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65" r:id="rId7"/>
    <p:sldId id="258" r:id="rId8"/>
    <p:sldId id="268" r:id="rId9"/>
    <p:sldId id="259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58"/>
          </p14:sldIdLst>
        </p14:section>
        <p14:section name="운송사" id="{3FD22FC3-44A4-48F3-A66C-4BDCB94C6E77}">
          <p14:sldIdLst>
            <p14:sldId id="268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897</TotalTime>
  <Words>447</Words>
  <Application>Microsoft Office PowerPoint</Application>
  <PresentationFormat>화면 슬라이드 쇼(4:3)</PresentationFormat>
  <Paragraphs>290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72</cp:revision>
  <dcterms:created xsi:type="dcterms:W3CDTF">2019-04-30T01:27:29Z</dcterms:created>
  <dcterms:modified xsi:type="dcterms:W3CDTF">2019-05-02T01:20:34Z</dcterms:modified>
</cp:coreProperties>
</file>