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7DE0CA-591A-4A1C-9188-40056167EF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D81B9-1747-4840-9461-612C38B1A7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2C6F-0661-41BA-BAF3-A0AA00500C49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3E352-CF57-4688-B762-66CBA5545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1D8D1-505C-480C-90E0-38A5200F4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E009-6FEC-48CE-9B49-1AEE188CE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2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F995-EC49-4E0F-BB09-98D6D7AF5D52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242-FDA9-4D47-B714-83AF58BE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페이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420-933C-4AC6-9193-01D3EB2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393AB653-6532-4FD2-BDDA-539C3EBBB6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81477F-3CF6-46F4-8C86-35EE0B9D3DCA}"/>
              </a:ext>
            </a:extLst>
          </p:cNvPr>
          <p:cNvCxnSpPr/>
          <p:nvPr userDrawn="1"/>
        </p:nvCxnSpPr>
        <p:spPr>
          <a:xfrm>
            <a:off x="335360" y="692696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D8CEBC-CF95-42AB-B998-AB0FFF23D919}"/>
              </a:ext>
            </a:extLst>
          </p:cNvPr>
          <p:cNvCxnSpPr/>
          <p:nvPr userDrawn="1"/>
        </p:nvCxnSpPr>
        <p:spPr>
          <a:xfrm>
            <a:off x="335360" y="6309320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7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8F0B-B432-4230-A048-9FEE4B364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B653-6532-4FD2-BDDA-539C3EBBB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679A9-33C0-42CF-AC48-15E99ABC0385}"/>
              </a:ext>
            </a:extLst>
          </p:cNvPr>
          <p:cNvSpPr txBox="1"/>
          <p:nvPr/>
        </p:nvSpPr>
        <p:spPr>
          <a:xfrm>
            <a:off x="851053" y="764704"/>
            <a:ext cx="4524867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Fulfillment Blue</a:t>
            </a:r>
            <a:endParaRPr lang="ko-KR" altLang="en-US" sz="6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C1D29-251D-47C9-A0FC-07BBF3E11ED2}"/>
              </a:ext>
            </a:extLst>
          </p:cNvPr>
          <p:cNvSpPr txBox="1"/>
          <p:nvPr/>
        </p:nvSpPr>
        <p:spPr>
          <a:xfrm>
            <a:off x="9480376" y="4869160"/>
            <a:ext cx="2448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프로젝트 참여자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권오인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김성현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은정우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9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5D6BD-795F-4A01-B4C2-3B0BBC9E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수주 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F4FA65-458F-496B-9CF1-F961FAA0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납품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98C00-CA04-4CE6-88D1-2D1EE9B6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2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 목록</a:t>
            </a:r>
          </a:p>
        </p:txBody>
      </p:sp>
    </p:spTree>
    <p:extLst>
      <p:ext uri="{BB962C8B-B14F-4D97-AF65-F5344CB8AC3E}">
        <p14:creationId xmlns:p14="http://schemas.microsoft.com/office/powerpoint/2010/main" val="125783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수주 목록</a:t>
            </a:r>
          </a:p>
        </p:txBody>
      </p:sp>
    </p:spTree>
    <p:extLst>
      <p:ext uri="{BB962C8B-B14F-4D97-AF65-F5344CB8AC3E}">
        <p14:creationId xmlns:p14="http://schemas.microsoft.com/office/powerpoint/2010/main" val="171758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카탈로그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4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1A711-1DC9-476B-8E5B-281E8D16295D}"/>
              </a:ext>
            </a:extLst>
          </p:cNvPr>
          <p:cNvSpPr txBox="1"/>
          <p:nvPr/>
        </p:nvSpPr>
        <p:spPr>
          <a:xfrm>
            <a:off x="3143672" y="2582615"/>
            <a:ext cx="590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발표를 끝까지 </a:t>
            </a:r>
            <a:r>
              <a:rPr lang="ko-KR" altLang="en-US" sz="4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들어주셔서</a:t>
            </a:r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72E7F-5D39-4B65-BDA3-4857130A7B88}"/>
              </a:ext>
            </a:extLst>
          </p:cNvPr>
          <p:cNvSpPr txBox="1"/>
          <p:nvPr/>
        </p:nvSpPr>
        <p:spPr>
          <a:xfrm>
            <a:off x="3503712" y="951399"/>
            <a:ext cx="5184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&lt;</a:t>
            </a:r>
            <a:r>
              <a:rPr lang="ko-KR" altLang="en-US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</a:t>
            </a: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28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69C1BCC-41E2-438E-9475-AABADC3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/>
          <a:p>
            <a:fld id="{393AB653-6532-4FD2-BDDA-539C3EBBB61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메인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33C88-7D7A-4EB0-990D-36564B16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74873C-EC9E-4B81-9C48-05A366E1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0" t="12522" r="25564" b="37123"/>
          <a:stretch/>
        </p:blipFill>
        <p:spPr>
          <a:xfrm>
            <a:off x="1631504" y="1798342"/>
            <a:ext cx="6768752" cy="3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D1C716-06DD-4F42-B6FE-6394F759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FA0AF7-59D8-487E-8A53-EE6DC57AA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t="12523" r="21017" b="40480"/>
          <a:stretch/>
        </p:blipFill>
        <p:spPr>
          <a:xfrm>
            <a:off x="1343472" y="1916832"/>
            <a:ext cx="70773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CBE348-2F07-49AF-9D80-3877171A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쇼핑몰 일별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B7E87-2E94-4670-8411-7D2E2A65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B905D-CFC6-429B-8E13-E71F3BAB749E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C6231-27ED-45ED-BADF-0F0BCF8C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2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송장 상세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DEFCE2-6A09-4296-A6C8-04861BD8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090483-4565-4A36-95BC-5AAE1E4A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고도 B" panose="02000503000000020004" pitchFamily="2" charset="-127"/>
            <a:ea typeface="고도 B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166</Words>
  <Application>Microsoft Office PowerPoint</Application>
  <PresentationFormat>와이드스크린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Kwon Ethan</cp:lastModifiedBy>
  <cp:revision>14</cp:revision>
  <dcterms:created xsi:type="dcterms:W3CDTF">2019-05-08T11:40:04Z</dcterms:created>
  <dcterms:modified xsi:type="dcterms:W3CDTF">2019-05-09T14:48:25Z</dcterms:modified>
</cp:coreProperties>
</file>