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75" r:id="rId6"/>
    <p:sldId id="276" r:id="rId7"/>
    <p:sldId id="270" r:id="rId8"/>
    <p:sldId id="264" r:id="rId9"/>
    <p:sldId id="267" r:id="rId10"/>
    <p:sldId id="265" r:id="rId11"/>
    <p:sldId id="271" r:id="rId12"/>
    <p:sldId id="258" r:id="rId13"/>
    <p:sldId id="279" r:id="rId14"/>
    <p:sldId id="268" r:id="rId15"/>
    <p:sldId id="278" r:id="rId16"/>
    <p:sldId id="282" r:id="rId17"/>
    <p:sldId id="280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73"/>
            <p14:sldId id="257"/>
            <p14:sldId id="274"/>
            <p14:sldId id="275"/>
            <p14:sldId id="276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79"/>
            <p14:sldId id="268"/>
            <p14:sldId id="278"/>
          </p14:sldIdLst>
        </p14:section>
        <p14:section name="구매처" id="{CB95D1E6-BC65-4795-B19A-4F156459EA64}">
          <p14:sldIdLst>
            <p14:sldId id="282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28800"/>
        <c:axId val="53424640"/>
      </c:lineChart>
      <c:catAx>
        <c:axId val="38028800"/>
        <c:scaling>
          <c:orientation val="minMax"/>
        </c:scaling>
        <c:delete val="0"/>
        <c:axPos val="b"/>
        <c:majorTickMark val="out"/>
        <c:minorTickMark val="none"/>
        <c:tickLblPos val="nextTo"/>
        <c:crossAx val="53424640"/>
        <c:crosses val="autoZero"/>
        <c:auto val="1"/>
        <c:lblAlgn val="ctr"/>
        <c:lblOffset val="100"/>
        <c:noMultiLvlLbl val="0"/>
      </c:catAx>
      <c:valAx>
        <c:axId val="53424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2880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46240"/>
        <c:axId val="90196224"/>
      </c:lineChart>
      <c:catAx>
        <c:axId val="38346240"/>
        <c:scaling>
          <c:orientation val="minMax"/>
        </c:scaling>
        <c:delete val="0"/>
        <c:axPos val="b"/>
        <c:majorTickMark val="out"/>
        <c:minorTickMark val="none"/>
        <c:tickLblPos val="nextTo"/>
        <c:crossAx val="90196224"/>
        <c:crosses val="autoZero"/>
        <c:auto val="1"/>
        <c:lblAlgn val="ctr"/>
        <c:lblOffset val="100"/>
        <c:noMultiLvlLbl val="0"/>
      </c:catAx>
      <c:valAx>
        <c:axId val="9019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34624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16640"/>
        <c:axId val="90198528"/>
      </c:lineChart>
      <c:catAx>
        <c:axId val="39216640"/>
        <c:scaling>
          <c:orientation val="minMax"/>
        </c:scaling>
        <c:delete val="0"/>
        <c:axPos val="b"/>
        <c:majorTickMark val="out"/>
        <c:minorTickMark val="none"/>
        <c:tickLblPos val="nextTo"/>
        <c:crossAx val="90198528"/>
        <c:crosses val="autoZero"/>
        <c:auto val="1"/>
        <c:lblAlgn val="ctr"/>
        <c:lblOffset val="100"/>
        <c:noMultiLvlLbl val="0"/>
      </c:catAx>
      <c:valAx>
        <c:axId val="90198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21664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13849755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93337929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쇼핑몰페이지</a:t>
            </a:r>
            <a:endParaRPr lang="ko-KR" altLang="en-US" sz="3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1194" y="1628783"/>
            <a:ext cx="7119836" cy="4268797"/>
            <a:chOff x="1403648" y="1176427"/>
            <a:chExt cx="7119836" cy="426879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86055" y="1556792"/>
              <a:ext cx="654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 </a:t>
              </a:r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이름</a:t>
              </a:r>
              <a:r>
                <a:rPr lang="en-US" altLang="ko-KR" dirty="0" smtClean="0"/>
                <a:t>	         </a:t>
              </a:r>
              <a:r>
                <a:rPr lang="ko-KR" altLang="en-US" dirty="0" smtClean="0"/>
                <a:t>날짜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        	</a:t>
              </a:r>
              <a:r>
                <a:rPr lang="ko-KR" altLang="en-US" dirty="0" smtClean="0"/>
                <a:t>합계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0716" y="2058921"/>
              <a:ext cx="691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a1001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err="1" smtClean="0"/>
                <a:t>김자바</a:t>
              </a:r>
              <a:r>
                <a:rPr lang="en-US" altLang="ko-KR" dirty="0" smtClean="0"/>
                <a:t>	        2019-04-15		  21,500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a1002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파이선</a:t>
              </a:r>
              <a:r>
                <a:rPr lang="en-US" altLang="ko-KR" dirty="0" smtClean="0"/>
                <a:t>	        2019-05-01		  34,500</a:t>
              </a:r>
              <a:endParaRPr lang="ko-KR" altLang="en-US" dirty="0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0698" y="2113931"/>
            <a:ext cx="7328826" cy="4320480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500516"/>
                <a:chOff x="1691680" y="1268760"/>
                <a:chExt cx="6968786" cy="3500516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691680" y="1669450"/>
                  <a:ext cx="6968786" cy="3099826"/>
                  <a:chOff x="1691680" y="1669450"/>
                  <a:chExt cx="6968786" cy="3099826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691680" y="1669450"/>
                    <a:ext cx="6768752" cy="2625102"/>
                    <a:chOff x="1691680" y="1669450"/>
                    <a:chExt cx="6768752" cy="2625102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691680" y="1669450"/>
                      <a:ext cx="6768752" cy="354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 smtClean="0"/>
                        <a:t>주문번호          상품명             개수  </a:t>
                      </a:r>
                      <a:r>
                        <a:rPr lang="en-US" altLang="ko-KR" dirty="0" smtClean="0"/>
                        <a:t>	</a:t>
                      </a:r>
                      <a:r>
                        <a:rPr lang="ko-KR" altLang="en-US" dirty="0" smtClean="0"/>
                        <a:t>               단가    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    합계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759484" y="2076465"/>
                      <a:ext cx="3458019" cy="22180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1020101        </a:t>
                      </a:r>
                      <a:r>
                        <a:rPr lang="ko-KR" altLang="en-US" dirty="0" smtClean="0"/>
                        <a:t>삼겹살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1020102        </a:t>
                      </a:r>
                      <a:r>
                        <a:rPr lang="ko-KR" altLang="en-US" dirty="0" smtClean="0"/>
                        <a:t>목살  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1020152        </a:t>
                      </a:r>
                      <a:r>
                        <a:rPr lang="ko-KR" altLang="en-US" dirty="0" smtClean="0"/>
                        <a:t>대파  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1021512        </a:t>
                      </a:r>
                      <a:r>
                        <a:rPr lang="ko-KR" altLang="en-US" dirty="0" smtClean="0"/>
                        <a:t>쌈장   </a:t>
                      </a:r>
                      <a:r>
                        <a:rPr lang="en-US" altLang="ko-KR" dirty="0" smtClean="0"/>
                        <a:t>150g</a:t>
                      </a:r>
                    </a:p>
                    <a:p>
                      <a:r>
                        <a:rPr lang="en-US" altLang="ko-KR" dirty="0" smtClean="0"/>
                        <a:t>1325219       </a:t>
                      </a:r>
                      <a:r>
                        <a:rPr lang="ko-KR" altLang="en-US" dirty="0" smtClean="0"/>
                        <a:t>젓가락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1020215       </a:t>
                      </a:r>
                      <a:r>
                        <a:rPr lang="ko-KR" altLang="en-US" dirty="0" smtClean="0"/>
                        <a:t>일회용용기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1020117       </a:t>
                      </a:r>
                      <a:r>
                        <a:rPr lang="ko-KR" altLang="en-US" dirty="0" smtClean="0"/>
                        <a:t>콜라   </a:t>
                      </a:r>
                      <a:r>
                        <a:rPr lang="en-US" altLang="ko-KR" dirty="0" smtClean="0"/>
                        <a:t>1.5L</a:t>
                      </a:r>
                    </a:p>
                    <a:p>
                      <a:endParaRPr lang="ko-KR" altLang="en-US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739735" y="2079920"/>
                      <a:ext cx="2813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/>
                        <a:t>1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622208" y="2044819"/>
                      <a:ext cx="1026162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5000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4000</a:t>
                      </a:r>
                    </a:p>
                    <a:p>
                      <a:pPr algn="r"/>
                      <a:r>
                        <a:rPr lang="en-US" altLang="ko-KR" dirty="0"/>
                        <a:t>1</a:t>
                      </a:r>
                      <a:r>
                        <a:rPr lang="en-US" altLang="ko-KR" dirty="0" smtClean="0"/>
                        <a:t>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924253" y="2076578"/>
                      <a:ext cx="11521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10000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8000</a:t>
                      </a:r>
                    </a:p>
                    <a:p>
                      <a:pPr algn="r"/>
                      <a:r>
                        <a:rPr lang="en-US" altLang="ko-KR" dirty="0" smtClean="0"/>
                        <a:t>1500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32270" y="4399944"/>
                    <a:ext cx="26281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총액               </a:t>
                    </a:r>
                    <a:r>
                      <a:rPr lang="en-US" altLang="ko-KR" dirty="0" smtClean="0"/>
                      <a:t>34500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6426474" y="1196752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62372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107766782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23789908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5720" y="2211658"/>
            <a:ext cx="7056784" cy="4241677"/>
            <a:chOff x="1403648" y="1176427"/>
            <a:chExt cx="7056784" cy="527690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03648" y="1176427"/>
              <a:ext cx="7056784" cy="527690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1556792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ko-KR" altLang="en-US" dirty="0" smtClean="0"/>
                <a:t>고객명</a:t>
              </a:r>
              <a:r>
                <a:rPr lang="en-US" altLang="ko-KR" dirty="0" smtClean="0"/>
                <a:t>		     </a:t>
              </a:r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0491" y="58772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28055" y="2211321"/>
              <a:ext cx="6472337" cy="1385333"/>
              <a:chOff x="1475655" y="2058921"/>
              <a:chExt cx="6472337" cy="13853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75655" y="2058921"/>
                <a:ext cx="2968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b1021</a:t>
                </a:r>
                <a:r>
                  <a:rPr lang="en-US" altLang="ko-KR" sz="1400" dirty="0" smtClean="0"/>
                  <a:t>	   </a:t>
                </a:r>
                <a:r>
                  <a:rPr lang="ko-KR" altLang="en-US" sz="1400" dirty="0" err="1" smtClean="0"/>
                  <a:t>냥냥이</a:t>
                </a:r>
                <a:endParaRPr lang="en-US" altLang="ko-KR" sz="1400" dirty="0" smtClean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c1007</a:t>
                </a:r>
                <a:r>
                  <a:rPr lang="en-US" altLang="ko-KR" sz="1400" dirty="0" smtClean="0"/>
                  <a:t>                    </a:t>
                </a:r>
                <a:r>
                  <a:rPr lang="ko-KR" altLang="en-US" sz="1400" dirty="0" err="1" smtClean="0"/>
                  <a:t>댕댕이</a:t>
                </a:r>
                <a:endParaRPr lang="en-US" altLang="ko-KR" sz="1400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a1001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/>
                  <a:t>파이선 </a:t>
                </a:r>
                <a:endParaRPr lang="en-US" altLang="ko-KR" sz="14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a1002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	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03576" y="2059259"/>
                <a:ext cx="37444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서울특별시 강남구 역삼동 </a:t>
                </a:r>
                <a:r>
                  <a:rPr lang="en-US" altLang="ko-KR" sz="1400" dirty="0"/>
                  <a:t>333 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부산광역시 중구 </a:t>
                </a:r>
                <a:r>
                  <a:rPr lang="ko-KR" altLang="en-US" sz="1400" dirty="0" err="1" smtClean="0"/>
                  <a:t>남포동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987</a:t>
                </a:r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월평동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243 </a:t>
                </a:r>
                <a:r>
                  <a:rPr lang="ko-KR" altLang="en-US" sz="1400" dirty="0" err="1"/>
                  <a:t>스타게이트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갈마동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123 </a:t>
                </a:r>
                <a:r>
                  <a:rPr lang="ko-KR" altLang="en-US" sz="1400" dirty="0" err="1"/>
                  <a:t>사오륙빌딩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/>
              </a:p>
              <a:p>
                <a:pPr algn="ctr"/>
                <a:endParaRPr lang="en-US" altLang="ko-KR" sz="1400" dirty="0"/>
              </a:p>
              <a:p>
                <a:pPr algn="ctr"/>
                <a:endParaRPr lang="ko-KR" altLang="en-US" sz="1400" dirty="0"/>
              </a:p>
            </p:txBody>
          </p:sp>
        </p:grpSp>
      </p:grpSp>
      <p:sp>
        <p:nvSpPr>
          <p:cNvPr id="11" name="모서리가 둥근 직사각형 10"/>
          <p:cNvSpPr/>
          <p:nvPr/>
        </p:nvSpPr>
        <p:spPr>
          <a:xfrm>
            <a:off x="6660432" y="1196752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9672" y="1196752"/>
            <a:ext cx="7472842" cy="4968552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025792"/>
                <a:chOff x="1691680" y="1268760"/>
                <a:chExt cx="6968786" cy="3025792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625102"/>
                  <a:chOff x="1691680" y="1669450"/>
                  <a:chExt cx="6768752" cy="2625102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5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주문번호                           상품명                            개수  </a:t>
                    </a:r>
                    <a:r>
                      <a:rPr lang="en-US" altLang="ko-KR" dirty="0" smtClean="0"/>
                      <a:t>	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59484" y="2076465"/>
                    <a:ext cx="6390600" cy="2218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1020101                         </a:t>
                    </a: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1020102                         </a:t>
                    </a: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1020152                         </a:t>
                    </a: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1021512                         </a:t>
                    </a: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r>
                      <a:rPr lang="en-US" altLang="ko-KR" dirty="0" smtClean="0"/>
                      <a:t>1325219                        </a:t>
                    </a: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1020215                        </a:t>
                    </a: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1020117                        </a:t>
                    </a: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636338" y="2169845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977091837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185580976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공급처페이</a:t>
            </a:r>
            <a:r>
              <a:rPr lang="ko-KR" altLang="en-US" sz="3600" dirty="0"/>
              <a:t>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22519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7302" y="1982621"/>
            <a:ext cx="7056784" cy="4214653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수주날짜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수</a:t>
            </a:r>
            <a:r>
              <a:rPr lang="ko-KR" altLang="en-US" sz="3600" dirty="0"/>
              <a:t>주</a:t>
            </a:r>
            <a:r>
              <a:rPr lang="ko-KR" altLang="en-US" sz="3600" dirty="0" smtClean="0"/>
              <a:t>내역</a:t>
            </a:r>
            <a:endParaRPr lang="ko-KR" altLang="en-US" sz="36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1043699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9951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9925" y="1772815"/>
            <a:ext cx="7056784" cy="4268797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납품날짜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납품내</a:t>
            </a:r>
            <a:r>
              <a:rPr lang="ko-KR" altLang="en-US" sz="3600" dirty="0"/>
              <a:t>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8752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34760" y="1421334"/>
            <a:ext cx="7848872" cy="4824536"/>
            <a:chOff x="1115616" y="116632"/>
            <a:chExt cx="7848872" cy="5616624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5616" y="116632"/>
              <a:ext cx="7848872" cy="5616624"/>
              <a:chOff x="1115616" y="260648"/>
              <a:chExt cx="7353855" cy="640871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15617" y="764704"/>
                <a:ext cx="7353854" cy="59046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115616" y="260648"/>
                <a:ext cx="2448271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1~3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3556058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4~10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6012764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11~17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744390" y="558389"/>
              <a:ext cx="2598021" cy="51748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1115617" y="944971"/>
              <a:ext cx="2589101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계획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3728690" y="1209934"/>
              <a:ext cx="2598020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오각형 18"/>
            <p:cNvSpPr/>
            <p:nvPr/>
          </p:nvSpPr>
          <p:spPr>
            <a:xfrm>
              <a:off x="6350941" y="1521035"/>
              <a:ext cx="2598022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화면구현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오류수정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아래로 구부러진 리본 2"/>
          <p:cNvSpPr/>
          <p:nvPr/>
        </p:nvSpPr>
        <p:spPr>
          <a:xfrm>
            <a:off x="1426141" y="260648"/>
            <a:ext cx="7272808" cy="720080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진행계획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66" y="4112152"/>
            <a:ext cx="2286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MVC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초안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36397" y="4125593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설계 및 테스트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588223" y="4125593"/>
            <a:ext cx="2379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배치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동작 테스트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오류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1088"/>
              </p:ext>
            </p:extLst>
          </p:nvPr>
        </p:nvGraphicFramePr>
        <p:xfrm>
          <a:off x="1115615" y="728157"/>
          <a:ext cx="7848872" cy="6024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326"/>
                <a:gridCol w="1997511"/>
                <a:gridCol w="1815920"/>
                <a:gridCol w="2401115"/>
              </a:tblGrid>
              <a:tr h="554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areaId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userDTO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로그</a:t>
            </a:r>
            <a:r>
              <a:rPr lang="ko-KR" altLang="en-US" sz="36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2311"/>
              </p:ext>
            </p:extLst>
          </p:nvPr>
        </p:nvGraphicFramePr>
        <p:xfrm>
          <a:off x="1115617" y="764704"/>
          <a:ext cx="7848870" cy="5976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76"/>
                <a:gridCol w="1529583"/>
                <a:gridCol w="1390531"/>
                <a:gridCol w="1838640"/>
                <a:gridCol w="1838640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쇼핑몰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상세목록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 업로드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upload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mallMain.jsp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96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42034"/>
              </p:ext>
            </p:extLst>
          </p:nvPr>
        </p:nvGraphicFramePr>
        <p:xfrm>
          <a:off x="1115617" y="764704"/>
          <a:ext cx="7848871" cy="6025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952"/>
                <a:gridCol w="1239276"/>
                <a:gridCol w="1126615"/>
                <a:gridCol w="148548"/>
                <a:gridCol w="1341128"/>
                <a:gridCol w="1489676"/>
                <a:gridCol w="1489676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배송처리버튼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송장상세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처리완료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tInvoiceList.jsp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/>
                      <a:r>
                        <a:rPr lang="ko-KR" altLang="en-US" dirty="0" smtClean="0"/>
                        <a:t>현재시간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deliveryStart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transjMain.jsp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tInvoiceList.jsp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2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24269"/>
              </p:ext>
            </p:extLst>
          </p:nvPr>
        </p:nvGraphicFramePr>
        <p:xfrm>
          <a:off x="1115617" y="764704"/>
          <a:ext cx="7888905" cy="61167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76"/>
                <a:gridCol w="1412819"/>
                <a:gridCol w="1624211"/>
                <a:gridCol w="1761759"/>
                <a:gridCol w="1838640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수주목록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납품버튼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beforeSupply.jsp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현재시간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supplyState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Supply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afterSupplyList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supplyMain.jsp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98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02208"/>
              </p:ext>
            </p:extLst>
          </p:nvPr>
        </p:nvGraphicFramePr>
        <p:xfrm>
          <a:off x="0" y="0"/>
          <a:ext cx="9143998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6089"/>
                <a:gridCol w="1516089"/>
                <a:gridCol w="1516970"/>
                <a:gridCol w="1637256"/>
                <a:gridCol w="1478797"/>
                <a:gridCol w="1478797"/>
              </a:tblGrid>
              <a:tr h="87385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재고정보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주문정보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공급정보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supply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282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userType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(S)</a:t>
                      </a:r>
                      <a:r>
                        <a:rPr lang="en-US" altLang="ko-KR" b="1" dirty="0" err="1" smtClean="0"/>
                        <a:t>oCode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oQuantity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B050"/>
                          </a:solidFill>
                        </a:rPr>
                        <a:t>iCode</a:t>
                      </a:r>
                      <a:endParaRPr lang="en-US" altLang="ko-KR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iName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iTel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iAddress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iAreaCode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iState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sCode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sProductCode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sQuantity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sState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6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기본키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= 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userType</a:t>
                      </a:r>
                      <a:r>
                        <a:rPr lang="ko-KR" altLang="en-US" dirty="0" smtClean="0"/>
                        <a:t>에 따라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pCode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smtClean="0"/>
                        <a:t>=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제품코드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주문번호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 = </a:t>
                      </a:r>
                    </a:p>
                    <a:p>
                      <a:pPr algn="ctr"/>
                      <a:r>
                        <a:rPr lang="ko-KR" altLang="en-US" dirty="0" smtClean="0"/>
                        <a:t>송장번호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발주코드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26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자동생성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iCode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iAreaCode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iDate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sDate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sState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2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1285</TotalTime>
  <Words>623</Words>
  <Application>Microsoft Office PowerPoint</Application>
  <PresentationFormat>화면 슬라이드 쇼(4:3)</PresentationFormat>
  <Paragraphs>454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140</cp:revision>
  <dcterms:created xsi:type="dcterms:W3CDTF">2019-04-30T01:27:29Z</dcterms:created>
  <dcterms:modified xsi:type="dcterms:W3CDTF">2019-05-03T03:03:17Z</dcterms:modified>
</cp:coreProperties>
</file>