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69" r:id="rId4"/>
    <p:sldId id="264" r:id="rId5"/>
    <p:sldId id="267" r:id="rId6"/>
    <p:sldId id="258" r:id="rId7"/>
    <p:sldId id="265" r:id="rId8"/>
    <p:sldId id="259" r:id="rId9"/>
    <p:sldId id="268" r:id="rId10"/>
    <p:sldId id="260" r:id="rId11"/>
    <p:sldId id="261" r:id="rId12"/>
    <p:sldId id="266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58"/>
            <p14:sldId id="265"/>
          </p14:sldIdLst>
        </p14:section>
        <p14:section name="운송사" id="{3FD22FC3-44A4-48F3-A66C-4BDCB94C6E77}">
          <p14:sldIdLst>
            <p14:sldId id="259"/>
            <p14:sldId id="268"/>
          </p14:sldIdLst>
        </p14:section>
        <p14:section name="구매처" id="{CB95D1E6-BC65-4795-B19A-4F156459EA64}">
          <p14:sldIdLst>
            <p14:sldId id="260"/>
            <p14:sldId id="261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5856" y="1484784"/>
            <a:ext cx="3168352" cy="108255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0232" y="4437112"/>
            <a:ext cx="1440160" cy="1752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r>
              <a:rPr lang="ko-KR" altLang="en-US" dirty="0" smtClean="0"/>
              <a:t>김성현</a:t>
            </a:r>
            <a:endParaRPr lang="en-US" altLang="ko-KR" dirty="0" smtClean="0"/>
          </a:p>
          <a:p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48474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1212707" y="2852936"/>
            <a:ext cx="2232248" cy="253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발주 내역 버튼</a:t>
            </a:r>
            <a:endParaRPr lang="ko-KR" altLang="en-US" dirty="0"/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6444208" y="589330"/>
            <a:ext cx="1800200" cy="53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404664"/>
            <a:ext cx="194421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내역 다운로드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4861996" y="2852936"/>
            <a:ext cx="2232248" cy="253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 내역 버튼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72696" y="658412"/>
            <a:ext cx="5150536" cy="2225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발주 내역이 </a:t>
            </a:r>
            <a:r>
              <a:rPr lang="en-US" altLang="ko-KR" dirty="0" smtClean="0"/>
              <a:t>SCV</a:t>
            </a:r>
            <a:r>
              <a:rPr lang="ko-KR" altLang="en-US" dirty="0" smtClean="0"/>
              <a:t>파일로 다운로드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9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9592" y="1268760"/>
            <a:ext cx="6984776" cy="4361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금일 발주 내역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444208" y="589330"/>
            <a:ext cx="1800200" cy="53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1331640" y="476672"/>
            <a:ext cx="1512168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3608" y="5877272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전체 발주 리스트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4877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43237" y="1449048"/>
            <a:ext cx="6984776" cy="4361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발주 </a:t>
            </a:r>
            <a:r>
              <a:rPr lang="ko-KR" altLang="en-US" smtClean="0"/>
              <a:t>리스트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정산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1331640" y="476672"/>
            <a:ext cx="1512168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6444208" y="589330"/>
            <a:ext cx="1800200" cy="53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28004" y="1412777"/>
            <a:ext cx="6856364" cy="424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납품내역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444208" y="589330"/>
            <a:ext cx="1800200" cy="53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1331640" y="476672"/>
            <a:ext cx="1512168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7436"/>
              </p:ext>
            </p:extLst>
          </p:nvPr>
        </p:nvGraphicFramePr>
        <p:xfrm>
          <a:off x="1187624" y="188640"/>
          <a:ext cx="7776863" cy="64743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072"/>
                <a:gridCol w="1080120"/>
                <a:gridCol w="864096"/>
                <a:gridCol w="864096"/>
                <a:gridCol w="922185"/>
                <a:gridCol w="806006"/>
                <a:gridCol w="864096"/>
                <a:gridCol w="864096"/>
                <a:gridCol w="864096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ShopMain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</a:rPr>
                        <a:t>nvoice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돌아가기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94410"/>
              </p:ext>
            </p:extLst>
          </p:nvPr>
        </p:nvGraphicFramePr>
        <p:xfrm>
          <a:off x="1259632" y="247214"/>
          <a:ext cx="7632848" cy="6378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invoice</a:t>
                      </a:r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area_code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(D)</a:t>
                      </a:r>
                      <a:r>
                        <a:rPr lang="en-US" altLang="ko-KR" dirty="0" err="1" smtClean="0"/>
                        <a:t>cDate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vCustomerCode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vProductCode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/>
                        <a:t>vQuantity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err="1" smtClean="0"/>
                        <a:t>vCode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476" y="208363"/>
            <a:ext cx="646331" cy="1200329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ko-KR" sz="3600" dirty="0" smtClean="0"/>
              <a:t>D</a:t>
            </a:r>
          </a:p>
          <a:p>
            <a:r>
              <a:rPr lang="en-US" altLang="ko-KR" sz="3600" dirty="0" smtClean="0"/>
              <a:t>B</a:t>
            </a:r>
            <a:endParaRPr lang="ko-KR" altLang="en-US" sz="3600" dirty="0"/>
          </a:p>
        </p:txBody>
      </p:sp>
      <p:cxnSp>
        <p:nvCxnSpPr>
          <p:cNvPr id="10" name="꺾인 연결선 9"/>
          <p:cNvCxnSpPr/>
          <p:nvPr/>
        </p:nvCxnSpPr>
        <p:spPr>
          <a:xfrm>
            <a:off x="2699792" y="2564904"/>
            <a:ext cx="2304256" cy="864096"/>
          </a:xfrm>
          <a:prstGeom prst="bentConnector3">
            <a:avLst>
              <a:gd name="adj1" fmla="val 13664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6156176" y="2276872"/>
            <a:ext cx="864096" cy="432048"/>
          </a:xfrm>
          <a:prstGeom prst="bentConnector3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283968" y="2492896"/>
            <a:ext cx="2664296" cy="504056"/>
          </a:xfrm>
          <a:prstGeom prst="bentConnector3">
            <a:avLst>
              <a:gd name="adj1" fmla="val 25603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4" name="모서리가 둥근 직사각형 3">
            <a:hlinkClick r:id="rId2" action="ppaction://hlinksldjump"/>
          </p:cNvPr>
          <p:cNvSpPr/>
          <p:nvPr/>
        </p:nvSpPr>
        <p:spPr>
          <a:xfrm>
            <a:off x="6876256" y="253726"/>
            <a:ext cx="1800200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2123728" y="5661248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123728" y="1347211"/>
            <a:ext cx="6102606" cy="4022524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509802"/>
              <a:chOff x="4013030" y="3852257"/>
              <a:chExt cx="4231377" cy="509802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쇼핑몰운영자 </a:t>
                </a:r>
                <a:r>
                  <a:rPr lang="en-US" altLang="ko-KR" sz="1600" dirty="0" smtClean="0"/>
                  <a:t>  </a:t>
                </a:r>
                <a:r>
                  <a:rPr lang="ko-KR" altLang="en-US" sz="1600" dirty="0" smtClean="0"/>
                  <a:t>운송업체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513348"/>
              <a:chOff x="4340952" y="4694102"/>
              <a:chExt cx="3871338" cy="513348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02904" y="5734224"/>
            <a:ext cx="1980000" cy="61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송장보내</a:t>
            </a:r>
            <a:r>
              <a:rPr lang="ko-KR" altLang="en-US" dirty="0" err="1">
                <a:solidFill>
                  <a:schemeClr val="tx1"/>
                </a:solidFill>
              </a:rPr>
              <a:t>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hlinkClick r:id="rId3" action="ppaction://hlinksldjump"/>
          </p:cNvPr>
          <p:cNvSpPr/>
          <p:nvPr/>
        </p:nvSpPr>
        <p:spPr>
          <a:xfrm>
            <a:off x="6048260" y="330506"/>
            <a:ext cx="2412172" cy="362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44312" y="1085542"/>
            <a:ext cx="7344816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691680" y="1484784"/>
            <a:ext cx="6968786" cy="3284492"/>
            <a:chOff x="1691680" y="1484784"/>
            <a:chExt cx="6968786" cy="3284492"/>
          </a:xfrm>
        </p:grpSpPr>
        <p:grpSp>
          <p:nvGrpSpPr>
            <p:cNvPr id="13" name="그룹 12"/>
            <p:cNvGrpSpPr/>
            <p:nvPr/>
          </p:nvGrpSpPr>
          <p:grpSpPr>
            <a:xfrm>
              <a:off x="1691680" y="1484784"/>
              <a:ext cx="6768752" cy="2915160"/>
              <a:chOff x="1691680" y="1484784"/>
              <a:chExt cx="6768752" cy="291516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691680" y="1484784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       상품명                           개수  </a:t>
                </a:r>
                <a:r>
                  <a:rPr lang="en-US" altLang="ko-KR" dirty="0" smtClean="0"/>
                  <a:t>	</a:t>
                </a:r>
                <a:r>
                  <a:rPr lang="ko-KR" altLang="en-US" dirty="0" smtClean="0"/>
                  <a:t>              단가   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       </a:t>
                </a:r>
                <a:r>
                  <a:rPr lang="ko-KR" altLang="en-US" dirty="0" smtClean="0"/>
                  <a:t>    합계</a:t>
                </a:r>
                <a:endParaRPr lang="en-US" altLang="ko-KR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91680" y="2091620"/>
                <a:ext cx="22322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/>
                  <a:t>삼겹살 </a:t>
                </a:r>
                <a:r>
                  <a:rPr lang="en-US" altLang="ko-KR" dirty="0" smtClean="0"/>
                  <a:t>1kg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 smtClean="0"/>
                  <a:t>목살   </a:t>
                </a:r>
                <a:r>
                  <a:rPr lang="en-US" altLang="ko-KR" dirty="0" smtClean="0"/>
                  <a:t>1kg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 smtClean="0"/>
                  <a:t>대파  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단</a:t>
                </a:r>
                <a:endParaRPr lang="en-US" altLang="ko-KR" dirty="0" smtClean="0"/>
              </a:p>
              <a:p>
                <a:pPr marL="342900" indent="-342900">
                  <a:buAutoNum type="arabicPeriod"/>
                </a:pPr>
                <a:r>
                  <a:rPr lang="ko-KR" altLang="en-US" dirty="0" smtClean="0"/>
                  <a:t>쌈장   </a:t>
                </a:r>
                <a:r>
                  <a:rPr lang="en-US" altLang="ko-KR" dirty="0" smtClean="0"/>
                  <a:t>150g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 smtClean="0"/>
                  <a:t>젓가락 </a:t>
                </a:r>
                <a:r>
                  <a:rPr lang="en-US" altLang="ko-KR" dirty="0" smtClean="0"/>
                  <a:t>50</a:t>
                </a:r>
                <a:r>
                  <a:rPr lang="ko-KR" altLang="en-US" dirty="0" smtClean="0"/>
                  <a:t>개</a:t>
                </a:r>
                <a:endParaRPr lang="en-US" altLang="ko-KR" dirty="0" smtClean="0"/>
              </a:p>
              <a:p>
                <a:pPr marL="342900" indent="-342900">
                  <a:buAutoNum type="arabicPeriod"/>
                </a:pPr>
                <a:r>
                  <a:rPr lang="ko-KR" altLang="en-US" dirty="0" smtClean="0"/>
                  <a:t>일회용용기 </a:t>
                </a:r>
                <a:r>
                  <a:rPr lang="en-US" altLang="ko-KR" dirty="0" smtClean="0"/>
                  <a:t>50</a:t>
                </a:r>
                <a:r>
                  <a:rPr lang="ko-KR" altLang="en-US" dirty="0" smtClean="0"/>
                  <a:t>개</a:t>
                </a:r>
                <a:endParaRPr lang="en-US" altLang="ko-KR" dirty="0" smtClean="0"/>
              </a:p>
              <a:p>
                <a:pPr marL="342900" indent="-342900">
                  <a:buAutoNum type="arabicPeriod"/>
                </a:pPr>
                <a:r>
                  <a:rPr lang="ko-KR" altLang="en-US" dirty="0" smtClean="0"/>
                  <a:t>콜라   </a:t>
                </a:r>
                <a:r>
                  <a:rPr lang="en-US" altLang="ko-KR" dirty="0" smtClean="0"/>
                  <a:t>1.5L</a:t>
                </a:r>
              </a:p>
              <a:p>
                <a:pPr marL="342900" indent="-342900">
                  <a:buAutoNum type="arabicPeriod"/>
                </a:pPr>
                <a:endParaRPr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5392" y="2091619"/>
                <a:ext cx="28132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</a:p>
              <a:p>
                <a:r>
                  <a:rPr lang="en-US" altLang="ko-KR" dirty="0" smtClean="0"/>
                  <a:t>1</a:t>
                </a:r>
              </a:p>
              <a:p>
                <a:r>
                  <a:rPr lang="en-US" altLang="ko-KR" dirty="0" smtClean="0"/>
                  <a:t>1</a:t>
                </a:r>
              </a:p>
              <a:p>
                <a:r>
                  <a:rPr lang="en-US" altLang="ko-KR" dirty="0" smtClean="0"/>
                  <a:t>2</a:t>
                </a:r>
              </a:p>
              <a:p>
                <a:r>
                  <a:rPr lang="en-US" altLang="ko-KR" dirty="0" smtClean="0"/>
                  <a:t>1</a:t>
                </a:r>
              </a:p>
              <a:p>
                <a:r>
                  <a:rPr lang="en-US" altLang="ko-KR" dirty="0" smtClean="0"/>
                  <a:t>1</a:t>
                </a:r>
              </a:p>
              <a:p>
                <a:r>
                  <a:rPr lang="en-US" altLang="ko-KR" dirty="0"/>
                  <a:t>1</a:t>
                </a:r>
                <a:endParaRPr lang="en-US" altLang="ko-KR" dirty="0" smtClean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50094" y="2091620"/>
                <a:ext cx="102616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5000</a:t>
                </a:r>
              </a:p>
              <a:p>
                <a:pPr algn="r"/>
                <a:r>
                  <a:rPr lang="en-US" altLang="ko-KR" dirty="0" smtClean="0"/>
                  <a:t>7000</a:t>
                </a:r>
              </a:p>
              <a:p>
                <a:pPr algn="r"/>
                <a:r>
                  <a:rPr lang="en-US" altLang="ko-KR" dirty="0" smtClean="0"/>
                  <a:t>3000</a:t>
                </a:r>
              </a:p>
              <a:p>
                <a:pPr algn="r"/>
                <a:r>
                  <a:rPr lang="en-US" altLang="ko-KR" dirty="0" smtClean="0"/>
                  <a:t>4000</a:t>
                </a:r>
              </a:p>
              <a:p>
                <a:pPr algn="r"/>
                <a:r>
                  <a:rPr lang="en-US" altLang="ko-KR" dirty="0"/>
                  <a:t>1</a:t>
                </a:r>
                <a:r>
                  <a:rPr lang="en-US" altLang="ko-KR" dirty="0" smtClean="0"/>
                  <a:t>500</a:t>
                </a:r>
              </a:p>
              <a:p>
                <a:pPr algn="r"/>
                <a:r>
                  <a:rPr lang="en-US" altLang="ko-KR" dirty="0" smtClean="0"/>
                  <a:t>2500</a:t>
                </a:r>
              </a:p>
              <a:p>
                <a:pPr algn="r"/>
                <a:r>
                  <a:rPr lang="en-US" altLang="ko-KR" dirty="0" smtClean="0"/>
                  <a:t>2500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54346" y="2091620"/>
                <a:ext cx="115212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10000</a:t>
                </a:r>
              </a:p>
              <a:p>
                <a:pPr algn="r"/>
                <a:r>
                  <a:rPr lang="en-US" altLang="ko-KR" dirty="0" smtClean="0"/>
                  <a:t>7000</a:t>
                </a:r>
              </a:p>
              <a:p>
                <a:pPr algn="r"/>
                <a:r>
                  <a:rPr lang="en-US" altLang="ko-KR" dirty="0" smtClean="0"/>
                  <a:t>3000</a:t>
                </a:r>
              </a:p>
              <a:p>
                <a:pPr algn="r"/>
                <a:r>
                  <a:rPr lang="en-US" altLang="ko-KR" dirty="0" smtClean="0"/>
                  <a:t>8000</a:t>
                </a:r>
              </a:p>
              <a:p>
                <a:pPr algn="r"/>
                <a:r>
                  <a:rPr lang="en-US" altLang="ko-KR" dirty="0" smtClean="0"/>
                  <a:t>1500</a:t>
                </a:r>
              </a:p>
              <a:p>
                <a:pPr algn="r"/>
                <a:r>
                  <a:rPr lang="en-US" altLang="ko-KR" dirty="0" smtClean="0"/>
                  <a:t>2500</a:t>
                </a:r>
              </a:p>
              <a:p>
                <a:pPr algn="r"/>
                <a:r>
                  <a:rPr lang="en-US" altLang="ko-KR" dirty="0" smtClean="0"/>
                  <a:t>2500</a:t>
                </a:r>
                <a:endParaRPr lang="ko-KR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032270" y="4399944"/>
              <a:ext cx="262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총액               </a:t>
              </a:r>
              <a:r>
                <a:rPr lang="en-US" altLang="ko-KR" dirty="0" smtClean="0"/>
                <a:t>34500</a:t>
              </a:r>
              <a:endParaRPr lang="ko-KR" altLang="en-US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2339752" y="383755"/>
            <a:ext cx="4536504" cy="225315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hlinkClick r:id="rId2" action="ppaction://hlinksldjump"/>
          </p:cNvPr>
          <p:cNvSpPr/>
          <p:nvPr/>
        </p:nvSpPr>
        <p:spPr>
          <a:xfrm>
            <a:off x="6048260" y="486761"/>
            <a:ext cx="2412172" cy="362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모서리가 둥근 직사각형 4">
            <a:hlinkClick r:id="rId3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4766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shopI</a:t>
            </a:r>
            <a:r>
              <a:rPr lang="en-US" altLang="ko-KR" b="1" dirty="0" err="1" smtClean="0">
                <a:effectLst/>
              </a:rPr>
              <a:t>nvoice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26064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파일로  </a:t>
            </a:r>
            <a:r>
              <a:rPr lang="ko-KR" altLang="en-US" dirty="0" err="1" smtClean="0"/>
              <a:t>내려받기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588224" y="260648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268760"/>
            <a:ext cx="7416824" cy="4392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금일 배송 목록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4766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운송 전용 창구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9672" y="661338"/>
            <a:ext cx="5256584" cy="2695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송장이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파일로 다운로드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27584" y="5906978"/>
            <a:ext cx="201622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1268760"/>
            <a:ext cx="7416824" cy="4968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 목록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정산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588224" y="260648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827584" y="404664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</a:t>
            </a:r>
            <a:r>
              <a:rPr lang="ko-KR" altLang="en-US" dirty="0" err="1"/>
              <a:t>로</a:t>
            </a:r>
            <a:r>
              <a:rPr lang="ko-KR" altLang="en-US" dirty="0" err="1" smtClean="0"/>
              <a:t>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444</TotalTime>
  <Words>254</Words>
  <Application>Microsoft Office PowerPoint</Application>
  <PresentationFormat>화면 슬라이드 쇼(4:3)</PresentationFormat>
  <Paragraphs>168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태양</vt:lpstr>
      <vt:lpstr>권오인 컴퍼니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37</cp:revision>
  <dcterms:created xsi:type="dcterms:W3CDTF">2019-04-30T01:27:29Z</dcterms:created>
  <dcterms:modified xsi:type="dcterms:W3CDTF">2019-05-01T00:29:12Z</dcterms:modified>
</cp:coreProperties>
</file>