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5856" y="1484784"/>
            <a:ext cx="3168352" cy="108255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4437112"/>
            <a:ext cx="1440160" cy="1752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r>
              <a:rPr lang="ko-KR" altLang="en-US" dirty="0" smtClean="0"/>
              <a:t>김성현</a:t>
            </a:r>
            <a:endParaRPr lang="en-US" altLang="ko-KR" dirty="0" smtClean="0"/>
          </a:p>
          <a:p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356772" y="669081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</a:t>
            </a:r>
            <a:r>
              <a:rPr lang="ko-KR" altLang="en-US" sz="1600" dirty="0" smtClean="0"/>
              <a:t>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</a:t>
            </a:r>
            <a:r>
              <a:rPr lang="en-US" altLang="ko-KR" sz="1600" dirty="0" smtClean="0"/>
              <a:t>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</a:t>
              </a:r>
              <a:r>
                <a:rPr lang="ko-KR" altLang="en-US" dirty="0" smtClean="0"/>
                <a:t>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발주 내역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476" y="208363"/>
            <a:ext cx="646331" cy="1200329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ko-KR" sz="3600" dirty="0" smtClean="0"/>
              <a:t>D</a:t>
            </a:r>
          </a:p>
          <a:p>
            <a:r>
              <a:rPr lang="en-US" altLang="ko-KR" sz="3600" dirty="0" smtClean="0"/>
              <a:t>B</a:t>
            </a:r>
            <a:endParaRPr lang="ko-KR" altLang="en-US" sz="3600" dirty="0"/>
          </a:p>
        </p:txBody>
      </p:sp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1978640" y="5319176"/>
            <a:ext cx="330643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775204" y="5327560"/>
            <a:ext cx="330643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5652120" y="5318798"/>
            <a:ext cx="330643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509802"/>
              <a:chOff x="4013030" y="3852257"/>
              <a:chExt cx="4231377" cy="509802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쇼핑몰운영자 </a:t>
                </a:r>
                <a:r>
                  <a:rPr lang="en-US" altLang="ko-KR" sz="1600" dirty="0" smtClean="0"/>
                  <a:t>  </a:t>
                </a:r>
                <a:r>
                  <a:rPr lang="ko-KR" altLang="en-US" sz="1600" dirty="0" smtClean="0"/>
                  <a:t>운송업체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513348"/>
              <a:chOff x="4340952" y="4694102"/>
              <a:chExt cx="3871338" cy="513348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544312" y="1085542"/>
            <a:ext cx="7116154" cy="4320480"/>
            <a:chOff x="1544312" y="1085542"/>
            <a:chExt cx="7116154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691680" y="1669450"/>
              <a:ext cx="6968786" cy="3099826"/>
              <a:chOff x="1691680" y="1669450"/>
              <a:chExt cx="6968786" cy="309982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691680" y="1669450"/>
                <a:ext cx="6768752" cy="2730494"/>
                <a:chOff x="1691680" y="1669450"/>
                <a:chExt cx="6768752" cy="273049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691680" y="1669450"/>
                  <a:ext cx="6768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       상품명                           개수  </a:t>
                  </a:r>
                  <a:r>
                    <a:rPr lang="en-US" altLang="ko-KR" dirty="0" smtClean="0"/>
                    <a:t>	</a:t>
                  </a:r>
                  <a:r>
                    <a:rPr lang="ko-KR" altLang="en-US" dirty="0" smtClean="0"/>
                    <a:t>              단가    </a:t>
                  </a:r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    </a:t>
                  </a:r>
                  <a:r>
                    <a:rPr lang="ko-KR" altLang="en-US" dirty="0" smtClean="0"/>
                    <a:t>    합계</a:t>
                  </a:r>
                  <a:endParaRPr lang="en-US" altLang="ko-KR" dirty="0" smtClean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91680" y="2091620"/>
                  <a:ext cx="2232248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삼겹살 </a:t>
                  </a:r>
                  <a:r>
                    <a:rPr lang="en-US" altLang="ko-KR" dirty="0" smtClean="0"/>
                    <a:t>1kg</a:t>
                  </a:r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목살   </a:t>
                  </a:r>
                  <a:r>
                    <a:rPr lang="en-US" altLang="ko-KR" dirty="0" smtClean="0"/>
                    <a:t>1kg</a:t>
                  </a:r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대파   </a:t>
                  </a:r>
                  <a:r>
                    <a:rPr lang="en-US" altLang="ko-KR" dirty="0" smtClean="0"/>
                    <a:t>1</a:t>
                  </a:r>
                  <a:r>
                    <a:rPr lang="ko-KR" altLang="en-US" dirty="0" smtClean="0"/>
                    <a:t>단</a:t>
                  </a:r>
                  <a:endParaRPr lang="en-US" altLang="ko-KR" dirty="0" smtClean="0"/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쌈장   </a:t>
                  </a:r>
                  <a:r>
                    <a:rPr lang="en-US" altLang="ko-KR" dirty="0" smtClean="0"/>
                    <a:t>150g</a:t>
                  </a:r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젓가락 </a:t>
                  </a:r>
                  <a:r>
                    <a:rPr lang="en-US" altLang="ko-KR" dirty="0" smtClean="0"/>
                    <a:t>50</a:t>
                  </a:r>
                  <a:r>
                    <a:rPr lang="ko-KR" altLang="en-US" dirty="0" smtClean="0"/>
                    <a:t>개</a:t>
                  </a:r>
                  <a:endParaRPr lang="en-US" altLang="ko-KR" dirty="0" smtClean="0"/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일회용용기 </a:t>
                  </a:r>
                  <a:r>
                    <a:rPr lang="en-US" altLang="ko-KR" dirty="0" smtClean="0"/>
                    <a:t>50</a:t>
                  </a:r>
                  <a:r>
                    <a:rPr lang="ko-KR" altLang="en-US" dirty="0" smtClean="0"/>
                    <a:t>개</a:t>
                  </a:r>
                  <a:endParaRPr lang="en-US" altLang="ko-KR" dirty="0" smtClean="0"/>
                </a:p>
                <a:p>
                  <a:pPr marL="342900" indent="-342900">
                    <a:buAutoNum type="arabicPeriod"/>
                  </a:pPr>
                  <a:r>
                    <a:rPr lang="ko-KR" altLang="en-US" dirty="0" smtClean="0"/>
                    <a:t>콜라   </a:t>
                  </a:r>
                  <a:r>
                    <a:rPr lang="en-US" altLang="ko-KR" dirty="0" smtClean="0"/>
                    <a:t>1.5L</a:t>
                  </a:r>
                </a:p>
                <a:p>
                  <a:pPr marL="342900" indent="-342900">
                    <a:buAutoNum type="arabicPeriod"/>
                  </a:pP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935392" y="2091619"/>
                  <a:ext cx="281328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</a:t>
                  </a:r>
                </a:p>
                <a:p>
                  <a:r>
                    <a:rPr lang="en-US" altLang="ko-KR" dirty="0" smtClean="0"/>
                    <a:t>1</a:t>
                  </a:r>
                </a:p>
                <a:p>
                  <a:r>
                    <a:rPr lang="en-US" altLang="ko-KR" dirty="0" smtClean="0"/>
                    <a:t>1</a:t>
                  </a:r>
                </a:p>
                <a:p>
                  <a:r>
                    <a:rPr lang="en-US" altLang="ko-KR" dirty="0" smtClean="0"/>
                    <a:t>2</a:t>
                  </a:r>
                </a:p>
                <a:p>
                  <a:r>
                    <a:rPr lang="en-US" altLang="ko-KR" dirty="0" smtClean="0"/>
                    <a:t>1</a:t>
                  </a:r>
                </a:p>
                <a:p>
                  <a:r>
                    <a:rPr lang="en-US" altLang="ko-KR" dirty="0" smtClean="0"/>
                    <a:t>1</a:t>
                  </a:r>
                </a:p>
                <a:p>
                  <a:r>
                    <a:rPr lang="en-US" altLang="ko-KR" dirty="0"/>
                    <a:t>1</a:t>
                  </a:r>
                  <a:endParaRPr lang="en-US" altLang="ko-KR" dirty="0" smtClean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850094" y="2091620"/>
                  <a:ext cx="1026162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5000</a:t>
                  </a:r>
                </a:p>
                <a:p>
                  <a:pPr algn="r"/>
                  <a:r>
                    <a:rPr lang="en-US" altLang="ko-KR" dirty="0" smtClean="0"/>
                    <a:t>7000</a:t>
                  </a:r>
                </a:p>
                <a:p>
                  <a:pPr algn="r"/>
                  <a:r>
                    <a:rPr lang="en-US" altLang="ko-KR" dirty="0" smtClean="0"/>
                    <a:t>3000</a:t>
                  </a:r>
                </a:p>
                <a:p>
                  <a:pPr algn="r"/>
                  <a:r>
                    <a:rPr lang="en-US" altLang="ko-KR" dirty="0" smtClean="0"/>
                    <a:t>4000</a:t>
                  </a:r>
                </a:p>
                <a:p>
                  <a:pPr algn="r"/>
                  <a:r>
                    <a:rPr lang="en-US" altLang="ko-KR" dirty="0"/>
                    <a:t>1</a:t>
                  </a:r>
                  <a:r>
                    <a:rPr lang="en-US" altLang="ko-KR" dirty="0" smtClean="0"/>
                    <a:t>500</a:t>
                  </a:r>
                </a:p>
                <a:p>
                  <a:pPr algn="r"/>
                  <a:r>
                    <a:rPr lang="en-US" altLang="ko-KR" dirty="0" smtClean="0"/>
                    <a:t>2500</a:t>
                  </a:r>
                </a:p>
                <a:p>
                  <a:pPr algn="r"/>
                  <a:r>
                    <a:rPr lang="en-US" altLang="ko-KR" dirty="0" smtClean="0"/>
                    <a:t>2500</a:t>
                  </a:r>
                  <a:endParaRPr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254346" y="2091620"/>
                  <a:ext cx="1152128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10000</a:t>
                  </a:r>
                </a:p>
                <a:p>
                  <a:pPr algn="r"/>
                  <a:r>
                    <a:rPr lang="en-US" altLang="ko-KR" dirty="0" smtClean="0"/>
                    <a:t>7000</a:t>
                  </a:r>
                </a:p>
                <a:p>
                  <a:pPr algn="r"/>
                  <a:r>
                    <a:rPr lang="en-US" altLang="ko-KR" dirty="0" smtClean="0"/>
                    <a:t>3000</a:t>
                  </a:r>
                </a:p>
                <a:p>
                  <a:pPr algn="r"/>
                  <a:r>
                    <a:rPr lang="en-US" altLang="ko-KR" dirty="0" smtClean="0"/>
                    <a:t>8000</a:t>
                  </a:r>
                </a:p>
                <a:p>
                  <a:pPr algn="r"/>
                  <a:r>
                    <a:rPr lang="en-US" altLang="ko-KR" dirty="0" smtClean="0"/>
                    <a:t>1500</a:t>
                  </a:r>
                </a:p>
                <a:p>
                  <a:pPr algn="r"/>
                  <a:r>
                    <a:rPr lang="en-US" altLang="ko-KR" dirty="0" smtClean="0"/>
                    <a:t>2500</a:t>
                  </a:r>
                </a:p>
                <a:p>
                  <a:pPr algn="r"/>
                  <a:r>
                    <a:rPr lang="en-US" altLang="ko-KR" dirty="0" smtClean="0"/>
                    <a:t>2500</a:t>
                  </a:r>
                  <a:endParaRPr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032270" y="4399944"/>
                <a:ext cx="2628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총액               </a:t>
                </a:r>
                <a:r>
                  <a:rPr lang="en-US" altLang="ko-KR" dirty="0" smtClean="0"/>
                  <a:t>34500</a:t>
                </a:r>
                <a:endParaRPr lang="ko-KR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a1002</a:t>
              </a:r>
              <a:endParaRPr lang="ko-KR" altLang="en-US" dirty="0"/>
            </a:p>
          </p:txBody>
        </p:sp>
      </p:grp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4312" y="1669450"/>
              <a:ext cx="6916120" cy="878701"/>
              <a:chOff x="1544312" y="1669450"/>
              <a:chExt cx="6916120" cy="87870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</a:t>
                </a:r>
                <a:r>
                  <a:rPr lang="ko-KR" altLang="en-US" dirty="0" smtClean="0"/>
                  <a:t>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4312" y="2240374"/>
                <a:ext cx="48278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  <a:endParaRPr lang="en-US" altLang="ko-KR" sz="14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67744" y="393244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2058921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    a1001	   </a:t>
            </a:r>
            <a:r>
              <a:rPr lang="ko-KR" altLang="en-US" sz="1400" dirty="0" smtClean="0"/>
              <a:t>파이</a:t>
            </a:r>
            <a:r>
              <a:rPr lang="ko-KR" altLang="en-US" sz="1400" dirty="0"/>
              <a:t>선</a:t>
            </a:r>
            <a:r>
              <a:rPr lang="ko-KR" altLang="en-US" sz="1400" dirty="0" smtClean="0"/>
              <a:t>          대전광역시 </a:t>
            </a:r>
            <a:r>
              <a:rPr lang="ko-KR" altLang="en-US" sz="1400" dirty="0"/>
              <a:t>서구 </a:t>
            </a:r>
            <a:r>
              <a:rPr lang="ko-KR" altLang="en-US" sz="1400" dirty="0" err="1"/>
              <a:t>월평동</a:t>
            </a:r>
            <a:r>
              <a:rPr lang="ko-KR" altLang="en-US" sz="1400" dirty="0"/>
              <a:t> </a:t>
            </a:r>
            <a:r>
              <a:rPr lang="en-US" altLang="ko-KR" sz="1400" dirty="0"/>
              <a:t>243 </a:t>
            </a:r>
            <a:r>
              <a:rPr lang="ko-KR" altLang="en-US" sz="1400" dirty="0" err="1"/>
              <a:t>스타게이트</a:t>
            </a:r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/>
              <a:t>층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    a1002	   </a:t>
            </a:r>
            <a:r>
              <a:rPr lang="ko-KR" altLang="en-US" sz="1400" dirty="0" err="1" smtClean="0"/>
              <a:t>김자</a:t>
            </a:r>
            <a:r>
              <a:rPr lang="ko-KR" altLang="en-US" sz="1400" dirty="0" err="1"/>
              <a:t>바</a:t>
            </a:r>
            <a:r>
              <a:rPr lang="ko-KR" altLang="en-US" sz="1400" dirty="0" smtClean="0"/>
              <a:t>          대전광역시 서구 </a:t>
            </a:r>
            <a:r>
              <a:rPr lang="ko-KR" altLang="en-US" sz="1400" dirty="0" err="1" smtClean="0"/>
              <a:t>갈마동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123 </a:t>
            </a:r>
            <a:r>
              <a:rPr lang="ko-KR" altLang="en-US" sz="1400" dirty="0" err="1" smtClean="0"/>
              <a:t>사오륙빌딩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층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567</TotalTime>
  <Words>383</Words>
  <Application>Microsoft Office PowerPoint</Application>
  <PresentationFormat>화면 슬라이드 쇼(4:3)</PresentationFormat>
  <Paragraphs>258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56</cp:revision>
  <dcterms:created xsi:type="dcterms:W3CDTF">2019-04-30T01:27:29Z</dcterms:created>
  <dcterms:modified xsi:type="dcterms:W3CDTF">2019-05-01T03:00:13Z</dcterms:modified>
</cp:coreProperties>
</file>