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69" r:id="rId4"/>
    <p:sldId id="264" r:id="rId5"/>
    <p:sldId id="267" r:id="rId6"/>
    <p:sldId id="258" r:id="rId7"/>
    <p:sldId id="265" r:id="rId8"/>
    <p:sldId id="259" r:id="rId9"/>
    <p:sldId id="268" r:id="rId10"/>
    <p:sldId id="261" r:id="rId11"/>
    <p:sldId id="266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57"/>
            <p14:sldId id="269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38978"/>
              </p:ext>
            </p:extLst>
          </p:nvPr>
        </p:nvGraphicFramePr>
        <p:xfrm>
          <a:off x="1259632" y="247214"/>
          <a:ext cx="7632848" cy="63787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invoice</a:t>
                      </a:r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area_code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cAddress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cAreaCode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(D)</a:t>
                      </a:r>
                      <a:r>
                        <a:rPr lang="en-US" altLang="ko-KR" dirty="0" err="1" smtClean="0"/>
                        <a:t>cDate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vCustomerCode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vProductCode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err="1" smtClean="0"/>
                        <a:t>vQuantity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err="1" smtClean="0"/>
                        <a:t>vCode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1907704" y="2744924"/>
            <a:ext cx="3096344" cy="684076"/>
          </a:xfrm>
          <a:prstGeom prst="bentConnector3">
            <a:avLst>
              <a:gd name="adj1" fmla="val 33989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6156176" y="2276872"/>
            <a:ext cx="864096" cy="432048"/>
          </a:xfrm>
          <a:prstGeom prst="bentConnector3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>
            <a:off x="4283968" y="2492896"/>
            <a:ext cx="2664296" cy="504056"/>
          </a:xfrm>
          <a:prstGeom prst="bentConnector3">
            <a:avLst>
              <a:gd name="adj1" fmla="val 25603"/>
            </a:avLst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826</TotalTime>
  <Words>448</Words>
  <Application>Microsoft Office PowerPoint</Application>
  <PresentationFormat>화면 슬라이드 쇼(4:3)</PresentationFormat>
  <Paragraphs>293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68</cp:revision>
  <dcterms:created xsi:type="dcterms:W3CDTF">2019-04-30T01:27:29Z</dcterms:created>
  <dcterms:modified xsi:type="dcterms:W3CDTF">2019-05-01T08:52:37Z</dcterms:modified>
</cp:coreProperties>
</file>