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9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6BAC-FCF1-4739-9FB7-6825FA7B3B93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63E7-F2A8-417A-AFCC-3F9168EF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47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6BAC-FCF1-4739-9FB7-6825FA7B3B93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63E7-F2A8-417A-AFCC-3F9168EF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33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6BAC-FCF1-4739-9FB7-6825FA7B3B93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63E7-F2A8-417A-AFCC-3F9168EF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2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6BAC-FCF1-4739-9FB7-6825FA7B3B93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63E7-F2A8-417A-AFCC-3F9168EF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1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6BAC-FCF1-4739-9FB7-6825FA7B3B93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63E7-F2A8-417A-AFCC-3F9168EF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54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6BAC-FCF1-4739-9FB7-6825FA7B3B93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63E7-F2A8-417A-AFCC-3F9168EF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0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6BAC-FCF1-4739-9FB7-6825FA7B3B93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63E7-F2A8-417A-AFCC-3F9168EF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11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6BAC-FCF1-4739-9FB7-6825FA7B3B93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63E7-F2A8-417A-AFCC-3F9168EF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27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6BAC-FCF1-4739-9FB7-6825FA7B3B93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63E7-F2A8-417A-AFCC-3F9168EF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8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6BAC-FCF1-4739-9FB7-6825FA7B3B93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63E7-F2A8-417A-AFCC-3F9168EF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0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6BAC-FCF1-4739-9FB7-6825FA7B3B93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63E7-F2A8-417A-AFCC-3F9168EF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C6BAC-FCF1-4739-9FB7-6825FA7B3B93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63E7-F2A8-417A-AFCC-3F9168EF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0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요소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 smtClean="0">
                <a:latin typeface="+mn-ea"/>
              </a:rPr>
              <a:t>■ </a:t>
            </a:r>
            <a:r>
              <a:rPr lang="ko-KR" altLang="en-US" sz="1600" b="1" dirty="0" smtClean="0"/>
              <a:t>기본 템플릿 </a:t>
            </a:r>
            <a:r>
              <a:rPr lang="en-US" altLang="ko-KR" sz="1600" b="1" dirty="0" smtClean="0"/>
              <a:t>:  SB Admin2 </a:t>
            </a:r>
            <a:r>
              <a:rPr lang="en-US" altLang="ko-KR" sz="1600" dirty="0" smtClean="0"/>
              <a:t>(startbootstrap.com)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 smtClean="0">
                <a:latin typeface="+mn-ea"/>
              </a:rPr>
              <a:t>■ </a:t>
            </a:r>
            <a:r>
              <a:rPr lang="ko-KR" altLang="en-US" sz="1600" b="1" dirty="0" smtClean="0"/>
              <a:t>변경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추가사항</a:t>
            </a:r>
            <a:endParaRPr lang="en-US" altLang="ko-KR" sz="16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/>
              <a:t>화면 분할</a:t>
            </a:r>
            <a:r>
              <a:rPr lang="en-US" altLang="ko-KR" sz="1600" b="1" dirty="0"/>
              <a:t> </a:t>
            </a:r>
            <a:r>
              <a:rPr lang="en-US" altLang="ko-KR" sz="1600" dirty="0" smtClean="0"/>
              <a:t>:</a:t>
            </a:r>
            <a:r>
              <a:rPr lang="en-US" altLang="ko-KR" sz="1600" b="1" dirty="0" smtClean="0"/>
              <a:t> top/bottom/navigator/</a:t>
            </a:r>
            <a:r>
              <a:rPr lang="ko-KR" altLang="en-US" sz="1600" b="1" dirty="0" smtClean="0"/>
              <a:t>추</a:t>
            </a:r>
            <a:r>
              <a:rPr lang="ko-KR" altLang="en-US" sz="1600" b="1" dirty="0"/>
              <a:t>가</a:t>
            </a:r>
            <a:r>
              <a:rPr lang="ko-KR" altLang="en-US" sz="1600" b="1" dirty="0" smtClean="0"/>
              <a:t>요소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그래프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모달</a:t>
            </a:r>
            <a:r>
              <a:rPr lang="en-US" altLang="ko-KR" sz="1600" b="1" dirty="0" smtClean="0"/>
              <a:t>) + </a:t>
            </a:r>
            <a:r>
              <a:rPr lang="ko-KR" altLang="en-US" sz="1600" b="1" dirty="0" smtClean="0"/>
              <a:t>본문영역</a:t>
            </a:r>
            <a:endParaRPr lang="en-US" altLang="ko-KR" sz="1600" b="1" dirty="0" smtClean="0"/>
          </a:p>
          <a:p>
            <a:pPr lvl="2">
              <a:lnSpc>
                <a:spcPct val="150000"/>
              </a:lnSpc>
              <a:buFont typeface="맑은 고딕" pitchFamily="50" charset="-127"/>
              <a:buChar char="–"/>
            </a:pPr>
            <a:r>
              <a:rPr lang="ko-KR" altLang="en-US" sz="1400" b="1" dirty="0" smtClean="0"/>
              <a:t>그래프 요소 </a:t>
            </a:r>
            <a:r>
              <a:rPr lang="en-US" altLang="ko-KR" sz="1400" dirty="0" smtClean="0"/>
              <a:t>(chart.js) : </a:t>
            </a:r>
            <a:r>
              <a:rPr lang="ko-KR" altLang="en-US" sz="1400" dirty="0" smtClean="0"/>
              <a:t>선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막대 그래프</a:t>
            </a:r>
            <a:r>
              <a:rPr lang="en-US" altLang="ko-KR" sz="1400" i="1" dirty="0" smtClean="0"/>
              <a:t>(/common/_</a:t>
            </a:r>
            <a:r>
              <a:rPr lang="en-US" altLang="ko-KR" sz="1400" i="1" dirty="0" err="1" smtClean="0"/>
              <a:t>doubleChart.jspf</a:t>
            </a:r>
            <a:r>
              <a:rPr lang="en-US" altLang="ko-KR" sz="1400" i="1" dirty="0" smtClean="0"/>
              <a:t>)</a:t>
            </a:r>
          </a:p>
          <a:p>
            <a:pPr lvl="2">
              <a:lnSpc>
                <a:spcPct val="150000"/>
              </a:lnSpc>
              <a:buFont typeface="맑은 고딕" pitchFamily="50" charset="-127"/>
              <a:buChar char="–"/>
            </a:pPr>
            <a:r>
              <a:rPr lang="ko-KR" altLang="en-US" sz="1400" b="1" dirty="0" smtClean="0"/>
              <a:t>메시지 </a:t>
            </a:r>
            <a:r>
              <a:rPr lang="ko-KR" altLang="en-US" sz="1400" b="1" dirty="0" err="1" smtClean="0"/>
              <a:t>모달</a:t>
            </a:r>
            <a:r>
              <a:rPr lang="ko-KR" altLang="en-US" sz="1400" b="1" dirty="0" smtClean="0"/>
              <a:t> </a:t>
            </a:r>
            <a:r>
              <a:rPr lang="en-US" altLang="ko-KR" sz="1400" dirty="0" smtClean="0"/>
              <a:t>:</a:t>
            </a:r>
            <a:r>
              <a:rPr lang="en-US" altLang="ko-KR" sz="1400" b="1" dirty="0" smtClean="0"/>
              <a:t> </a:t>
            </a:r>
            <a:r>
              <a:rPr lang="ko-KR" altLang="en-US" sz="1400" dirty="0" smtClean="0"/>
              <a:t>메시지 표</a:t>
            </a:r>
            <a:r>
              <a:rPr lang="ko-KR" altLang="en-US" sz="1400" dirty="0"/>
              <a:t>시</a:t>
            </a:r>
            <a:r>
              <a:rPr lang="ko-KR" altLang="en-US" sz="1400" dirty="0" smtClean="0"/>
              <a:t>기능</a:t>
            </a:r>
            <a:r>
              <a:rPr lang="en-US" altLang="ko-KR" sz="1400" i="1" dirty="0" smtClean="0"/>
              <a:t>(/common/_</a:t>
            </a:r>
            <a:r>
              <a:rPr lang="en-US" altLang="ko-KR" sz="1400" i="1" dirty="0" err="1" smtClean="0"/>
              <a:t>messageModal.jspf</a:t>
            </a:r>
            <a:r>
              <a:rPr lang="en-US" altLang="ko-KR" sz="1400" i="1" dirty="0" smtClean="0"/>
              <a:t>)</a:t>
            </a:r>
          </a:p>
          <a:p>
            <a:pPr marL="514350" lvl="1" indent="0">
              <a:buNone/>
            </a:pPr>
            <a:endParaRPr lang="en-US" altLang="ko-KR" sz="800" i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/>
              <a:t>화면 개별기능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버튼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공통요소</a:t>
            </a:r>
            <a:endParaRPr lang="en-US" altLang="ko-KR" sz="1600" b="1" dirty="0" smtClean="0"/>
          </a:p>
          <a:p>
            <a:pPr lvl="2">
              <a:lnSpc>
                <a:spcPct val="150000"/>
              </a:lnSpc>
              <a:buFont typeface="맑은 고딕" pitchFamily="50" charset="-127"/>
              <a:buChar char="–"/>
            </a:pPr>
            <a:r>
              <a:rPr lang="ko-KR" altLang="en-US" sz="1400" b="1" dirty="0" smtClean="0"/>
              <a:t>라디오 버튼 제어</a:t>
            </a:r>
            <a:r>
              <a:rPr lang="en-US" altLang="ko-KR" sz="1400" dirty="0" smtClean="0"/>
              <a:t>(/</a:t>
            </a:r>
            <a:r>
              <a:rPr lang="en-US" altLang="ko-KR" sz="1400" i="1" dirty="0" err="1" smtClean="0"/>
              <a:t>register.jsp</a:t>
            </a:r>
            <a:r>
              <a:rPr lang="en-US" altLang="ko-KR" sz="1400" dirty="0" smtClean="0"/>
              <a:t>) : </a:t>
            </a:r>
            <a:r>
              <a:rPr lang="ko-KR" altLang="en-US" sz="1400" dirty="0" smtClean="0"/>
              <a:t>숨김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비활성화 기능 </a:t>
            </a:r>
            <a:r>
              <a:rPr lang="en-US" altLang="ko-KR" sz="1400" i="1" dirty="0" smtClean="0"/>
              <a:t>(bluecompany.js)</a:t>
            </a:r>
            <a:endParaRPr lang="en-US" altLang="ko-KR" sz="1400" i="1" dirty="0" smtClean="0"/>
          </a:p>
          <a:p>
            <a:pPr lvl="2">
              <a:lnSpc>
                <a:spcPct val="150000"/>
              </a:lnSpc>
              <a:buFont typeface="맑은 고딕" pitchFamily="50" charset="-127"/>
              <a:buChar char="–"/>
            </a:pPr>
            <a:r>
              <a:rPr lang="en-US" altLang="ko-KR" sz="1400" b="1" dirty="0" smtClean="0"/>
              <a:t>Input file </a:t>
            </a:r>
            <a:r>
              <a:rPr lang="ko-KR" altLang="en-US" sz="1400" b="1" dirty="0" smtClean="0"/>
              <a:t>요소</a:t>
            </a:r>
            <a:r>
              <a:rPr lang="en-US" altLang="ko-KR" sz="1400" dirty="0" smtClean="0"/>
              <a:t>(/</a:t>
            </a:r>
            <a:r>
              <a:rPr lang="en-US" altLang="ko-KR" sz="1400" i="1" dirty="0" smtClean="0"/>
              <a:t>mall/</a:t>
            </a:r>
            <a:r>
              <a:rPr lang="en-US" altLang="ko-KR" sz="1400" i="1" dirty="0" err="1" smtClean="0"/>
              <a:t>invoiceDayList.jsp</a:t>
            </a:r>
            <a:r>
              <a:rPr lang="en-US" altLang="ko-KR" sz="1400" dirty="0" smtClean="0"/>
              <a:t>) : </a:t>
            </a:r>
            <a:r>
              <a:rPr lang="ko-KR" altLang="en-US" sz="1400" dirty="0" smtClean="0"/>
              <a:t>파일 업로드 버튼 설정 </a:t>
            </a:r>
            <a:r>
              <a:rPr lang="en-US" altLang="ko-KR" sz="1400" i="1" dirty="0" smtClean="0"/>
              <a:t>(bluecompany.js)</a:t>
            </a:r>
          </a:p>
          <a:p>
            <a:pPr lvl="2">
              <a:lnSpc>
                <a:spcPct val="150000"/>
              </a:lnSpc>
              <a:buFont typeface="맑은 고딕" pitchFamily="50" charset="-127"/>
              <a:buChar char="–"/>
            </a:pPr>
            <a:r>
              <a:rPr lang="ko-KR" altLang="en-US" sz="1400" b="1" dirty="0" smtClean="0"/>
              <a:t>제품소개 화면요소</a:t>
            </a:r>
            <a:r>
              <a:rPr lang="en-US" altLang="ko-KR" sz="1400" i="1" dirty="0" smtClean="0"/>
              <a:t>(/catalog/ *.</a:t>
            </a:r>
            <a:r>
              <a:rPr lang="en-US" altLang="ko-KR" sz="1400" i="1" dirty="0" err="1" smtClean="0"/>
              <a:t>jsp</a:t>
            </a:r>
            <a:r>
              <a:rPr lang="en-US" altLang="ko-KR" sz="1400" i="1" dirty="0" smtClean="0"/>
              <a:t>)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hover+fade</a:t>
            </a:r>
            <a:r>
              <a:rPr lang="ko-KR" altLang="en-US" sz="1400" dirty="0" smtClean="0"/>
              <a:t>기능</a:t>
            </a:r>
            <a:r>
              <a:rPr lang="en-US" altLang="ko-KR" sz="1400" dirty="0" smtClean="0"/>
              <a:t>, card</a:t>
            </a:r>
            <a:r>
              <a:rPr lang="ko-KR" altLang="en-US" sz="1400" dirty="0" smtClean="0"/>
              <a:t>형태 정의 </a:t>
            </a:r>
            <a:r>
              <a:rPr lang="en-US" altLang="ko-KR" sz="1400" i="1" dirty="0" smtClean="0"/>
              <a:t>(bluecompany.css)</a:t>
            </a:r>
            <a:endParaRPr lang="en-US" altLang="ko-KR" sz="1400" i="1" dirty="0" smtClean="0"/>
          </a:p>
          <a:p>
            <a:pPr lvl="2">
              <a:lnSpc>
                <a:spcPct val="150000"/>
              </a:lnSpc>
              <a:buFont typeface="맑은 고딕" pitchFamily="50" charset="-127"/>
              <a:buChar char="–"/>
            </a:pPr>
            <a:r>
              <a:rPr lang="en-US" altLang="ko-KR" sz="1400" b="1" dirty="0" err="1" smtClean="0"/>
              <a:t>Datepicker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: </a:t>
            </a:r>
            <a:r>
              <a:rPr lang="en-US" altLang="ko-KR" sz="1400" i="1" dirty="0" smtClean="0"/>
              <a:t>datepicker.js, jquery-ui.min.js, jquery-ui.min.css</a:t>
            </a:r>
          </a:p>
          <a:p>
            <a:pPr lvl="2">
              <a:lnSpc>
                <a:spcPct val="150000"/>
              </a:lnSpc>
              <a:buFont typeface="맑은 고딕" pitchFamily="50" charset="-127"/>
              <a:buChar char="–"/>
            </a:pPr>
            <a:r>
              <a:rPr lang="en-US" altLang="ko-KR" sz="1400" b="1" dirty="0" err="1" smtClean="0"/>
              <a:t>Monthpicker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: </a:t>
            </a:r>
            <a:r>
              <a:rPr lang="en-US" altLang="ko-KR" sz="1400" i="1" dirty="0" smtClean="0"/>
              <a:t>monthpicker.js, jquery.mtz.monthpicker.js, </a:t>
            </a:r>
            <a:r>
              <a:rPr lang="en-US" altLang="ko-KR" sz="1400" i="1" dirty="0" smtClean="0"/>
              <a:t>jquery-ui.min.css</a:t>
            </a:r>
          </a:p>
          <a:p>
            <a:pPr lvl="2">
              <a:lnSpc>
                <a:spcPct val="150000"/>
              </a:lnSpc>
              <a:buFont typeface="맑은 고딕" pitchFamily="50" charset="-127"/>
              <a:buChar char="–"/>
            </a:pPr>
            <a:r>
              <a:rPr lang="ko-KR" altLang="en-US" sz="1400" dirty="0" smtClean="0"/>
              <a:t>기타 스타일 설정 </a:t>
            </a:r>
            <a:r>
              <a:rPr lang="en-US" altLang="ko-KR" sz="1400" dirty="0" smtClean="0"/>
              <a:t>: </a:t>
            </a:r>
            <a:r>
              <a:rPr lang="en-US" altLang="ko-KR" sz="1400" i="1" dirty="0" smtClean="0"/>
              <a:t>bluecompany.css</a:t>
            </a:r>
            <a:endParaRPr lang="en-US" altLang="ko-KR" sz="1400" i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50682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124</Words>
  <Application>Microsoft Office PowerPoint</Application>
  <PresentationFormat>화면 슬라이드 쇼(4:3)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UI 요소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요소</dc:title>
  <dc:creator>knope</dc:creator>
  <cp:lastModifiedBy>knope</cp:lastModifiedBy>
  <cp:revision>10</cp:revision>
  <dcterms:created xsi:type="dcterms:W3CDTF">2019-05-16T14:11:58Z</dcterms:created>
  <dcterms:modified xsi:type="dcterms:W3CDTF">2019-05-16T16:24:41Z</dcterms:modified>
</cp:coreProperties>
</file>