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58" r:id="rId5"/>
    <p:sldId id="259" r:id="rId6"/>
    <p:sldId id="267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43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CAF4B-7D9A-47EA-89FC-38E432DDF7C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4864-89BE-4836-80AC-FBFE9ECE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0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3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8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1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2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3304-C030-466D-843F-59855E76F55D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影像處理專題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939185" y="179541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Adj1_1.bmp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42009" y="179541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Adj1_2.bmp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7DCAE58E-6545-45A8-9905-D9419DF3F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0" y="2778125"/>
            <a:ext cx="3238500" cy="2476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CBB5145-DCAD-48A1-A508-F1BAEFCDA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4" y="2778125"/>
            <a:ext cx="323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428750"/>
            <a:ext cx="10834688" cy="5308934"/>
          </a:xfrm>
        </p:spPr>
        <p:txBody>
          <a:bodyPr>
            <a:noAutofit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V={20,85,150,255}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U={0,100,155,250}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是連結性的灰階值集合。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Adj1_1.bmp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Adj1_2.bmp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4-adjacency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8-adjacency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找出並標示連通元件後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Adj1_1.bmp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集合的定義下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of connected component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技術，將不相同的連通元件標記上不相同之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，並使用不同灰階強度值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單通道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來表示不同的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集合的定義下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之連通元件用強度值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Adj1_2.bmp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(4%)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重複第一題之動作，並改採用不同顏色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三通道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去表示不同的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根據這兩張圖的處理結果，比較並說明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兩種連通方法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的差異處與產生差異的原因。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(3%)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7140" y="1709022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problem2_1.bmp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466021"/>
            <a:ext cx="4762500" cy="3571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6950" y="1709022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Problem2_2.bmp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021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45%)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考慮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兩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八位元的灰階影像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problem2_1.bmp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problem2_2.bmp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，灰階值範圍從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  <a:r>
              <a:rPr lang="zh-TW" altLang="en-US" sz="2600" dirty="0"/>
              <a:t>：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ea typeface="標楷體" panose="03000509000000000000" pitchFamily="65" charset="-120"/>
              </a:rPr>
              <a:t>請分別畫出兩張原始圖的直方圖並且分析之</a:t>
            </a:r>
            <a:r>
              <a:rPr lang="zh-TW" altLang="en-US" sz="2600" dirty="0" smtClean="0">
                <a:ea typeface="標楷體" panose="03000509000000000000" pitchFamily="65" charset="-12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</a:rPr>
              <a:t>(8%)</a:t>
            </a:r>
            <a:endParaRPr lang="en-US" altLang="zh-TW" sz="2600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ea typeface="標楷體" panose="03000509000000000000" pitchFamily="65" charset="-120"/>
              </a:rPr>
              <a:t>請對兩張原始影像使用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equalization</a:t>
            </a:r>
            <a:r>
              <a:rPr lang="zh-TW" altLang="en-US" sz="2600" dirty="0" smtClean="0">
                <a:ea typeface="標楷體" panose="03000509000000000000" pitchFamily="65" charset="-120"/>
              </a:rPr>
              <a:t>以及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specification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sz="2600" dirty="0" smtClean="0">
                <a:ea typeface="標楷體" panose="03000509000000000000" pitchFamily="65" charset="-120"/>
              </a:rPr>
              <a:t>展示出運算後的影像與直方圖，找出較佳的直方圖操作方法後，解釋使用其方法的原因。</a:t>
            </a:r>
            <a:r>
              <a:rPr lang="en-US" altLang="zh-TW" sz="2600" dirty="0" smtClean="0">
                <a:ea typeface="標楷體" panose="03000509000000000000" pitchFamily="65" charset="-120"/>
              </a:rPr>
              <a:t>(39%)</a:t>
            </a:r>
          </a:p>
          <a:p>
            <a:pPr marL="0" indent="0">
              <a:buNone/>
            </a:pPr>
            <a:r>
              <a:rPr lang="zh-TW" altLang="en-US" sz="2600" dirty="0" smtClean="0">
                <a:ea typeface="標楷體" panose="03000509000000000000" pitchFamily="65" charset="-120"/>
              </a:rPr>
              <a:t>註</a:t>
            </a:r>
            <a:r>
              <a:rPr lang="en-US" altLang="zh-TW" sz="2600" dirty="0">
                <a:ea typeface="標楷體" panose="03000509000000000000" pitchFamily="65" charset="-120"/>
              </a:rPr>
              <a:t>:</a:t>
            </a:r>
            <a:r>
              <a:rPr lang="zh-TW" altLang="en-US" sz="2600" dirty="0">
                <a:ea typeface="標楷體" panose="03000509000000000000" pitchFamily="65" charset="-120"/>
              </a:rPr>
              <a:t>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specification </a:t>
            </a:r>
            <a:r>
              <a:rPr lang="zh-TW" altLang="en-US" sz="2600" dirty="0">
                <a:ea typeface="標楷體" panose="03000509000000000000" pitchFamily="65" charset="-120"/>
              </a:rPr>
              <a:t>，請展現所</a:t>
            </a:r>
            <a:r>
              <a:rPr lang="zh-TW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desired histogram </a:t>
            </a:r>
            <a:r>
              <a:rPr lang="zh-TW" altLang="en-US" sz="2600" dirty="0">
                <a:ea typeface="標楷體" panose="03000509000000000000" pitchFamily="65" charset="-120"/>
              </a:rPr>
              <a:t>。</a:t>
            </a:r>
            <a:endParaRPr lang="en-US" altLang="zh-TW" sz="26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題目三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06617" y="1729994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problem3.bmp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338108"/>
            <a:ext cx="476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題目為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一張八位元的灰階影像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problem3.bmp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，灰階值範圍從</a:t>
            </a:r>
            <a:r>
              <a:rPr lang="en-US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600" dirty="0">
              <a:solidFill>
                <a:prstClr val="black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 histogram equalization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對原始影像進行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600" dirty="0">
                <a:ea typeface="標楷體" panose="03000509000000000000" pitchFamily="65" charset="-120"/>
              </a:rPr>
              <a:t>展示</a:t>
            </a:r>
            <a:r>
              <a:rPr lang="zh-TW" altLang="en-US" sz="2600" dirty="0" smtClean="0">
                <a:ea typeface="標楷體" panose="03000509000000000000" pitchFamily="65" charset="-120"/>
              </a:rPr>
              <a:t>出使用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不同的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en-US" sz="2600" dirty="0" smtClean="0">
                <a:ea typeface="標楷體" panose="03000509000000000000" pitchFamily="65" charset="-120"/>
              </a:rPr>
              <a:t>運算</a:t>
            </a:r>
            <a:r>
              <a:rPr lang="zh-TW" altLang="en-US" sz="2600" dirty="0">
                <a:ea typeface="標楷體" panose="03000509000000000000" pitchFamily="65" charset="-120"/>
              </a:rPr>
              <a:t>後的影像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並針對不同的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比較並分析其結果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statistics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對原始影像進行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Enhancement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zh-TW" altLang="en-US" sz="2600" dirty="0" smtClean="0">
                <a:ea typeface="標楷體" panose="03000509000000000000" pitchFamily="65" charset="-120"/>
              </a:rPr>
              <a:t>展示出運算</a:t>
            </a:r>
            <a:r>
              <a:rPr lang="zh-TW" altLang="en-US" sz="2600" dirty="0">
                <a:ea typeface="標楷體" panose="03000509000000000000" pitchFamily="65" charset="-120"/>
              </a:rPr>
              <a:t>後的影像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請考慮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大小與參數的變化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比較並分析其結果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(25%)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465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不限語言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C#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Java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只能使用基本函式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讀圖、秀圖、存圖、開方根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禁止使用高階函式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histeq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imresize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禁止使用修圖軟體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PhotoShop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PhotoImpact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讀取影像請直接寫相對路徑，如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請不要寫絕對路徑，如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('C:/….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路徑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…../imageX.bmp')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sheet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及影像圖片下載位置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goo.gl/yBghW1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解壓縮密碼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:IP107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課程網站：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https://goo.gl/yBghW1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744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64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紙本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*依固定格式撰寫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*在期限前繳交至工五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EE806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電子檔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*檔名：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project1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*每一題建一個資料夾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*將電子檔解壓縮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zip)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*圖片路徑用相對路徑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*在期限前上傳至助教信箱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circle826963.eed02@g2.nctu.edu.tw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期限：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11/26 17:00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*每超過一天扣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17:00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即算隔日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*遲交時間到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12/3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17:00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954336" y="397274"/>
            <a:ext cx="2644348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project1_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691890" y="1362379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題目一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161833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657846" y="1326484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1001632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691890" y="2119531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161833" y="2115390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659905" y="2089943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接點 35"/>
          <p:cNvCxnSpPr>
            <a:stCxn id="23" idx="2"/>
            <a:endCxn id="25" idx="0"/>
          </p:cNvCxnSpPr>
          <p:nvPr/>
        </p:nvCxnSpPr>
        <p:spPr>
          <a:xfrm rot="5400000">
            <a:off x="7982531" y="68400"/>
            <a:ext cx="446122" cy="2141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7" idx="0"/>
          </p:cNvCxnSpPr>
          <p:nvPr/>
        </p:nvCxnSpPr>
        <p:spPr>
          <a:xfrm>
            <a:off x="8604616" y="1156593"/>
            <a:ext cx="1" cy="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0108866" y="1131146"/>
            <a:ext cx="2" cy="1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>
            <a:off x="9276510" y="1139428"/>
            <a:ext cx="2180970" cy="20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5" idx="2"/>
            <a:endCxn id="33" idx="0"/>
          </p:cNvCxnSpPr>
          <p:nvPr/>
        </p:nvCxnSpPr>
        <p:spPr>
          <a:xfrm>
            <a:off x="7134674" y="1881362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7" idx="2"/>
            <a:endCxn id="34" idx="0"/>
          </p:cNvCxnSpPr>
          <p:nvPr/>
        </p:nvCxnSpPr>
        <p:spPr>
          <a:xfrm>
            <a:off x="8604617" y="1877221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9" idx="2"/>
            <a:endCxn id="35" idx="0"/>
          </p:cNvCxnSpPr>
          <p:nvPr/>
        </p:nvCxnSpPr>
        <p:spPr>
          <a:xfrm>
            <a:off x="10100630" y="1845467"/>
            <a:ext cx="2059" cy="2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0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580</Words>
  <Application>Microsoft Office PowerPoint</Application>
  <PresentationFormat>寬螢幕</PresentationFormat>
  <Paragraphs>67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影像處理專題</vt:lpstr>
      <vt:lpstr>題目一</vt:lpstr>
      <vt:lpstr>題目一(15%)</vt:lpstr>
      <vt:lpstr>題目二</vt:lpstr>
      <vt:lpstr>題目二(45%)</vt:lpstr>
      <vt:lpstr>題目三</vt:lpstr>
      <vt:lpstr>題目三(40%)</vt:lpstr>
      <vt:lpstr>說明</vt:lpstr>
      <vt:lpstr>繳交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影像處理專題</dc:title>
  <dc:creator>Windows 使用者</dc:creator>
  <cp:lastModifiedBy>Windows 使用者</cp:lastModifiedBy>
  <cp:revision>104</cp:revision>
  <dcterms:created xsi:type="dcterms:W3CDTF">2018-10-22T04:09:49Z</dcterms:created>
  <dcterms:modified xsi:type="dcterms:W3CDTF">2018-11-03T06:29:46Z</dcterms:modified>
</cp:coreProperties>
</file>