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18"/>
  </p:notesMasterIdLst>
  <p:handoutMasterIdLst>
    <p:handoutMasterId r:id="rId19"/>
  </p:handoutMasterIdLst>
  <p:sldIdLst>
    <p:sldId id="713" r:id="rId2"/>
    <p:sldId id="765" r:id="rId3"/>
    <p:sldId id="774" r:id="rId4"/>
    <p:sldId id="776" r:id="rId5"/>
    <p:sldId id="777" r:id="rId6"/>
    <p:sldId id="779" r:id="rId7"/>
    <p:sldId id="780" r:id="rId8"/>
    <p:sldId id="781" r:id="rId9"/>
    <p:sldId id="782" r:id="rId10"/>
    <p:sldId id="800" r:id="rId11"/>
    <p:sldId id="802" r:id="rId12"/>
    <p:sldId id="803" r:id="rId13"/>
    <p:sldId id="804" r:id="rId14"/>
    <p:sldId id="801" r:id="rId15"/>
    <p:sldId id="805" r:id="rId16"/>
    <p:sldId id="806" r:id="rId17"/>
  </p:sldIdLst>
  <p:sldSz cx="9144000" cy="5143500" type="screen16x9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3540F3E4-3A56-594D-A98C-62123F4F527F}">
          <p14:sldIdLst>
            <p14:sldId id="713"/>
            <p14:sldId id="765"/>
            <p14:sldId id="774"/>
            <p14:sldId id="776"/>
            <p14:sldId id="777"/>
            <p14:sldId id="779"/>
            <p14:sldId id="780"/>
            <p14:sldId id="781"/>
            <p14:sldId id="782"/>
            <p14:sldId id="800"/>
            <p14:sldId id="802"/>
            <p14:sldId id="803"/>
            <p14:sldId id="804"/>
            <p14:sldId id="801"/>
            <p14:sldId id="805"/>
            <p14:sldId id="8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clrMru>
    <a:srgbClr val="BF5700"/>
    <a:srgbClr val="FF40FF"/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 autoAdjust="0"/>
    <p:restoredTop sz="90884" autoAdjust="0"/>
  </p:normalViewPr>
  <p:slideViewPr>
    <p:cSldViewPr>
      <p:cViewPr varScale="1">
        <p:scale>
          <a:sx n="155" d="100"/>
          <a:sy n="155" d="100"/>
        </p:scale>
        <p:origin x="1104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DF61BC03-C347-4B76-B102-C0B229770122}"/>
    <pc:docChg chg="modSld">
      <pc:chgData name="" userId="" providerId="" clId="Web-{DF61BC03-C347-4B76-B102-C0B229770122}" dt="2018-03-19T17:40:31.207" v="3"/>
      <pc:docMkLst>
        <pc:docMk/>
      </pc:docMkLst>
      <pc:sldChg chg="modSp">
        <pc:chgData name="" userId="" providerId="" clId="Web-{DF61BC03-C347-4B76-B102-C0B229770122}" dt="2018-03-19T17:40:31.207" v="3"/>
        <pc:sldMkLst>
          <pc:docMk/>
          <pc:sldMk cId="247584020" sldId="711"/>
        </pc:sldMkLst>
        <pc:spChg chg="mod">
          <ac:chgData name="" userId="" providerId="" clId="Web-{DF61BC03-C347-4B76-B102-C0B229770122}" dt="2018-03-19T17:40:31.207" v="3"/>
          <ac:spMkLst>
            <pc:docMk/>
            <pc:sldMk cId="247584020" sldId="711"/>
            <ac:spMk id="12" creationId="{00000000-0000-0000-0000-000000000000}"/>
          </ac:spMkLst>
        </pc:spChg>
      </pc:sldChg>
    </pc:docChg>
  </pc:docChgLst>
  <pc:docChgLst>
    <pc:chgData clId="Web-{6F3EA92A-6327-4760-B8BE-E7EAE48D3FC4}"/>
    <pc:docChg chg="modSld">
      <pc:chgData name="" userId="" providerId="" clId="Web-{6F3EA92A-6327-4760-B8BE-E7EAE48D3FC4}" dt="2018-03-19T17:41:55.319" v="2"/>
      <pc:docMkLst>
        <pc:docMk/>
      </pc:docMkLst>
      <pc:sldChg chg="modSp">
        <pc:chgData name="" userId="" providerId="" clId="Web-{6F3EA92A-6327-4760-B8BE-E7EAE48D3FC4}" dt="2018-03-19T17:41:55.319" v="2"/>
        <pc:sldMkLst>
          <pc:docMk/>
          <pc:sldMk cId="247584020" sldId="711"/>
        </pc:sldMkLst>
        <pc:spChg chg="mod">
          <ac:chgData name="" userId="" providerId="" clId="Web-{6F3EA92A-6327-4760-B8BE-E7EAE48D3FC4}" dt="2018-03-19T17:41:55.319" v="2"/>
          <ac:spMkLst>
            <pc:docMk/>
            <pc:sldMk cId="247584020" sldId="711"/>
            <ac:spMk id="1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656E67-8D26-7446-8198-90FFD76EF3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96F0D6-2B24-1248-9420-EC5D8DD810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39DF0-CB32-C04A-AB68-6D231979840E}" type="datetimeFigureOut">
              <a:rPr lang="en-US" smtClean="0"/>
              <a:t>1/18/23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639BA-6660-B84E-BC10-494EA2ED35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0B57F-36B6-3A41-95FF-13989156BE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3D350-5B36-824F-A090-9BE40A609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704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1/18/23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025" y="700088"/>
            <a:ext cx="62039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04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33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47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5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79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46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1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336DF-F192-5347-BB84-144E72033C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3429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80719-FBC3-2A44-8C57-BE16609118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3F5E4-4474-8045-B4AC-4E930D4E59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8CD8A-16EF-AF4A-A4D7-89A96FE51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D26969-961F-FD4E-984A-5284F5B798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4D2F95-3DC0-2C45-86AE-4571CFD05A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781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04950"/>
            <a:ext cx="82296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92BB1-1BE6-3F42-902A-933886E16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13.png"/><Relationship Id="rId3" Type="http://schemas.openxmlformats.org/officeDocument/2006/relationships/image" Target="../media/image6.png"/><Relationship Id="rId21" Type="http://schemas.openxmlformats.org/officeDocument/2006/relationships/image" Target="../media/image32.png"/><Relationship Id="rId7" Type="http://schemas.openxmlformats.org/officeDocument/2006/relationships/image" Target="../media/image10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33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32" Type="http://schemas.openxmlformats.org/officeDocument/2006/relationships/image" Target="../media/image19.png"/><Relationship Id="rId5" Type="http://schemas.openxmlformats.org/officeDocument/2006/relationships/image" Target="../media/image8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28" Type="http://schemas.openxmlformats.org/officeDocument/2006/relationships/image" Target="../media/image15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31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14.png"/><Relationship Id="rId30" Type="http://schemas.openxmlformats.org/officeDocument/2006/relationships/image" Target="../media/image17.pn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548640" y="4114800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Marcel Goldschen-ohm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Assistant Professor in the Department of Neuroscience,</a:t>
            </a:r>
            <a:r>
              <a:rPr lang="en-US" sz="1050" baseline="0" dirty="0"/>
              <a:t> The University of Texas at Austin</a:t>
            </a:r>
            <a:endParaRPr lang="en-US" sz="1050" dirty="0"/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Spring 2023</a:t>
            </a:r>
            <a:endParaRPr lang="en-US" sz="1200" b="0" dirty="0"/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50292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bootstrap resampling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54864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Programming and Data Analysis for Modern Neuroscience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NEU 365P/385L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05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sampling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10</a:t>
            </a:fld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11E1FBA2-5E77-6441-B4C4-0B836BBE54D2}"/>
              </a:ext>
            </a:extLst>
          </p:cNvPr>
          <p:cNvSpPr/>
          <p:nvPr/>
        </p:nvSpPr>
        <p:spPr>
          <a:xfrm>
            <a:off x="4216210" y="2137548"/>
            <a:ext cx="304162" cy="19225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3BFB86CE-7F4D-8C49-9A06-136E80584ED9}"/>
              </a:ext>
            </a:extLst>
          </p:cNvPr>
          <p:cNvSpPr/>
          <p:nvPr/>
        </p:nvSpPr>
        <p:spPr>
          <a:xfrm>
            <a:off x="4548316" y="2190139"/>
            <a:ext cx="304162" cy="18699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3FD6E8FD-15A8-BD44-8E51-154176A80513}"/>
              </a:ext>
            </a:extLst>
          </p:cNvPr>
          <p:cNvSpPr/>
          <p:nvPr/>
        </p:nvSpPr>
        <p:spPr>
          <a:xfrm>
            <a:off x="4880422" y="2583004"/>
            <a:ext cx="304162" cy="1477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73127BE1-A1A0-3845-BA59-787879BD8A17}"/>
              </a:ext>
            </a:extLst>
          </p:cNvPr>
          <p:cNvSpPr/>
          <p:nvPr/>
        </p:nvSpPr>
        <p:spPr>
          <a:xfrm>
            <a:off x="5212528" y="3258456"/>
            <a:ext cx="304162" cy="8016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955300A8-EBC9-C140-BE26-F7373B61E8C4}"/>
              </a:ext>
            </a:extLst>
          </p:cNvPr>
          <p:cNvSpPr/>
          <p:nvPr/>
        </p:nvSpPr>
        <p:spPr>
          <a:xfrm>
            <a:off x="5544634" y="3789979"/>
            <a:ext cx="304162" cy="2700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0206D2CF-4BB9-F741-AC6C-011C86955E10}"/>
              </a:ext>
            </a:extLst>
          </p:cNvPr>
          <p:cNvSpPr/>
          <p:nvPr/>
        </p:nvSpPr>
        <p:spPr>
          <a:xfrm>
            <a:off x="5876741" y="4023154"/>
            <a:ext cx="304162" cy="369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B6571955-8804-4547-87EC-6E5D2DAB4A6F}"/>
              </a:ext>
            </a:extLst>
          </p:cNvPr>
          <p:cNvSpPr/>
          <p:nvPr/>
        </p:nvSpPr>
        <p:spPr>
          <a:xfrm>
            <a:off x="3884104" y="2583004"/>
            <a:ext cx="304162" cy="1477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52F79044-A07A-234E-93B9-B8A136BE1E9C}"/>
              </a:ext>
            </a:extLst>
          </p:cNvPr>
          <p:cNvSpPr/>
          <p:nvPr/>
        </p:nvSpPr>
        <p:spPr>
          <a:xfrm>
            <a:off x="3219893" y="3734029"/>
            <a:ext cx="304162" cy="3260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6683DCD2-417E-3A44-AFB6-F6FF2D4F49EE}"/>
              </a:ext>
            </a:extLst>
          </p:cNvPr>
          <p:cNvSpPr/>
          <p:nvPr/>
        </p:nvSpPr>
        <p:spPr>
          <a:xfrm>
            <a:off x="3551999" y="3210210"/>
            <a:ext cx="304162" cy="8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9C3EB121-B792-2649-997F-008A30EF4FBD}"/>
              </a:ext>
            </a:extLst>
          </p:cNvPr>
          <p:cNvSpPr/>
          <p:nvPr/>
        </p:nvSpPr>
        <p:spPr>
          <a:xfrm>
            <a:off x="2887787" y="3989362"/>
            <a:ext cx="304162" cy="707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75507BB3-1483-4B4B-8F95-1FA1A25538F5}"/>
              </a:ext>
            </a:extLst>
          </p:cNvPr>
          <p:cNvCxnSpPr>
            <a:cxnSpLocks/>
          </p:cNvCxnSpPr>
          <p:nvPr/>
        </p:nvCxnSpPr>
        <p:spPr>
          <a:xfrm flipV="1">
            <a:off x="2770999" y="2057204"/>
            <a:ext cx="0" cy="202144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>
            <a:extLst>
              <a:ext uri="{FF2B5EF4-FFF2-40B4-BE49-F238E27FC236}">
                <a16:creationId xmlns:a16="http://schemas.microsoft.com/office/drawing/2014/main" id="{15D65E66-94F7-A54A-9284-EEBA862ACF66}"/>
              </a:ext>
            </a:extLst>
          </p:cNvPr>
          <p:cNvSpPr txBox="1"/>
          <p:nvPr/>
        </p:nvSpPr>
        <p:spPr>
          <a:xfrm rot="16200000">
            <a:off x="2141524" y="279947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counts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99A19257-F6FD-824B-8365-9166E733405D}"/>
              </a:ext>
            </a:extLst>
          </p:cNvPr>
          <p:cNvSpPr txBox="1"/>
          <p:nvPr/>
        </p:nvSpPr>
        <p:spPr>
          <a:xfrm>
            <a:off x="6449801" y="3870758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bootstrapped</a:t>
            </a:r>
          </a:p>
          <a:p>
            <a:r>
              <a:rPr lang="en-US" sz="1800" dirty="0"/>
              <a:t>statistics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7E58D7C-2551-9E4E-B521-4F478F3E888A}"/>
              </a:ext>
            </a:extLst>
          </p:cNvPr>
          <p:cNvSpPr/>
          <p:nvPr/>
        </p:nvSpPr>
        <p:spPr>
          <a:xfrm>
            <a:off x="356631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886778-83E3-0947-88B4-B114EEBBCEF3}"/>
              </a:ext>
            </a:extLst>
          </p:cNvPr>
          <p:cNvSpPr/>
          <p:nvPr/>
        </p:nvSpPr>
        <p:spPr>
          <a:xfrm>
            <a:off x="3702458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77EC295-24B7-9946-96CB-9023F972D3BF}"/>
              </a:ext>
            </a:extLst>
          </p:cNvPr>
          <p:cNvSpPr/>
          <p:nvPr/>
        </p:nvSpPr>
        <p:spPr>
          <a:xfrm>
            <a:off x="398217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17384A8-8C8A-474F-B35A-BBE37D5878A2}"/>
              </a:ext>
            </a:extLst>
          </p:cNvPr>
          <p:cNvSpPr/>
          <p:nvPr/>
        </p:nvSpPr>
        <p:spPr>
          <a:xfrm>
            <a:off x="4178031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9C053FF-411E-C14A-9339-C7373A62D9EA}"/>
              </a:ext>
            </a:extLst>
          </p:cNvPr>
          <p:cNvSpPr/>
          <p:nvPr/>
        </p:nvSpPr>
        <p:spPr>
          <a:xfrm>
            <a:off x="4086133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79C0D49-C4E9-1043-A960-2E70E4C9D944}"/>
              </a:ext>
            </a:extLst>
          </p:cNvPr>
          <p:cNvSpPr/>
          <p:nvPr/>
        </p:nvSpPr>
        <p:spPr>
          <a:xfrm>
            <a:off x="432495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CBAA471-EA5C-F642-83D1-1642A91D252E}"/>
              </a:ext>
            </a:extLst>
          </p:cNvPr>
          <p:cNvSpPr/>
          <p:nvPr/>
        </p:nvSpPr>
        <p:spPr>
          <a:xfrm>
            <a:off x="425149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8ABCB5A-95F5-2746-A341-E31E642CB50F}"/>
              </a:ext>
            </a:extLst>
          </p:cNvPr>
          <p:cNvSpPr/>
          <p:nvPr/>
        </p:nvSpPr>
        <p:spPr>
          <a:xfrm>
            <a:off x="4418806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30759F3-8DCF-D849-9994-6F26C3EE5AE9}"/>
              </a:ext>
            </a:extLst>
          </p:cNvPr>
          <p:cNvSpPr/>
          <p:nvPr/>
        </p:nvSpPr>
        <p:spPr>
          <a:xfrm>
            <a:off x="4482194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BFE7717-AB7C-134F-8953-E8328C0FB91D}"/>
              </a:ext>
            </a:extLst>
          </p:cNvPr>
          <p:cNvSpPr/>
          <p:nvPr/>
        </p:nvSpPr>
        <p:spPr>
          <a:xfrm>
            <a:off x="456377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AC72AB6-03F7-3541-8F19-3F72F25A6BD2}"/>
              </a:ext>
            </a:extLst>
          </p:cNvPr>
          <p:cNvSpPr/>
          <p:nvPr/>
        </p:nvSpPr>
        <p:spPr>
          <a:xfrm>
            <a:off x="463250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AFA95F5-17D2-F444-A6AE-7CBDBAF6B9BD}"/>
              </a:ext>
            </a:extLst>
          </p:cNvPr>
          <p:cNvSpPr/>
          <p:nvPr/>
        </p:nvSpPr>
        <p:spPr>
          <a:xfrm>
            <a:off x="4846591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4931345-4205-D646-884F-2D575DD5ABD2}"/>
              </a:ext>
            </a:extLst>
          </p:cNvPr>
          <p:cNvSpPr/>
          <p:nvPr/>
        </p:nvSpPr>
        <p:spPr>
          <a:xfrm>
            <a:off x="499690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8D03CAF-FCAE-0B4E-83B6-7ACDFEA385F3}"/>
              </a:ext>
            </a:extLst>
          </p:cNvPr>
          <p:cNvSpPr/>
          <p:nvPr/>
        </p:nvSpPr>
        <p:spPr>
          <a:xfrm>
            <a:off x="5326906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E15617B-DD3A-B541-B196-B2A14BD5E9BA}"/>
              </a:ext>
            </a:extLst>
          </p:cNvPr>
          <p:cNvSpPr/>
          <p:nvPr/>
        </p:nvSpPr>
        <p:spPr>
          <a:xfrm>
            <a:off x="6064381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85B8514-4F3E-E549-88A4-CD785C21092B}"/>
              </a:ext>
            </a:extLst>
          </p:cNvPr>
          <p:cNvSpPr/>
          <p:nvPr/>
        </p:nvSpPr>
        <p:spPr>
          <a:xfrm>
            <a:off x="297180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7BD449C-7ED4-0045-823B-9F779143E6C8}"/>
              </a:ext>
            </a:extLst>
          </p:cNvPr>
          <p:cNvCxnSpPr>
            <a:cxnSpLocks/>
          </p:cNvCxnSpPr>
          <p:nvPr/>
        </p:nvCxnSpPr>
        <p:spPr>
          <a:xfrm>
            <a:off x="2590800" y="4078649"/>
            <a:ext cx="3798693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30EE65F3-23CB-6D44-AE52-DF9D45DC9AB8}"/>
              </a:ext>
            </a:extLst>
          </p:cNvPr>
          <p:cNvSpPr/>
          <p:nvPr/>
        </p:nvSpPr>
        <p:spPr>
          <a:xfrm>
            <a:off x="4086133" y="3991699"/>
            <a:ext cx="182880" cy="182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D526C50-E381-414B-B320-2911210D5A4B}"/>
              </a:ext>
            </a:extLst>
          </p:cNvPr>
          <p:cNvSpPr/>
          <p:nvPr/>
        </p:nvSpPr>
        <p:spPr>
          <a:xfrm>
            <a:off x="4961387" y="3991699"/>
            <a:ext cx="182880" cy="1828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5AD7D5D-5D26-AF47-8B4B-AC20C677F447}"/>
              </a:ext>
            </a:extLst>
          </p:cNvPr>
          <p:cNvSpPr/>
          <p:nvPr/>
        </p:nvSpPr>
        <p:spPr>
          <a:xfrm>
            <a:off x="4633487" y="3991699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2EF5BCA-6E7A-C34C-9254-97B0A2480EA3}"/>
              </a:ext>
            </a:extLst>
          </p:cNvPr>
          <p:cNvSpPr/>
          <p:nvPr/>
        </p:nvSpPr>
        <p:spPr>
          <a:xfrm>
            <a:off x="3355026" y="3990115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E82A7BA-A2F4-F546-A206-AC1E997D1423}"/>
              </a:ext>
            </a:extLst>
          </p:cNvPr>
          <p:cNvSpPr/>
          <p:nvPr/>
        </p:nvSpPr>
        <p:spPr>
          <a:xfrm>
            <a:off x="5581610" y="3993391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68772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confidence interval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11</a:t>
            </a:fld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11E1FBA2-5E77-6441-B4C4-0B836BBE54D2}"/>
              </a:ext>
            </a:extLst>
          </p:cNvPr>
          <p:cNvSpPr/>
          <p:nvPr/>
        </p:nvSpPr>
        <p:spPr>
          <a:xfrm>
            <a:off x="4216210" y="2137548"/>
            <a:ext cx="304162" cy="19225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3BFB86CE-7F4D-8C49-9A06-136E80584ED9}"/>
              </a:ext>
            </a:extLst>
          </p:cNvPr>
          <p:cNvSpPr/>
          <p:nvPr/>
        </p:nvSpPr>
        <p:spPr>
          <a:xfrm>
            <a:off x="4548316" y="2190139"/>
            <a:ext cx="304162" cy="18699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3FD6E8FD-15A8-BD44-8E51-154176A80513}"/>
              </a:ext>
            </a:extLst>
          </p:cNvPr>
          <p:cNvSpPr/>
          <p:nvPr/>
        </p:nvSpPr>
        <p:spPr>
          <a:xfrm>
            <a:off x="4880422" y="2583004"/>
            <a:ext cx="304162" cy="1477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73127BE1-A1A0-3845-BA59-787879BD8A17}"/>
              </a:ext>
            </a:extLst>
          </p:cNvPr>
          <p:cNvSpPr/>
          <p:nvPr/>
        </p:nvSpPr>
        <p:spPr>
          <a:xfrm>
            <a:off x="5212528" y="3258456"/>
            <a:ext cx="304162" cy="8016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955300A8-EBC9-C140-BE26-F7373B61E8C4}"/>
              </a:ext>
            </a:extLst>
          </p:cNvPr>
          <p:cNvSpPr/>
          <p:nvPr/>
        </p:nvSpPr>
        <p:spPr>
          <a:xfrm>
            <a:off x="5544634" y="3789979"/>
            <a:ext cx="304162" cy="2700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0206D2CF-4BB9-F741-AC6C-011C86955E10}"/>
              </a:ext>
            </a:extLst>
          </p:cNvPr>
          <p:cNvSpPr/>
          <p:nvPr/>
        </p:nvSpPr>
        <p:spPr>
          <a:xfrm>
            <a:off x="5876741" y="4023154"/>
            <a:ext cx="304162" cy="369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B6571955-8804-4547-87EC-6E5D2DAB4A6F}"/>
              </a:ext>
            </a:extLst>
          </p:cNvPr>
          <p:cNvSpPr/>
          <p:nvPr/>
        </p:nvSpPr>
        <p:spPr>
          <a:xfrm>
            <a:off x="3884104" y="2583004"/>
            <a:ext cx="304162" cy="1477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52F79044-A07A-234E-93B9-B8A136BE1E9C}"/>
              </a:ext>
            </a:extLst>
          </p:cNvPr>
          <p:cNvSpPr/>
          <p:nvPr/>
        </p:nvSpPr>
        <p:spPr>
          <a:xfrm>
            <a:off x="3219893" y="3734029"/>
            <a:ext cx="304162" cy="3260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6683DCD2-417E-3A44-AFB6-F6FF2D4F49EE}"/>
              </a:ext>
            </a:extLst>
          </p:cNvPr>
          <p:cNvSpPr/>
          <p:nvPr/>
        </p:nvSpPr>
        <p:spPr>
          <a:xfrm>
            <a:off x="3551999" y="3210210"/>
            <a:ext cx="304162" cy="8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9C3EB121-B792-2649-997F-008A30EF4FBD}"/>
              </a:ext>
            </a:extLst>
          </p:cNvPr>
          <p:cNvSpPr/>
          <p:nvPr/>
        </p:nvSpPr>
        <p:spPr>
          <a:xfrm>
            <a:off x="2887787" y="3989362"/>
            <a:ext cx="304162" cy="707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75507BB3-1483-4B4B-8F95-1FA1A25538F5}"/>
              </a:ext>
            </a:extLst>
          </p:cNvPr>
          <p:cNvCxnSpPr>
            <a:cxnSpLocks/>
          </p:cNvCxnSpPr>
          <p:nvPr/>
        </p:nvCxnSpPr>
        <p:spPr>
          <a:xfrm flipV="1">
            <a:off x="2770999" y="2057204"/>
            <a:ext cx="0" cy="202144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>
            <a:extLst>
              <a:ext uri="{FF2B5EF4-FFF2-40B4-BE49-F238E27FC236}">
                <a16:creationId xmlns:a16="http://schemas.microsoft.com/office/drawing/2014/main" id="{15D65E66-94F7-A54A-9284-EEBA862ACF66}"/>
              </a:ext>
            </a:extLst>
          </p:cNvPr>
          <p:cNvSpPr txBox="1"/>
          <p:nvPr/>
        </p:nvSpPr>
        <p:spPr>
          <a:xfrm rot="16200000">
            <a:off x="2141524" y="279947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counts</a:t>
            </a:r>
          </a:p>
        </p:txBody>
      </p: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30F7B1BA-281E-784A-83F8-2EBE4FC6BFBE}"/>
              </a:ext>
            </a:extLst>
          </p:cNvPr>
          <p:cNvCxnSpPr>
            <a:cxnSpLocks/>
          </p:cNvCxnSpPr>
          <p:nvPr/>
        </p:nvCxnSpPr>
        <p:spPr>
          <a:xfrm>
            <a:off x="3421179" y="4552950"/>
            <a:ext cx="2190258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>
            <a:extLst>
              <a:ext uri="{FF2B5EF4-FFF2-40B4-BE49-F238E27FC236}">
                <a16:creationId xmlns:a16="http://schemas.microsoft.com/office/drawing/2014/main" id="{85A2D619-239B-7044-9B37-3205701C2216}"/>
              </a:ext>
            </a:extLst>
          </p:cNvPr>
          <p:cNvSpPr txBox="1"/>
          <p:nvPr/>
        </p:nvSpPr>
        <p:spPr>
          <a:xfrm>
            <a:off x="3154680" y="4556323"/>
            <a:ext cx="272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95% confidence interval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99A19257-F6FD-824B-8365-9166E733405D}"/>
              </a:ext>
            </a:extLst>
          </p:cNvPr>
          <p:cNvSpPr txBox="1"/>
          <p:nvPr/>
        </p:nvSpPr>
        <p:spPr>
          <a:xfrm>
            <a:off x="6449801" y="3870758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bootstrapped</a:t>
            </a:r>
          </a:p>
          <a:p>
            <a:r>
              <a:rPr lang="en-US" sz="1800" dirty="0"/>
              <a:t>statistics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7E58D7C-2551-9E4E-B521-4F478F3E888A}"/>
              </a:ext>
            </a:extLst>
          </p:cNvPr>
          <p:cNvSpPr/>
          <p:nvPr/>
        </p:nvSpPr>
        <p:spPr>
          <a:xfrm>
            <a:off x="356631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886778-83E3-0947-88B4-B114EEBBCEF3}"/>
              </a:ext>
            </a:extLst>
          </p:cNvPr>
          <p:cNvSpPr/>
          <p:nvPr/>
        </p:nvSpPr>
        <p:spPr>
          <a:xfrm>
            <a:off x="3702458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77EC295-24B7-9946-96CB-9023F972D3BF}"/>
              </a:ext>
            </a:extLst>
          </p:cNvPr>
          <p:cNvSpPr/>
          <p:nvPr/>
        </p:nvSpPr>
        <p:spPr>
          <a:xfrm>
            <a:off x="398217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17384A8-8C8A-474F-B35A-BBE37D5878A2}"/>
              </a:ext>
            </a:extLst>
          </p:cNvPr>
          <p:cNvSpPr/>
          <p:nvPr/>
        </p:nvSpPr>
        <p:spPr>
          <a:xfrm>
            <a:off x="4178031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9C053FF-411E-C14A-9339-C7373A62D9EA}"/>
              </a:ext>
            </a:extLst>
          </p:cNvPr>
          <p:cNvSpPr/>
          <p:nvPr/>
        </p:nvSpPr>
        <p:spPr>
          <a:xfrm>
            <a:off x="4086133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79C0D49-C4E9-1043-A960-2E70E4C9D944}"/>
              </a:ext>
            </a:extLst>
          </p:cNvPr>
          <p:cNvSpPr/>
          <p:nvPr/>
        </p:nvSpPr>
        <p:spPr>
          <a:xfrm>
            <a:off x="432495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CBAA471-EA5C-F642-83D1-1642A91D252E}"/>
              </a:ext>
            </a:extLst>
          </p:cNvPr>
          <p:cNvSpPr/>
          <p:nvPr/>
        </p:nvSpPr>
        <p:spPr>
          <a:xfrm>
            <a:off x="425149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8ABCB5A-95F5-2746-A341-E31E642CB50F}"/>
              </a:ext>
            </a:extLst>
          </p:cNvPr>
          <p:cNvSpPr/>
          <p:nvPr/>
        </p:nvSpPr>
        <p:spPr>
          <a:xfrm>
            <a:off x="4418806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30759F3-8DCF-D849-9994-6F26C3EE5AE9}"/>
              </a:ext>
            </a:extLst>
          </p:cNvPr>
          <p:cNvSpPr/>
          <p:nvPr/>
        </p:nvSpPr>
        <p:spPr>
          <a:xfrm>
            <a:off x="4482194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BFE7717-AB7C-134F-8953-E8328C0FB91D}"/>
              </a:ext>
            </a:extLst>
          </p:cNvPr>
          <p:cNvSpPr/>
          <p:nvPr/>
        </p:nvSpPr>
        <p:spPr>
          <a:xfrm>
            <a:off x="456377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AC72AB6-03F7-3541-8F19-3F72F25A6BD2}"/>
              </a:ext>
            </a:extLst>
          </p:cNvPr>
          <p:cNvSpPr/>
          <p:nvPr/>
        </p:nvSpPr>
        <p:spPr>
          <a:xfrm>
            <a:off x="463250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AFA95F5-17D2-F444-A6AE-7CBDBAF6B9BD}"/>
              </a:ext>
            </a:extLst>
          </p:cNvPr>
          <p:cNvSpPr/>
          <p:nvPr/>
        </p:nvSpPr>
        <p:spPr>
          <a:xfrm>
            <a:off x="4846591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4931345-4205-D646-884F-2D575DD5ABD2}"/>
              </a:ext>
            </a:extLst>
          </p:cNvPr>
          <p:cNvSpPr/>
          <p:nvPr/>
        </p:nvSpPr>
        <p:spPr>
          <a:xfrm>
            <a:off x="499690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8D03CAF-FCAE-0B4E-83B6-7ACDFEA385F3}"/>
              </a:ext>
            </a:extLst>
          </p:cNvPr>
          <p:cNvSpPr/>
          <p:nvPr/>
        </p:nvSpPr>
        <p:spPr>
          <a:xfrm>
            <a:off x="5326906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E15617B-DD3A-B541-B196-B2A14BD5E9BA}"/>
              </a:ext>
            </a:extLst>
          </p:cNvPr>
          <p:cNvSpPr/>
          <p:nvPr/>
        </p:nvSpPr>
        <p:spPr>
          <a:xfrm>
            <a:off x="6064381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85B8514-4F3E-E549-88A4-CD785C21092B}"/>
              </a:ext>
            </a:extLst>
          </p:cNvPr>
          <p:cNvSpPr/>
          <p:nvPr/>
        </p:nvSpPr>
        <p:spPr>
          <a:xfrm>
            <a:off x="297180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7BD449C-7ED4-0045-823B-9F779143E6C8}"/>
              </a:ext>
            </a:extLst>
          </p:cNvPr>
          <p:cNvCxnSpPr>
            <a:cxnSpLocks/>
          </p:cNvCxnSpPr>
          <p:nvPr/>
        </p:nvCxnSpPr>
        <p:spPr>
          <a:xfrm>
            <a:off x="2590800" y="4078649"/>
            <a:ext cx="3798693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30EE65F3-23CB-6D44-AE52-DF9D45DC9AB8}"/>
              </a:ext>
            </a:extLst>
          </p:cNvPr>
          <p:cNvSpPr/>
          <p:nvPr/>
        </p:nvSpPr>
        <p:spPr>
          <a:xfrm>
            <a:off x="4086133" y="3991699"/>
            <a:ext cx="182880" cy="182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D526C50-E381-414B-B320-2911210D5A4B}"/>
              </a:ext>
            </a:extLst>
          </p:cNvPr>
          <p:cNvSpPr/>
          <p:nvPr/>
        </p:nvSpPr>
        <p:spPr>
          <a:xfrm>
            <a:off x="4961387" y="3991699"/>
            <a:ext cx="182880" cy="1828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5AD7D5D-5D26-AF47-8B4B-AC20C677F447}"/>
              </a:ext>
            </a:extLst>
          </p:cNvPr>
          <p:cNvSpPr/>
          <p:nvPr/>
        </p:nvSpPr>
        <p:spPr>
          <a:xfrm>
            <a:off x="4633487" y="3991699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2EF5BCA-6E7A-C34C-9254-97B0A2480EA3}"/>
              </a:ext>
            </a:extLst>
          </p:cNvPr>
          <p:cNvSpPr/>
          <p:nvPr/>
        </p:nvSpPr>
        <p:spPr>
          <a:xfrm>
            <a:off x="3355026" y="3990115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E82A7BA-A2F4-F546-A206-AC1E997D1423}"/>
              </a:ext>
            </a:extLst>
          </p:cNvPr>
          <p:cNvSpPr/>
          <p:nvPr/>
        </p:nvSpPr>
        <p:spPr>
          <a:xfrm>
            <a:off x="5581610" y="3993391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19476E42-08B4-E94C-94BD-331FCA34EFE5}"/>
              </a:ext>
            </a:extLst>
          </p:cNvPr>
          <p:cNvCxnSpPr>
            <a:cxnSpLocks/>
          </p:cNvCxnSpPr>
          <p:nvPr/>
        </p:nvCxnSpPr>
        <p:spPr>
          <a:xfrm>
            <a:off x="5629015" y="2343150"/>
            <a:ext cx="0" cy="217393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042700B7-F519-1844-9F10-A65AC55CB0D0}"/>
              </a:ext>
            </a:extLst>
          </p:cNvPr>
          <p:cNvCxnSpPr>
            <a:cxnSpLocks/>
          </p:cNvCxnSpPr>
          <p:nvPr/>
        </p:nvCxnSpPr>
        <p:spPr>
          <a:xfrm>
            <a:off x="3412008" y="2343150"/>
            <a:ext cx="0" cy="217393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A04B023-4230-7F48-838D-528E4EE9A4F7}"/>
                  </a:ext>
                </a:extLst>
              </p:cNvPr>
              <p:cNvSpPr txBox="1"/>
              <p:nvPr/>
            </p:nvSpPr>
            <p:spPr>
              <a:xfrm>
                <a:off x="3310096" y="1925135"/>
                <a:ext cx="304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</m:oMath>
                  </m:oMathPara>
                </a14:m>
                <a:endParaRPr 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A04B023-4230-7F48-838D-528E4EE9A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096" y="1925135"/>
                <a:ext cx="304158" cy="369332"/>
              </a:xfrm>
              <a:prstGeom prst="rect">
                <a:avLst/>
              </a:prstGeom>
              <a:blipFill>
                <a:blip r:embed="rId3"/>
                <a:stretch>
                  <a:fillRect l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C5B2C72-2313-F249-9A2D-CE36D868A172}"/>
                  </a:ext>
                </a:extLst>
              </p:cNvPr>
              <p:cNvSpPr txBox="1"/>
              <p:nvPr/>
            </p:nvSpPr>
            <p:spPr>
              <a:xfrm>
                <a:off x="5518464" y="1925135"/>
                <a:ext cx="304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𝑢𝑏</m:t>
                      </m:r>
                    </m:oMath>
                  </m:oMathPara>
                </a14:m>
                <a:endParaRPr 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C5B2C72-2313-F249-9A2D-CE36D868A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464" y="1925135"/>
                <a:ext cx="304158" cy="369332"/>
              </a:xfrm>
              <a:prstGeom prst="rect">
                <a:avLst/>
              </a:prstGeom>
              <a:blipFill>
                <a:blip r:embed="rId4"/>
                <a:stretch>
                  <a:fillRect l="-28000" r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540F9CAC-64E4-B546-B113-4DC9F301C37A}"/>
              </a:ext>
            </a:extLst>
          </p:cNvPr>
          <p:cNvSpPr txBox="1"/>
          <p:nvPr/>
        </p:nvSpPr>
        <p:spPr>
          <a:xfrm>
            <a:off x="457199" y="1237854"/>
            <a:ext cx="8229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urier" pitchFamily="2" charset="0"/>
              </a:rPr>
              <a:t>import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numpy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" pitchFamily="2" charset="0"/>
              </a:rPr>
              <a:t>as</a:t>
            </a:r>
            <a:r>
              <a:rPr lang="en-US" sz="1600" dirty="0">
                <a:latin typeface="Courier" pitchFamily="2" charset="0"/>
              </a:rPr>
              <a:t> np</a:t>
            </a:r>
          </a:p>
          <a:p>
            <a:r>
              <a:rPr lang="en-US" sz="1600" dirty="0" err="1">
                <a:latin typeface="Courier" pitchFamily="2" charset="0"/>
              </a:rPr>
              <a:t>lb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ub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np.quantile</a:t>
            </a:r>
            <a:r>
              <a:rPr lang="en-US" sz="1600" dirty="0">
                <a:latin typeface="Courier" pitchFamily="2" charset="0"/>
              </a:rPr>
              <a:t>(bootstraps, [0.025, 0.975])</a:t>
            </a:r>
          </a:p>
        </p:txBody>
      </p:sp>
    </p:spTree>
    <p:extLst>
      <p:ext uri="{BB962C8B-B14F-4D97-AF65-F5344CB8AC3E}">
        <p14:creationId xmlns:p14="http://schemas.microsoft.com/office/powerpoint/2010/main" val="3521288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Confidence interval need not be symmetric about your best estimate for the statistic (from data)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12</a:t>
            </a:fld>
            <a:endParaRPr lang="en-US"/>
          </a:p>
        </p:txBody>
      </p: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75507BB3-1483-4B4B-8F95-1FA1A25538F5}"/>
              </a:ext>
            </a:extLst>
          </p:cNvPr>
          <p:cNvCxnSpPr>
            <a:cxnSpLocks/>
          </p:cNvCxnSpPr>
          <p:nvPr/>
        </p:nvCxnSpPr>
        <p:spPr>
          <a:xfrm flipV="1">
            <a:off x="2770999" y="2057204"/>
            <a:ext cx="0" cy="202144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>
            <a:extLst>
              <a:ext uri="{FF2B5EF4-FFF2-40B4-BE49-F238E27FC236}">
                <a16:creationId xmlns:a16="http://schemas.microsoft.com/office/drawing/2014/main" id="{15D65E66-94F7-A54A-9284-EEBA862ACF66}"/>
              </a:ext>
            </a:extLst>
          </p:cNvPr>
          <p:cNvSpPr txBox="1"/>
          <p:nvPr/>
        </p:nvSpPr>
        <p:spPr>
          <a:xfrm rot="16200000">
            <a:off x="2141524" y="279947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counts</a:t>
            </a:r>
          </a:p>
        </p:txBody>
      </p: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30F7B1BA-281E-784A-83F8-2EBE4FC6BFBE}"/>
              </a:ext>
            </a:extLst>
          </p:cNvPr>
          <p:cNvCxnSpPr>
            <a:cxnSpLocks/>
          </p:cNvCxnSpPr>
          <p:nvPr/>
        </p:nvCxnSpPr>
        <p:spPr>
          <a:xfrm>
            <a:off x="3421179" y="4552950"/>
            <a:ext cx="2190258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>
            <a:extLst>
              <a:ext uri="{FF2B5EF4-FFF2-40B4-BE49-F238E27FC236}">
                <a16:creationId xmlns:a16="http://schemas.microsoft.com/office/drawing/2014/main" id="{85A2D619-239B-7044-9B37-3205701C2216}"/>
              </a:ext>
            </a:extLst>
          </p:cNvPr>
          <p:cNvSpPr txBox="1"/>
          <p:nvPr/>
        </p:nvSpPr>
        <p:spPr>
          <a:xfrm>
            <a:off x="2694524" y="4556323"/>
            <a:ext cx="375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bootstrap 95% confidence interval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99A19257-F6FD-824B-8365-9166E733405D}"/>
              </a:ext>
            </a:extLst>
          </p:cNvPr>
          <p:cNvSpPr txBox="1"/>
          <p:nvPr/>
        </p:nvSpPr>
        <p:spPr>
          <a:xfrm>
            <a:off x="6449801" y="38707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statistic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7BD449C-7ED4-0045-823B-9F779143E6C8}"/>
              </a:ext>
            </a:extLst>
          </p:cNvPr>
          <p:cNvCxnSpPr>
            <a:cxnSpLocks/>
          </p:cNvCxnSpPr>
          <p:nvPr/>
        </p:nvCxnSpPr>
        <p:spPr>
          <a:xfrm>
            <a:off x="2590800" y="4078649"/>
            <a:ext cx="3798693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19476E42-08B4-E94C-94BD-331FCA34EFE5}"/>
              </a:ext>
            </a:extLst>
          </p:cNvPr>
          <p:cNvCxnSpPr>
            <a:cxnSpLocks/>
          </p:cNvCxnSpPr>
          <p:nvPr/>
        </p:nvCxnSpPr>
        <p:spPr>
          <a:xfrm>
            <a:off x="5629015" y="2343150"/>
            <a:ext cx="0" cy="217393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042700B7-F519-1844-9F10-A65AC55CB0D0}"/>
              </a:ext>
            </a:extLst>
          </p:cNvPr>
          <p:cNvCxnSpPr>
            <a:cxnSpLocks/>
          </p:cNvCxnSpPr>
          <p:nvPr/>
        </p:nvCxnSpPr>
        <p:spPr>
          <a:xfrm>
            <a:off x="3412008" y="2343150"/>
            <a:ext cx="0" cy="217393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A04B023-4230-7F48-838D-528E4EE9A4F7}"/>
                  </a:ext>
                </a:extLst>
              </p:cNvPr>
              <p:cNvSpPr txBox="1"/>
              <p:nvPr/>
            </p:nvSpPr>
            <p:spPr>
              <a:xfrm>
                <a:off x="3310096" y="1925135"/>
                <a:ext cx="304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</m:oMath>
                  </m:oMathPara>
                </a14:m>
                <a:endParaRPr 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A04B023-4230-7F48-838D-528E4EE9A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096" y="1925135"/>
                <a:ext cx="304158" cy="369332"/>
              </a:xfrm>
              <a:prstGeom prst="rect">
                <a:avLst/>
              </a:prstGeom>
              <a:blipFill>
                <a:blip r:embed="rId3"/>
                <a:stretch>
                  <a:fillRect l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C5B2C72-2313-F249-9A2D-CE36D868A172}"/>
                  </a:ext>
                </a:extLst>
              </p:cNvPr>
              <p:cNvSpPr txBox="1"/>
              <p:nvPr/>
            </p:nvSpPr>
            <p:spPr>
              <a:xfrm>
                <a:off x="5518464" y="1925135"/>
                <a:ext cx="304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𝑢𝑏</m:t>
                      </m:r>
                    </m:oMath>
                  </m:oMathPara>
                </a14:m>
                <a:endParaRPr 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C5B2C72-2313-F249-9A2D-CE36D868A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464" y="1925135"/>
                <a:ext cx="304158" cy="369332"/>
              </a:xfrm>
              <a:prstGeom prst="rect">
                <a:avLst/>
              </a:prstGeom>
              <a:blipFill>
                <a:blip r:embed="rId4"/>
                <a:stretch>
                  <a:fillRect l="-28000" r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DFE0398B-51C3-1C79-6B22-0E65142E2E8A}"/>
              </a:ext>
            </a:extLst>
          </p:cNvPr>
          <p:cNvSpPr/>
          <p:nvPr/>
        </p:nvSpPr>
        <p:spPr>
          <a:xfrm>
            <a:off x="4741089" y="397346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688E5D6-77C6-239B-3F5C-2FF399E00EBA}"/>
              </a:ext>
            </a:extLst>
          </p:cNvPr>
          <p:cNvCxnSpPr>
            <a:cxnSpLocks/>
          </p:cNvCxnSpPr>
          <p:nvPr/>
        </p:nvCxnSpPr>
        <p:spPr>
          <a:xfrm>
            <a:off x="4832529" y="2083062"/>
            <a:ext cx="0" cy="178769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8112D382-ABCD-666F-D8D8-4D3B0114576F}"/>
              </a:ext>
            </a:extLst>
          </p:cNvPr>
          <p:cNvSpPr txBox="1"/>
          <p:nvPr/>
        </p:nvSpPr>
        <p:spPr>
          <a:xfrm>
            <a:off x="4423776" y="1563009"/>
            <a:ext cx="817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control</a:t>
            </a:r>
          </a:p>
          <a:p>
            <a:pPr algn="ctr"/>
            <a:r>
              <a:rPr lang="en-US" sz="1400" dirty="0"/>
              <a:t>statistic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317A6F6-AFD9-8968-55AD-BC9A50CCB8F6}"/>
              </a:ext>
            </a:extLst>
          </p:cNvPr>
          <p:cNvGrpSpPr/>
          <p:nvPr/>
        </p:nvGrpSpPr>
        <p:grpSpPr>
          <a:xfrm>
            <a:off x="462988" y="1809750"/>
            <a:ext cx="637347" cy="614805"/>
            <a:chOff x="462988" y="1450705"/>
            <a:chExt cx="637347" cy="61480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91C8B1B-2284-547E-EE9D-A47390F3A094}"/>
                </a:ext>
              </a:extLst>
            </p:cNvPr>
            <p:cNvSpPr txBox="1"/>
            <p:nvPr/>
          </p:nvSpPr>
          <p:spPr>
            <a:xfrm>
              <a:off x="581261" y="145070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1DB9B47-D920-9852-0488-4396D102C697}"/>
                </a:ext>
              </a:extLst>
            </p:cNvPr>
            <p:cNvSpPr txBox="1"/>
            <p:nvPr/>
          </p:nvSpPr>
          <p:spPr>
            <a:xfrm>
              <a:off x="627025" y="149646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934AABD-E2CB-A46C-F705-7E5BC2EF3104}"/>
                </a:ext>
              </a:extLst>
            </p:cNvPr>
            <p:cNvSpPr txBox="1"/>
            <p:nvPr/>
          </p:nvSpPr>
          <p:spPr>
            <a:xfrm>
              <a:off x="672788" y="154223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23A2D84-19D7-AC3D-5A58-249C7AC7FE32}"/>
                </a:ext>
              </a:extLst>
            </p:cNvPr>
            <p:cNvSpPr txBox="1"/>
            <p:nvPr/>
          </p:nvSpPr>
          <p:spPr>
            <a:xfrm>
              <a:off x="731136" y="156887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0D38125-DE19-255A-EC7B-FB9C294265DF}"/>
                </a:ext>
              </a:extLst>
            </p:cNvPr>
            <p:cNvSpPr txBox="1"/>
            <p:nvPr/>
          </p:nvSpPr>
          <p:spPr>
            <a:xfrm>
              <a:off x="764316" y="163376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06D514A-F10D-3CCB-3F8A-DAE43D7905BE}"/>
                </a:ext>
              </a:extLst>
            </p:cNvPr>
            <p:cNvSpPr txBox="1"/>
            <p:nvPr/>
          </p:nvSpPr>
          <p:spPr>
            <a:xfrm>
              <a:off x="810079" y="167952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791E57D-37E4-3D79-E139-8446F4C2F1FF}"/>
                </a:ext>
              </a:extLst>
            </p:cNvPr>
            <p:cNvSpPr txBox="1"/>
            <p:nvPr/>
          </p:nvSpPr>
          <p:spPr>
            <a:xfrm>
              <a:off x="609707" y="160128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D12DA3A-D8D2-7A3D-A29C-71C537363A0C}"/>
                </a:ext>
              </a:extLst>
            </p:cNvPr>
            <p:cNvSpPr txBox="1"/>
            <p:nvPr/>
          </p:nvSpPr>
          <p:spPr>
            <a:xfrm>
              <a:off x="614523" y="174252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F42A4BC-656D-4F07-31C2-AF3977F70661}"/>
                </a:ext>
              </a:extLst>
            </p:cNvPr>
            <p:cNvSpPr txBox="1"/>
            <p:nvPr/>
          </p:nvSpPr>
          <p:spPr>
            <a:xfrm>
              <a:off x="486638" y="1489525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54E356C-A145-8E13-B32B-B1D62C44E18C}"/>
                </a:ext>
              </a:extLst>
            </p:cNvPr>
            <p:cNvSpPr txBox="1"/>
            <p:nvPr/>
          </p:nvSpPr>
          <p:spPr>
            <a:xfrm>
              <a:off x="519818" y="1560253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1B305F9-461C-3330-274A-B21640F57B29}"/>
                </a:ext>
              </a:extLst>
            </p:cNvPr>
            <p:cNvSpPr txBox="1"/>
            <p:nvPr/>
          </p:nvSpPr>
          <p:spPr>
            <a:xfrm>
              <a:off x="575030" y="1561611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8A6708-7CC8-619B-1000-975F14AE528C}"/>
                </a:ext>
              </a:extLst>
            </p:cNvPr>
            <p:cNvSpPr txBox="1"/>
            <p:nvPr/>
          </p:nvSpPr>
          <p:spPr>
            <a:xfrm>
              <a:off x="585994" y="1664184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5C9E00A-297A-6A78-AB38-6C9E570EF92C}"/>
                </a:ext>
              </a:extLst>
            </p:cNvPr>
            <p:cNvSpPr txBox="1"/>
            <p:nvPr/>
          </p:nvSpPr>
          <p:spPr>
            <a:xfrm>
              <a:off x="720130" y="1652507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9CA1F6D-8172-21D3-FFCE-BF74CE3EEE8E}"/>
                </a:ext>
              </a:extLst>
            </p:cNvPr>
            <p:cNvSpPr txBox="1"/>
            <p:nvPr/>
          </p:nvSpPr>
          <p:spPr>
            <a:xfrm>
              <a:off x="674172" y="1718123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2DD79DE-4EF9-5924-F6F2-D1D2424C49F4}"/>
                </a:ext>
              </a:extLst>
            </p:cNvPr>
            <p:cNvSpPr txBox="1"/>
            <p:nvPr/>
          </p:nvSpPr>
          <p:spPr>
            <a:xfrm>
              <a:off x="758085" y="1744666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0A83F22-C659-708B-5FA7-C9941E77BC29}"/>
                </a:ext>
              </a:extLst>
            </p:cNvPr>
            <p:cNvSpPr txBox="1"/>
            <p:nvPr/>
          </p:nvSpPr>
          <p:spPr>
            <a:xfrm>
              <a:off x="462988" y="1583767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E7440C7-26A6-5103-9FB6-BE8AF200B534}"/>
                </a:ext>
              </a:extLst>
            </p:cNvPr>
            <p:cNvSpPr txBox="1"/>
            <p:nvPr/>
          </p:nvSpPr>
          <p:spPr>
            <a:xfrm>
              <a:off x="816433" y="159768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B229779-2CE0-ADC1-3ED9-5EA4244F9C9F}"/>
                </a:ext>
              </a:extLst>
            </p:cNvPr>
            <p:cNvSpPr txBox="1"/>
            <p:nvPr/>
          </p:nvSpPr>
          <p:spPr>
            <a:xfrm>
              <a:off x="724906" y="1466927"/>
              <a:ext cx="852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B9F1ECF-12B2-97D9-48A3-D1D39D51EF1E}"/>
                </a:ext>
              </a:extLst>
            </p:cNvPr>
            <p:cNvSpPr txBox="1"/>
            <p:nvPr/>
          </p:nvSpPr>
          <p:spPr>
            <a:xfrm>
              <a:off x="825901" y="151341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52A3CFA-58F4-1086-BD73-12BE601B05D6}"/>
                </a:ext>
              </a:extLst>
            </p:cNvPr>
            <p:cNvSpPr txBox="1"/>
            <p:nvPr/>
          </p:nvSpPr>
          <p:spPr>
            <a:xfrm>
              <a:off x="547209" y="175773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C4A9FB6-27B4-E49E-33A2-0B2CE3C21ECC}"/>
                </a:ext>
              </a:extLst>
            </p:cNvPr>
            <p:cNvSpPr txBox="1"/>
            <p:nvPr/>
          </p:nvSpPr>
          <p:spPr>
            <a:xfrm>
              <a:off x="664898" y="163054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F3ACF16-B290-4B51-6546-001C9F8B5B35}"/>
                </a:ext>
              </a:extLst>
            </p:cNvPr>
            <p:cNvSpPr txBox="1"/>
            <p:nvPr/>
          </p:nvSpPr>
          <p:spPr>
            <a:xfrm>
              <a:off x="500892" y="166349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224938F9-6CD5-767C-D9A9-3687CD7074B6}"/>
                </a:ext>
              </a:extLst>
            </p:cNvPr>
            <p:cNvSpPr/>
            <p:nvPr/>
          </p:nvSpPr>
          <p:spPr>
            <a:xfrm>
              <a:off x="483108" y="1535257"/>
              <a:ext cx="500164" cy="4734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113" name="Right Arrow 112">
            <a:extLst>
              <a:ext uri="{FF2B5EF4-FFF2-40B4-BE49-F238E27FC236}">
                <a16:creationId xmlns:a16="http://schemas.microsoft.com/office/drawing/2014/main" id="{F4F5AEC8-3997-3B0E-2C70-E488C683601F}"/>
              </a:ext>
            </a:extLst>
          </p:cNvPr>
          <p:cNvSpPr/>
          <p:nvPr/>
        </p:nvSpPr>
        <p:spPr>
          <a:xfrm>
            <a:off x="1143001" y="2041058"/>
            <a:ext cx="409196" cy="158400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CFE6723-5820-7962-3FD2-183A42129F6A}"/>
              </a:ext>
            </a:extLst>
          </p:cNvPr>
          <p:cNvSpPr txBox="1"/>
          <p:nvPr/>
        </p:nvSpPr>
        <p:spPr>
          <a:xfrm>
            <a:off x="1600200" y="1957944"/>
            <a:ext cx="817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statistic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2A7AEA-0314-F31F-1C81-DA8A9DAC2BFB}"/>
              </a:ext>
            </a:extLst>
          </p:cNvPr>
          <p:cNvSpPr txBox="1"/>
          <p:nvPr/>
        </p:nvSpPr>
        <p:spPr>
          <a:xfrm>
            <a:off x="454272" y="253158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control group</a:t>
            </a:r>
          </a:p>
        </p:txBody>
      </p:sp>
    </p:spTree>
    <p:extLst>
      <p:ext uri="{BB962C8B-B14F-4D97-AF65-F5344CB8AC3E}">
        <p14:creationId xmlns:p14="http://schemas.microsoft.com/office/powerpoint/2010/main" val="4184821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Are random fluctuations likely to explain difference between control and test measures?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13</a:t>
            </a:fld>
            <a:endParaRPr lang="en-US"/>
          </a:p>
        </p:txBody>
      </p: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75507BB3-1483-4B4B-8F95-1FA1A25538F5}"/>
              </a:ext>
            </a:extLst>
          </p:cNvPr>
          <p:cNvCxnSpPr>
            <a:cxnSpLocks/>
          </p:cNvCxnSpPr>
          <p:nvPr/>
        </p:nvCxnSpPr>
        <p:spPr>
          <a:xfrm flipV="1">
            <a:off x="2770999" y="2057204"/>
            <a:ext cx="0" cy="202144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>
            <a:extLst>
              <a:ext uri="{FF2B5EF4-FFF2-40B4-BE49-F238E27FC236}">
                <a16:creationId xmlns:a16="http://schemas.microsoft.com/office/drawing/2014/main" id="{15D65E66-94F7-A54A-9284-EEBA862ACF66}"/>
              </a:ext>
            </a:extLst>
          </p:cNvPr>
          <p:cNvSpPr txBox="1"/>
          <p:nvPr/>
        </p:nvSpPr>
        <p:spPr>
          <a:xfrm rot="16200000">
            <a:off x="2141524" y="279947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counts</a:t>
            </a:r>
          </a:p>
        </p:txBody>
      </p: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30F7B1BA-281E-784A-83F8-2EBE4FC6BFBE}"/>
              </a:ext>
            </a:extLst>
          </p:cNvPr>
          <p:cNvCxnSpPr>
            <a:cxnSpLocks/>
          </p:cNvCxnSpPr>
          <p:nvPr/>
        </p:nvCxnSpPr>
        <p:spPr>
          <a:xfrm>
            <a:off x="3421179" y="4552950"/>
            <a:ext cx="2190258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331">
            <a:extLst>
              <a:ext uri="{FF2B5EF4-FFF2-40B4-BE49-F238E27FC236}">
                <a16:creationId xmlns:a16="http://schemas.microsoft.com/office/drawing/2014/main" id="{99A19257-F6FD-824B-8365-9166E733405D}"/>
              </a:ext>
            </a:extLst>
          </p:cNvPr>
          <p:cNvSpPr txBox="1"/>
          <p:nvPr/>
        </p:nvSpPr>
        <p:spPr>
          <a:xfrm>
            <a:off x="6449801" y="38707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statistic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7BD449C-7ED4-0045-823B-9F779143E6C8}"/>
              </a:ext>
            </a:extLst>
          </p:cNvPr>
          <p:cNvCxnSpPr>
            <a:cxnSpLocks/>
          </p:cNvCxnSpPr>
          <p:nvPr/>
        </p:nvCxnSpPr>
        <p:spPr>
          <a:xfrm>
            <a:off x="2590800" y="4078649"/>
            <a:ext cx="3798693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19476E42-08B4-E94C-94BD-331FCA34EFE5}"/>
              </a:ext>
            </a:extLst>
          </p:cNvPr>
          <p:cNvCxnSpPr>
            <a:cxnSpLocks/>
          </p:cNvCxnSpPr>
          <p:nvPr/>
        </p:nvCxnSpPr>
        <p:spPr>
          <a:xfrm>
            <a:off x="5629015" y="2343150"/>
            <a:ext cx="0" cy="217393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042700B7-F519-1844-9F10-A65AC55CB0D0}"/>
              </a:ext>
            </a:extLst>
          </p:cNvPr>
          <p:cNvCxnSpPr>
            <a:cxnSpLocks/>
          </p:cNvCxnSpPr>
          <p:nvPr/>
        </p:nvCxnSpPr>
        <p:spPr>
          <a:xfrm>
            <a:off x="3412008" y="2343150"/>
            <a:ext cx="0" cy="217393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A04B023-4230-7F48-838D-528E4EE9A4F7}"/>
                  </a:ext>
                </a:extLst>
              </p:cNvPr>
              <p:cNvSpPr txBox="1"/>
              <p:nvPr/>
            </p:nvSpPr>
            <p:spPr>
              <a:xfrm>
                <a:off x="3310096" y="1925135"/>
                <a:ext cx="304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</m:oMath>
                  </m:oMathPara>
                </a14:m>
                <a:endParaRPr 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A04B023-4230-7F48-838D-528E4EE9A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096" y="1925135"/>
                <a:ext cx="304158" cy="369332"/>
              </a:xfrm>
              <a:prstGeom prst="rect">
                <a:avLst/>
              </a:prstGeom>
              <a:blipFill>
                <a:blip r:embed="rId3"/>
                <a:stretch>
                  <a:fillRect l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C5B2C72-2313-F249-9A2D-CE36D868A172}"/>
                  </a:ext>
                </a:extLst>
              </p:cNvPr>
              <p:cNvSpPr txBox="1"/>
              <p:nvPr/>
            </p:nvSpPr>
            <p:spPr>
              <a:xfrm>
                <a:off x="5518464" y="1925135"/>
                <a:ext cx="304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𝑢𝑏</m:t>
                      </m:r>
                    </m:oMath>
                  </m:oMathPara>
                </a14:m>
                <a:endParaRPr 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C5B2C72-2313-F249-9A2D-CE36D868A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464" y="1925135"/>
                <a:ext cx="304158" cy="369332"/>
              </a:xfrm>
              <a:prstGeom prst="rect">
                <a:avLst/>
              </a:prstGeom>
              <a:blipFill>
                <a:blip r:embed="rId4"/>
                <a:stretch>
                  <a:fillRect l="-28000" r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E10DE6E0-2EE9-9A14-7834-554127C65EC3}"/>
              </a:ext>
            </a:extLst>
          </p:cNvPr>
          <p:cNvSpPr/>
          <p:nvPr/>
        </p:nvSpPr>
        <p:spPr>
          <a:xfrm>
            <a:off x="6055222" y="3973460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E0398B-51C3-1C79-6B22-0E65142E2E8A}"/>
              </a:ext>
            </a:extLst>
          </p:cNvPr>
          <p:cNvSpPr/>
          <p:nvPr/>
        </p:nvSpPr>
        <p:spPr>
          <a:xfrm>
            <a:off x="4741089" y="397346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CBAF780-EE09-6E63-9DD5-2712DC10A38B}"/>
              </a:ext>
            </a:extLst>
          </p:cNvPr>
          <p:cNvGrpSpPr/>
          <p:nvPr/>
        </p:nvGrpSpPr>
        <p:grpSpPr>
          <a:xfrm>
            <a:off x="462988" y="1809750"/>
            <a:ext cx="637347" cy="614805"/>
            <a:chOff x="462988" y="1450705"/>
            <a:chExt cx="637347" cy="61480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1E041F1-D917-EDD1-7F3C-5280488FFF1D}"/>
                </a:ext>
              </a:extLst>
            </p:cNvPr>
            <p:cNvSpPr txBox="1"/>
            <p:nvPr/>
          </p:nvSpPr>
          <p:spPr>
            <a:xfrm>
              <a:off x="581261" y="145070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4665C97-B685-15D3-5C85-0C650E66BD57}"/>
                </a:ext>
              </a:extLst>
            </p:cNvPr>
            <p:cNvSpPr txBox="1"/>
            <p:nvPr/>
          </p:nvSpPr>
          <p:spPr>
            <a:xfrm>
              <a:off x="627025" y="149646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BFB629-8231-3C38-EBF0-E4F70111BDD3}"/>
                </a:ext>
              </a:extLst>
            </p:cNvPr>
            <p:cNvSpPr txBox="1"/>
            <p:nvPr/>
          </p:nvSpPr>
          <p:spPr>
            <a:xfrm>
              <a:off x="672788" y="154223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742583-A771-182E-53AB-0F3D2CD50DEB}"/>
                </a:ext>
              </a:extLst>
            </p:cNvPr>
            <p:cNvSpPr txBox="1"/>
            <p:nvPr/>
          </p:nvSpPr>
          <p:spPr>
            <a:xfrm>
              <a:off x="731136" y="156887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B1CF2A-3B8E-3B49-E3DB-668CD29E6F7E}"/>
                </a:ext>
              </a:extLst>
            </p:cNvPr>
            <p:cNvSpPr txBox="1"/>
            <p:nvPr/>
          </p:nvSpPr>
          <p:spPr>
            <a:xfrm>
              <a:off x="764316" y="163376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27D932-4706-331E-9EBC-9D46C235944B}"/>
                </a:ext>
              </a:extLst>
            </p:cNvPr>
            <p:cNvSpPr txBox="1"/>
            <p:nvPr/>
          </p:nvSpPr>
          <p:spPr>
            <a:xfrm>
              <a:off x="810079" y="167952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DFE99B-47DB-D8F0-DA55-2995577D0BA8}"/>
                </a:ext>
              </a:extLst>
            </p:cNvPr>
            <p:cNvSpPr txBox="1"/>
            <p:nvPr/>
          </p:nvSpPr>
          <p:spPr>
            <a:xfrm>
              <a:off x="609707" y="160128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B6FAFBE-AC7F-4AAA-AD99-0DB7953B61CF}"/>
                </a:ext>
              </a:extLst>
            </p:cNvPr>
            <p:cNvSpPr txBox="1"/>
            <p:nvPr/>
          </p:nvSpPr>
          <p:spPr>
            <a:xfrm>
              <a:off x="614523" y="174252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9B4CC5-C165-A984-438B-5A201706B06A}"/>
                </a:ext>
              </a:extLst>
            </p:cNvPr>
            <p:cNvSpPr txBox="1"/>
            <p:nvPr/>
          </p:nvSpPr>
          <p:spPr>
            <a:xfrm>
              <a:off x="486638" y="1489525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8910FE-AA04-9E7D-54D4-F2E96B827C86}"/>
                </a:ext>
              </a:extLst>
            </p:cNvPr>
            <p:cNvSpPr txBox="1"/>
            <p:nvPr/>
          </p:nvSpPr>
          <p:spPr>
            <a:xfrm>
              <a:off x="519818" y="1560253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102654-1801-617B-1A52-7ECFF7F45380}"/>
                </a:ext>
              </a:extLst>
            </p:cNvPr>
            <p:cNvSpPr txBox="1"/>
            <p:nvPr/>
          </p:nvSpPr>
          <p:spPr>
            <a:xfrm>
              <a:off x="575030" y="1561611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9D75023-2399-1D09-C113-8A6B0CC50378}"/>
                </a:ext>
              </a:extLst>
            </p:cNvPr>
            <p:cNvSpPr txBox="1"/>
            <p:nvPr/>
          </p:nvSpPr>
          <p:spPr>
            <a:xfrm>
              <a:off x="585994" y="1664184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331107E-C38F-6100-6C6E-2E0EE5536CAF}"/>
                </a:ext>
              </a:extLst>
            </p:cNvPr>
            <p:cNvSpPr txBox="1"/>
            <p:nvPr/>
          </p:nvSpPr>
          <p:spPr>
            <a:xfrm>
              <a:off x="720130" y="1652507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86DCEA-338B-B9B8-E1C4-9730FED41D20}"/>
                </a:ext>
              </a:extLst>
            </p:cNvPr>
            <p:cNvSpPr txBox="1"/>
            <p:nvPr/>
          </p:nvSpPr>
          <p:spPr>
            <a:xfrm>
              <a:off x="674172" y="1718123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02591B2-24E2-D5D6-884A-E692208BC7A2}"/>
                </a:ext>
              </a:extLst>
            </p:cNvPr>
            <p:cNvSpPr txBox="1"/>
            <p:nvPr/>
          </p:nvSpPr>
          <p:spPr>
            <a:xfrm>
              <a:off x="758085" y="1744666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A68720-D992-7015-5EC7-7E6BE834649E}"/>
                </a:ext>
              </a:extLst>
            </p:cNvPr>
            <p:cNvSpPr txBox="1"/>
            <p:nvPr/>
          </p:nvSpPr>
          <p:spPr>
            <a:xfrm>
              <a:off x="462988" y="1583767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D209C8F-3F57-8317-3D1A-2E55CF2C258D}"/>
                </a:ext>
              </a:extLst>
            </p:cNvPr>
            <p:cNvSpPr txBox="1"/>
            <p:nvPr/>
          </p:nvSpPr>
          <p:spPr>
            <a:xfrm>
              <a:off x="816433" y="159768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9CDC62D-1083-8AF4-C120-7938FC61D55E}"/>
                </a:ext>
              </a:extLst>
            </p:cNvPr>
            <p:cNvSpPr txBox="1"/>
            <p:nvPr/>
          </p:nvSpPr>
          <p:spPr>
            <a:xfrm>
              <a:off x="724906" y="1466927"/>
              <a:ext cx="852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BC0E403-7509-523C-25D5-670FC3EB5EFC}"/>
                </a:ext>
              </a:extLst>
            </p:cNvPr>
            <p:cNvSpPr txBox="1"/>
            <p:nvPr/>
          </p:nvSpPr>
          <p:spPr>
            <a:xfrm>
              <a:off x="825901" y="151341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D4BB646-F7A3-44D6-31CB-6BCC3C82D7F9}"/>
                </a:ext>
              </a:extLst>
            </p:cNvPr>
            <p:cNvSpPr txBox="1"/>
            <p:nvPr/>
          </p:nvSpPr>
          <p:spPr>
            <a:xfrm>
              <a:off x="547209" y="175773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587B510-304A-2525-4899-0F4B387B437F}"/>
                </a:ext>
              </a:extLst>
            </p:cNvPr>
            <p:cNvSpPr txBox="1"/>
            <p:nvPr/>
          </p:nvSpPr>
          <p:spPr>
            <a:xfrm>
              <a:off x="664898" y="163054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8E679BC-CF70-C502-D13C-5B518E1FA9EC}"/>
                </a:ext>
              </a:extLst>
            </p:cNvPr>
            <p:cNvSpPr txBox="1"/>
            <p:nvPr/>
          </p:nvSpPr>
          <p:spPr>
            <a:xfrm>
              <a:off x="500892" y="166349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0B06D1-DC9B-D26C-A77F-8E8C60E25487}"/>
                </a:ext>
              </a:extLst>
            </p:cNvPr>
            <p:cNvSpPr/>
            <p:nvPr/>
          </p:nvSpPr>
          <p:spPr>
            <a:xfrm>
              <a:off x="483108" y="1535257"/>
              <a:ext cx="500164" cy="4734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30" name="Right Arrow 29">
            <a:extLst>
              <a:ext uri="{FF2B5EF4-FFF2-40B4-BE49-F238E27FC236}">
                <a16:creationId xmlns:a16="http://schemas.microsoft.com/office/drawing/2014/main" id="{CF8A0E1B-CD69-A423-5CD4-46E88C67DCA8}"/>
              </a:ext>
            </a:extLst>
          </p:cNvPr>
          <p:cNvSpPr/>
          <p:nvPr/>
        </p:nvSpPr>
        <p:spPr>
          <a:xfrm>
            <a:off x="1143001" y="2041058"/>
            <a:ext cx="409196" cy="158400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0FB1FE-9CAE-05F2-A310-B07DD07DBC8F}"/>
              </a:ext>
            </a:extLst>
          </p:cNvPr>
          <p:cNvSpPr txBox="1"/>
          <p:nvPr/>
        </p:nvSpPr>
        <p:spPr>
          <a:xfrm>
            <a:off x="1600200" y="1957944"/>
            <a:ext cx="817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statistic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F034171-0A78-45E1-6D81-5196D8175A31}"/>
              </a:ext>
            </a:extLst>
          </p:cNvPr>
          <p:cNvGrpSpPr/>
          <p:nvPr/>
        </p:nvGrpSpPr>
        <p:grpSpPr>
          <a:xfrm>
            <a:off x="462731" y="3486150"/>
            <a:ext cx="637861" cy="615238"/>
            <a:chOff x="462731" y="2001940"/>
            <a:chExt cx="637861" cy="61523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81551CF-FAE2-9C6A-6D09-8A0356EB238D}"/>
                </a:ext>
              </a:extLst>
            </p:cNvPr>
            <p:cNvSpPr txBox="1"/>
            <p:nvPr/>
          </p:nvSpPr>
          <p:spPr>
            <a:xfrm>
              <a:off x="581172" y="200194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A2374E1-584A-CD81-4B35-956380214062}"/>
                </a:ext>
              </a:extLst>
            </p:cNvPr>
            <p:cNvSpPr txBox="1"/>
            <p:nvPr/>
          </p:nvSpPr>
          <p:spPr>
            <a:xfrm>
              <a:off x="626999" y="204776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F39A6AA-8A25-F666-334A-8992D11270B8}"/>
                </a:ext>
              </a:extLst>
            </p:cNvPr>
            <p:cNvSpPr txBox="1"/>
            <p:nvPr/>
          </p:nvSpPr>
          <p:spPr>
            <a:xfrm>
              <a:off x="672828" y="209359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AE88974-4D95-7514-323E-D7697D2CBA6F}"/>
                </a:ext>
              </a:extLst>
            </p:cNvPr>
            <p:cNvSpPr txBox="1"/>
            <p:nvPr/>
          </p:nvSpPr>
          <p:spPr>
            <a:xfrm>
              <a:off x="731258" y="212027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E924B5F-3519-624A-C813-FE77E9E242ED}"/>
                </a:ext>
              </a:extLst>
            </p:cNvPr>
            <p:cNvSpPr txBox="1"/>
            <p:nvPr/>
          </p:nvSpPr>
          <p:spPr>
            <a:xfrm>
              <a:off x="764486" y="218525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70733E4-42ED-CE76-2C90-7E5125018FE4}"/>
                </a:ext>
              </a:extLst>
            </p:cNvPr>
            <p:cNvSpPr txBox="1"/>
            <p:nvPr/>
          </p:nvSpPr>
          <p:spPr>
            <a:xfrm>
              <a:off x="810314" y="223108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FB4F020-5C62-D0DB-B694-F48490A3704D}"/>
                </a:ext>
              </a:extLst>
            </p:cNvPr>
            <p:cNvSpPr txBox="1"/>
            <p:nvPr/>
          </p:nvSpPr>
          <p:spPr>
            <a:xfrm>
              <a:off x="609657" y="215273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C3855B8-1EE0-DADA-22EE-CC76AF5C66F8}"/>
                </a:ext>
              </a:extLst>
            </p:cNvPr>
            <p:cNvSpPr txBox="1"/>
            <p:nvPr/>
          </p:nvSpPr>
          <p:spPr>
            <a:xfrm>
              <a:off x="614480" y="229416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0A7D09F-C2B0-4192-4971-FED76776253F}"/>
                </a:ext>
              </a:extLst>
            </p:cNvPr>
            <p:cNvSpPr txBox="1"/>
            <p:nvPr/>
          </p:nvSpPr>
          <p:spPr>
            <a:xfrm>
              <a:off x="486414" y="2040815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09FEB4A-86F7-190E-D0D5-CE19D82BD091}"/>
                </a:ext>
              </a:extLst>
            </p:cNvPr>
            <p:cNvSpPr txBox="1"/>
            <p:nvPr/>
          </p:nvSpPr>
          <p:spPr>
            <a:xfrm>
              <a:off x="519641" y="2111643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924164-1B48-DDC3-8367-B2A51C8168B6}"/>
                </a:ext>
              </a:extLst>
            </p:cNvPr>
            <p:cNvSpPr txBox="1"/>
            <p:nvPr/>
          </p:nvSpPr>
          <p:spPr>
            <a:xfrm>
              <a:off x="574932" y="2113003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8D17390-0A19-06EB-B0B4-6D95C5F6EDB9}"/>
                </a:ext>
              </a:extLst>
            </p:cNvPr>
            <p:cNvSpPr txBox="1"/>
            <p:nvPr/>
          </p:nvSpPr>
          <p:spPr>
            <a:xfrm>
              <a:off x="585912" y="2215722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366403E-B98B-F111-9C7C-43657DCA0244}"/>
                </a:ext>
              </a:extLst>
            </p:cNvPr>
            <p:cNvSpPr txBox="1"/>
            <p:nvPr/>
          </p:nvSpPr>
          <p:spPr>
            <a:xfrm>
              <a:off x="720237" y="2204027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C1533F5-6EB7-63D1-E796-92A59EA7A5DC}"/>
                </a:ext>
              </a:extLst>
            </p:cNvPr>
            <p:cNvSpPr txBox="1"/>
            <p:nvPr/>
          </p:nvSpPr>
          <p:spPr>
            <a:xfrm>
              <a:off x="674214" y="2269736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64423E-9272-766B-CED5-2ECC1BA4E62F}"/>
                </a:ext>
              </a:extLst>
            </p:cNvPr>
            <p:cNvSpPr txBox="1"/>
            <p:nvPr/>
          </p:nvSpPr>
          <p:spPr>
            <a:xfrm>
              <a:off x="758246" y="2296316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BA03D23-81DA-A8DC-7385-B5C092AFC187}"/>
                </a:ext>
              </a:extLst>
            </p:cNvPr>
            <p:cNvSpPr txBox="1"/>
            <p:nvPr/>
          </p:nvSpPr>
          <p:spPr>
            <a:xfrm>
              <a:off x="462731" y="2135190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77361C3-73E7-494C-9C4B-31C7B059C322}"/>
                </a:ext>
              </a:extLst>
            </p:cNvPr>
            <p:cNvSpPr txBox="1"/>
            <p:nvPr/>
          </p:nvSpPr>
          <p:spPr>
            <a:xfrm>
              <a:off x="816676" y="214912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4DAAB96-C715-F33A-0904-504014FA97AF}"/>
                </a:ext>
              </a:extLst>
            </p:cNvPr>
            <p:cNvSpPr txBox="1"/>
            <p:nvPr/>
          </p:nvSpPr>
          <p:spPr>
            <a:xfrm>
              <a:off x="725019" y="2018186"/>
              <a:ext cx="85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DED1310-4BF1-AFAF-C7D8-54EEBA861640}"/>
                </a:ext>
              </a:extLst>
            </p:cNvPr>
            <p:cNvSpPr txBox="1"/>
            <p:nvPr/>
          </p:nvSpPr>
          <p:spPr>
            <a:xfrm>
              <a:off x="826158" y="206474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77AC6C-2472-B328-958C-7BEB362C2188}"/>
                </a:ext>
              </a:extLst>
            </p:cNvPr>
            <p:cNvSpPr txBox="1"/>
            <p:nvPr/>
          </p:nvSpPr>
          <p:spPr>
            <a:xfrm>
              <a:off x="547071" y="230940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2702B3A-ACF7-0978-6EC3-615651FB17AD}"/>
                </a:ext>
              </a:extLst>
            </p:cNvPr>
            <p:cNvSpPr txBox="1"/>
            <p:nvPr/>
          </p:nvSpPr>
          <p:spPr>
            <a:xfrm>
              <a:off x="664926" y="218203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0BE20E2-2BE3-FDFA-522D-72CF78AA5FC7}"/>
                </a:ext>
              </a:extLst>
            </p:cNvPr>
            <p:cNvSpPr txBox="1"/>
            <p:nvPr/>
          </p:nvSpPr>
          <p:spPr>
            <a:xfrm>
              <a:off x="500688" y="221502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78216EE6-37F0-1F3E-BC62-3E8BE229AEEB}"/>
                </a:ext>
              </a:extLst>
            </p:cNvPr>
            <p:cNvSpPr/>
            <p:nvPr/>
          </p:nvSpPr>
          <p:spPr>
            <a:xfrm>
              <a:off x="489728" y="2094827"/>
              <a:ext cx="500872" cy="47408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1" name="Right Arrow 80">
            <a:extLst>
              <a:ext uri="{FF2B5EF4-FFF2-40B4-BE49-F238E27FC236}">
                <a16:creationId xmlns:a16="http://schemas.microsoft.com/office/drawing/2014/main" id="{869CAA30-8403-9031-2C9D-DBC39D8D1534}"/>
              </a:ext>
            </a:extLst>
          </p:cNvPr>
          <p:cNvSpPr/>
          <p:nvPr/>
        </p:nvSpPr>
        <p:spPr>
          <a:xfrm>
            <a:off x="1143001" y="3717018"/>
            <a:ext cx="409196" cy="158400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DF04765-3EBF-3E49-FA70-12D5306647AF}"/>
              </a:ext>
            </a:extLst>
          </p:cNvPr>
          <p:cNvSpPr txBox="1"/>
          <p:nvPr/>
        </p:nvSpPr>
        <p:spPr>
          <a:xfrm>
            <a:off x="1600200" y="3633904"/>
            <a:ext cx="817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statistic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123E4D0-848D-AE39-F0D1-BF9EB355E1C7}"/>
              </a:ext>
            </a:extLst>
          </p:cNvPr>
          <p:cNvSpPr txBox="1"/>
          <p:nvPr/>
        </p:nvSpPr>
        <p:spPr>
          <a:xfrm>
            <a:off x="454272" y="253158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control group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4449911-43B7-E8B6-61BE-7BBAAC1BEADE}"/>
              </a:ext>
            </a:extLst>
          </p:cNvPr>
          <p:cNvSpPr txBox="1"/>
          <p:nvPr/>
        </p:nvSpPr>
        <p:spPr>
          <a:xfrm>
            <a:off x="462731" y="422574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test group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112D382-ABCD-666F-D8D8-4D3B0114576F}"/>
              </a:ext>
            </a:extLst>
          </p:cNvPr>
          <p:cNvSpPr txBox="1"/>
          <p:nvPr/>
        </p:nvSpPr>
        <p:spPr>
          <a:xfrm>
            <a:off x="4423776" y="1563009"/>
            <a:ext cx="817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control</a:t>
            </a:r>
          </a:p>
          <a:p>
            <a:pPr algn="ctr"/>
            <a:r>
              <a:rPr lang="en-US" sz="1400" dirty="0"/>
              <a:t>statistic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C240879-ACD7-7091-0622-BA95C3D0892F}"/>
              </a:ext>
            </a:extLst>
          </p:cNvPr>
          <p:cNvCxnSpPr>
            <a:cxnSpLocks/>
          </p:cNvCxnSpPr>
          <p:nvPr/>
        </p:nvCxnSpPr>
        <p:spPr>
          <a:xfrm>
            <a:off x="6136873" y="2088496"/>
            <a:ext cx="0" cy="1782262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BFA0838-910D-6E8C-F548-CF4D524803AE}"/>
              </a:ext>
            </a:extLst>
          </p:cNvPr>
          <p:cNvSpPr txBox="1"/>
          <p:nvPr/>
        </p:nvSpPr>
        <p:spPr>
          <a:xfrm>
            <a:off x="5728120" y="1568443"/>
            <a:ext cx="817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test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statistic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9E4219D-7037-01C8-DE92-B1D0FE733B2D}"/>
              </a:ext>
            </a:extLst>
          </p:cNvPr>
          <p:cNvCxnSpPr>
            <a:cxnSpLocks/>
          </p:cNvCxnSpPr>
          <p:nvPr/>
        </p:nvCxnSpPr>
        <p:spPr>
          <a:xfrm>
            <a:off x="4832529" y="2083062"/>
            <a:ext cx="0" cy="178769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BA3C7E3-5C72-383A-E764-1D0E78C09409}"/>
              </a:ext>
            </a:extLst>
          </p:cNvPr>
          <p:cNvSpPr txBox="1"/>
          <p:nvPr/>
        </p:nvSpPr>
        <p:spPr>
          <a:xfrm>
            <a:off x="2694524" y="4556323"/>
            <a:ext cx="375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bootstrap 95% confidence interval</a:t>
            </a:r>
          </a:p>
        </p:txBody>
      </p:sp>
    </p:spTree>
    <p:extLst>
      <p:ext uri="{BB962C8B-B14F-4D97-AF65-F5344CB8AC3E}">
        <p14:creationId xmlns:p14="http://schemas.microsoft.com/office/powerpoint/2010/main" val="2556194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Resampling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63CBF-ADD8-AF47-802E-04EFBE4C3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Works for </a:t>
            </a:r>
            <a:r>
              <a:rPr lang="en-US" b="1" dirty="0">
                <a:solidFill>
                  <a:srgbClr val="BF5700"/>
                </a:solidFill>
              </a:rPr>
              <a:t>any statistic</a:t>
            </a:r>
            <a:r>
              <a:rPr lang="en-US" dirty="0"/>
              <a:t>.</a:t>
            </a:r>
          </a:p>
          <a:p>
            <a:pPr>
              <a:spcBef>
                <a:spcPts val="1800"/>
              </a:spcBef>
            </a:pPr>
            <a:r>
              <a:rPr lang="en-US" b="1" dirty="0">
                <a:solidFill>
                  <a:srgbClr val="BF5700"/>
                </a:solidFill>
              </a:rPr>
              <a:t>Only assumption </a:t>
            </a:r>
            <a:r>
              <a:rPr lang="en-US" dirty="0"/>
              <a:t>is that the </a:t>
            </a:r>
            <a:r>
              <a:rPr lang="en-US" b="1" dirty="0">
                <a:solidFill>
                  <a:srgbClr val="BF5700"/>
                </a:solidFill>
              </a:rPr>
              <a:t>sample data set is representative </a:t>
            </a:r>
            <a:r>
              <a:rPr lang="en-US" dirty="0"/>
              <a:t>of the population.</a:t>
            </a:r>
          </a:p>
          <a:p>
            <a:pPr>
              <a:spcBef>
                <a:spcPts val="1800"/>
              </a:spcBef>
            </a:pPr>
            <a:r>
              <a:rPr lang="en-US" dirty="0"/>
              <a:t>Can be asymptotically </a:t>
            </a:r>
            <a:r>
              <a:rPr lang="en-US" b="1" dirty="0">
                <a:solidFill>
                  <a:srgbClr val="BF5700"/>
                </a:solidFill>
              </a:rPr>
              <a:t>more accurate </a:t>
            </a:r>
            <a:r>
              <a:rPr lang="en-US" dirty="0"/>
              <a:t>than theoretical models such as Central Limit Theorem.</a:t>
            </a:r>
          </a:p>
          <a:p>
            <a:pPr>
              <a:spcBef>
                <a:spcPts val="1800"/>
              </a:spcBef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05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Resampling relies on your actual data sample being representative of the population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CBAF780-EE09-6E63-9DD5-2712DC10A38B}"/>
              </a:ext>
            </a:extLst>
          </p:cNvPr>
          <p:cNvGrpSpPr/>
          <p:nvPr/>
        </p:nvGrpSpPr>
        <p:grpSpPr>
          <a:xfrm>
            <a:off x="462988" y="1809750"/>
            <a:ext cx="637347" cy="614805"/>
            <a:chOff x="462988" y="1450705"/>
            <a:chExt cx="637347" cy="61480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1E041F1-D917-EDD1-7F3C-5280488FFF1D}"/>
                </a:ext>
              </a:extLst>
            </p:cNvPr>
            <p:cNvSpPr txBox="1"/>
            <p:nvPr/>
          </p:nvSpPr>
          <p:spPr>
            <a:xfrm>
              <a:off x="581261" y="145070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4665C97-B685-15D3-5C85-0C650E66BD57}"/>
                </a:ext>
              </a:extLst>
            </p:cNvPr>
            <p:cNvSpPr txBox="1"/>
            <p:nvPr/>
          </p:nvSpPr>
          <p:spPr>
            <a:xfrm>
              <a:off x="627025" y="149646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BFB629-8231-3C38-EBF0-E4F70111BDD3}"/>
                </a:ext>
              </a:extLst>
            </p:cNvPr>
            <p:cNvSpPr txBox="1"/>
            <p:nvPr/>
          </p:nvSpPr>
          <p:spPr>
            <a:xfrm>
              <a:off x="672788" y="154223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742583-A771-182E-53AB-0F3D2CD50DEB}"/>
                </a:ext>
              </a:extLst>
            </p:cNvPr>
            <p:cNvSpPr txBox="1"/>
            <p:nvPr/>
          </p:nvSpPr>
          <p:spPr>
            <a:xfrm>
              <a:off x="731136" y="156887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B1CF2A-3B8E-3B49-E3DB-668CD29E6F7E}"/>
                </a:ext>
              </a:extLst>
            </p:cNvPr>
            <p:cNvSpPr txBox="1"/>
            <p:nvPr/>
          </p:nvSpPr>
          <p:spPr>
            <a:xfrm>
              <a:off x="764316" y="163376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27D932-4706-331E-9EBC-9D46C235944B}"/>
                </a:ext>
              </a:extLst>
            </p:cNvPr>
            <p:cNvSpPr txBox="1"/>
            <p:nvPr/>
          </p:nvSpPr>
          <p:spPr>
            <a:xfrm>
              <a:off x="810079" y="167952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DFE99B-47DB-D8F0-DA55-2995577D0BA8}"/>
                </a:ext>
              </a:extLst>
            </p:cNvPr>
            <p:cNvSpPr txBox="1"/>
            <p:nvPr/>
          </p:nvSpPr>
          <p:spPr>
            <a:xfrm>
              <a:off x="609707" y="160128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B6FAFBE-AC7F-4AAA-AD99-0DB7953B61CF}"/>
                </a:ext>
              </a:extLst>
            </p:cNvPr>
            <p:cNvSpPr txBox="1"/>
            <p:nvPr/>
          </p:nvSpPr>
          <p:spPr>
            <a:xfrm>
              <a:off x="614523" y="174252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9B4CC5-C165-A984-438B-5A201706B06A}"/>
                </a:ext>
              </a:extLst>
            </p:cNvPr>
            <p:cNvSpPr txBox="1"/>
            <p:nvPr/>
          </p:nvSpPr>
          <p:spPr>
            <a:xfrm>
              <a:off x="486638" y="1489525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8910FE-AA04-9E7D-54D4-F2E96B827C86}"/>
                </a:ext>
              </a:extLst>
            </p:cNvPr>
            <p:cNvSpPr txBox="1"/>
            <p:nvPr/>
          </p:nvSpPr>
          <p:spPr>
            <a:xfrm>
              <a:off x="519818" y="1560253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102654-1801-617B-1A52-7ECFF7F45380}"/>
                </a:ext>
              </a:extLst>
            </p:cNvPr>
            <p:cNvSpPr txBox="1"/>
            <p:nvPr/>
          </p:nvSpPr>
          <p:spPr>
            <a:xfrm>
              <a:off x="575030" y="1561611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9D75023-2399-1D09-C113-8A6B0CC50378}"/>
                </a:ext>
              </a:extLst>
            </p:cNvPr>
            <p:cNvSpPr txBox="1"/>
            <p:nvPr/>
          </p:nvSpPr>
          <p:spPr>
            <a:xfrm>
              <a:off x="585994" y="1664184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331107E-C38F-6100-6C6E-2E0EE5536CAF}"/>
                </a:ext>
              </a:extLst>
            </p:cNvPr>
            <p:cNvSpPr txBox="1"/>
            <p:nvPr/>
          </p:nvSpPr>
          <p:spPr>
            <a:xfrm>
              <a:off x="720130" y="1652507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86DCEA-338B-B9B8-E1C4-9730FED41D20}"/>
                </a:ext>
              </a:extLst>
            </p:cNvPr>
            <p:cNvSpPr txBox="1"/>
            <p:nvPr/>
          </p:nvSpPr>
          <p:spPr>
            <a:xfrm>
              <a:off x="674172" y="1718123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02591B2-24E2-D5D6-884A-E692208BC7A2}"/>
                </a:ext>
              </a:extLst>
            </p:cNvPr>
            <p:cNvSpPr txBox="1"/>
            <p:nvPr/>
          </p:nvSpPr>
          <p:spPr>
            <a:xfrm>
              <a:off x="758085" y="1744666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A68720-D992-7015-5EC7-7E6BE834649E}"/>
                </a:ext>
              </a:extLst>
            </p:cNvPr>
            <p:cNvSpPr txBox="1"/>
            <p:nvPr/>
          </p:nvSpPr>
          <p:spPr>
            <a:xfrm>
              <a:off x="462988" y="1583767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D209C8F-3F57-8317-3D1A-2E55CF2C258D}"/>
                </a:ext>
              </a:extLst>
            </p:cNvPr>
            <p:cNvSpPr txBox="1"/>
            <p:nvPr/>
          </p:nvSpPr>
          <p:spPr>
            <a:xfrm>
              <a:off x="816433" y="159768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9CDC62D-1083-8AF4-C120-7938FC61D55E}"/>
                </a:ext>
              </a:extLst>
            </p:cNvPr>
            <p:cNvSpPr txBox="1"/>
            <p:nvPr/>
          </p:nvSpPr>
          <p:spPr>
            <a:xfrm>
              <a:off x="724906" y="1466927"/>
              <a:ext cx="852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BC0E403-7509-523C-25D5-670FC3EB5EFC}"/>
                </a:ext>
              </a:extLst>
            </p:cNvPr>
            <p:cNvSpPr txBox="1"/>
            <p:nvPr/>
          </p:nvSpPr>
          <p:spPr>
            <a:xfrm>
              <a:off x="825901" y="151341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D4BB646-F7A3-44D6-31CB-6BCC3C82D7F9}"/>
                </a:ext>
              </a:extLst>
            </p:cNvPr>
            <p:cNvSpPr txBox="1"/>
            <p:nvPr/>
          </p:nvSpPr>
          <p:spPr>
            <a:xfrm>
              <a:off x="547209" y="175773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587B510-304A-2525-4899-0F4B387B437F}"/>
                </a:ext>
              </a:extLst>
            </p:cNvPr>
            <p:cNvSpPr txBox="1"/>
            <p:nvPr/>
          </p:nvSpPr>
          <p:spPr>
            <a:xfrm>
              <a:off x="664898" y="163054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8E679BC-CF70-C502-D13C-5B518E1FA9EC}"/>
                </a:ext>
              </a:extLst>
            </p:cNvPr>
            <p:cNvSpPr txBox="1"/>
            <p:nvPr/>
          </p:nvSpPr>
          <p:spPr>
            <a:xfrm>
              <a:off x="500892" y="166349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0B06D1-DC9B-D26C-A77F-8E8C60E25487}"/>
                </a:ext>
              </a:extLst>
            </p:cNvPr>
            <p:cNvSpPr/>
            <p:nvPr/>
          </p:nvSpPr>
          <p:spPr>
            <a:xfrm>
              <a:off x="483108" y="1535257"/>
              <a:ext cx="500164" cy="4734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8123E4D0-848D-AE39-F0D1-BF9EB355E1C7}"/>
              </a:ext>
            </a:extLst>
          </p:cNvPr>
          <p:cNvSpPr txBox="1"/>
          <p:nvPr/>
        </p:nvSpPr>
        <p:spPr>
          <a:xfrm>
            <a:off x="454272" y="253158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control group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55B8993-9EE4-4E2E-4109-22AD88AF9324}"/>
              </a:ext>
            </a:extLst>
          </p:cNvPr>
          <p:cNvSpPr txBox="1"/>
          <p:nvPr/>
        </p:nvSpPr>
        <p:spPr>
          <a:xfrm>
            <a:off x="2743201" y="1879785"/>
            <a:ext cx="59378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F5700"/>
                </a:solidFill>
              </a:rPr>
              <a:t>What if it just so happens that you have a bunch of outliers in your sample?</a:t>
            </a:r>
          </a:p>
          <a:p>
            <a:endParaRPr lang="en-US" dirty="0">
              <a:solidFill>
                <a:srgbClr val="BF5700"/>
              </a:solidFill>
            </a:endParaRPr>
          </a:p>
          <a:p>
            <a:r>
              <a:rPr lang="en-US" dirty="0"/>
              <a:t>Will bootstrapping help you then?</a:t>
            </a:r>
          </a:p>
        </p:txBody>
      </p:sp>
      <p:sp>
        <p:nvSpPr>
          <p:cNvPr id="60" name="Left Arrow 59">
            <a:extLst>
              <a:ext uri="{FF2B5EF4-FFF2-40B4-BE49-F238E27FC236}">
                <a16:creationId xmlns:a16="http://schemas.microsoft.com/office/drawing/2014/main" id="{573889A8-DF6F-32A3-23D1-52D0170BEED9}"/>
              </a:ext>
            </a:extLst>
          </p:cNvPr>
          <p:cNvSpPr/>
          <p:nvPr/>
        </p:nvSpPr>
        <p:spPr>
          <a:xfrm>
            <a:off x="1149132" y="2031454"/>
            <a:ext cx="1499304" cy="290806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82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BC473-6F3A-0BE9-C7BA-C284F5518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 – bootstrap resampling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B2D54-FC88-7BBC-5B5A-1129D27DA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6531F"/>
                </a:solidFill>
              </a:rPr>
              <a:t>You will understand why a sampling distribution is often necessary to place confidence limits on a statistic.</a:t>
            </a:r>
          </a:p>
          <a:p>
            <a:r>
              <a:rPr lang="en-US" dirty="0">
                <a:solidFill>
                  <a:schemeClr val="accent1"/>
                </a:solidFill>
              </a:rPr>
              <a:t>You will understand how bootstrap resampling simulates a sampling distribution.</a:t>
            </a:r>
          </a:p>
          <a:p>
            <a:r>
              <a:rPr lang="en-US" dirty="0">
                <a:solidFill>
                  <a:srgbClr val="C6531F"/>
                </a:solidFill>
              </a:rPr>
              <a:t>You will be able to compute a bootstrap confidence interval for a statistic.</a:t>
            </a:r>
          </a:p>
          <a:p>
            <a:r>
              <a:rPr lang="en-US" dirty="0">
                <a:solidFill>
                  <a:schemeClr val="accent1"/>
                </a:solidFill>
              </a:rPr>
              <a:t>You will be able to use bootstrap resampling to test a null hypothesis.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6AFB4-2EC1-880E-950D-44AD42AFC8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389D4223-9C70-9C1E-E00F-5BF1504D9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51435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1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BC473-6F3A-0BE9-C7BA-C284F5518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 – bootstrap resampling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B2D54-FC88-7BBC-5B5A-1129D27DA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6531F"/>
                </a:solidFill>
              </a:rPr>
              <a:t>You will understand why a sampling distribution is often necessary to place confidence limits on a statistic.</a:t>
            </a:r>
          </a:p>
          <a:p>
            <a:r>
              <a:rPr lang="en-US" dirty="0">
                <a:solidFill>
                  <a:schemeClr val="accent1"/>
                </a:solidFill>
              </a:rPr>
              <a:t>You will understand how bootstrap resampling simulates a sampling distribution.</a:t>
            </a:r>
          </a:p>
          <a:p>
            <a:r>
              <a:rPr lang="en-US" dirty="0">
                <a:solidFill>
                  <a:srgbClr val="C6531F"/>
                </a:solidFill>
              </a:rPr>
              <a:t>You will be able to compute a bootstrap confidence interval for a statistic.</a:t>
            </a:r>
          </a:p>
          <a:p>
            <a:r>
              <a:rPr lang="en-US" dirty="0">
                <a:solidFill>
                  <a:schemeClr val="accent1"/>
                </a:solidFill>
              </a:rPr>
              <a:t>You will be able to use bootstrap resampling to test a null hypothesis.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6AFB4-2EC1-880E-950D-44AD42AFC8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389D4223-9C70-9C1E-E00F-5BF1504D9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51435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36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Sampling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3</a:t>
            </a:fld>
            <a:endParaRPr lang="en-US"/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3A9208F-A138-854B-88B3-B0B20E51A925}"/>
              </a:ext>
            </a:extLst>
          </p:cNvPr>
          <p:cNvGrpSpPr/>
          <p:nvPr/>
        </p:nvGrpSpPr>
        <p:grpSpPr>
          <a:xfrm>
            <a:off x="462731" y="1903785"/>
            <a:ext cx="637861" cy="615238"/>
            <a:chOff x="462731" y="2001940"/>
            <a:chExt cx="637861" cy="61523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6DF8C9D-510D-C741-A280-C068575F75DE}"/>
                </a:ext>
              </a:extLst>
            </p:cNvPr>
            <p:cNvSpPr txBox="1"/>
            <p:nvPr/>
          </p:nvSpPr>
          <p:spPr>
            <a:xfrm>
              <a:off x="581172" y="200194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B0AA33-D580-044A-BA19-A224F9F01C0F}"/>
                </a:ext>
              </a:extLst>
            </p:cNvPr>
            <p:cNvSpPr txBox="1"/>
            <p:nvPr/>
          </p:nvSpPr>
          <p:spPr>
            <a:xfrm>
              <a:off x="626999" y="204776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2D960CA-CC16-4C4A-A96A-60EA2AA25312}"/>
                </a:ext>
              </a:extLst>
            </p:cNvPr>
            <p:cNvSpPr txBox="1"/>
            <p:nvPr/>
          </p:nvSpPr>
          <p:spPr>
            <a:xfrm>
              <a:off x="672828" y="209359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EA00F99-E55B-DF4E-A5D1-871F9ED7D659}"/>
                </a:ext>
              </a:extLst>
            </p:cNvPr>
            <p:cNvSpPr txBox="1"/>
            <p:nvPr/>
          </p:nvSpPr>
          <p:spPr>
            <a:xfrm>
              <a:off x="731258" y="212027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2425DA8-0001-0141-A942-D2897F75025F}"/>
                </a:ext>
              </a:extLst>
            </p:cNvPr>
            <p:cNvSpPr txBox="1"/>
            <p:nvPr/>
          </p:nvSpPr>
          <p:spPr>
            <a:xfrm>
              <a:off x="764486" y="218525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91901E-5B58-6E43-ABC4-965105557FB5}"/>
                </a:ext>
              </a:extLst>
            </p:cNvPr>
            <p:cNvSpPr txBox="1"/>
            <p:nvPr/>
          </p:nvSpPr>
          <p:spPr>
            <a:xfrm>
              <a:off x="810314" y="223108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97C2063-1770-EB40-83E3-E662BDFB38A3}"/>
                </a:ext>
              </a:extLst>
            </p:cNvPr>
            <p:cNvSpPr txBox="1"/>
            <p:nvPr/>
          </p:nvSpPr>
          <p:spPr>
            <a:xfrm>
              <a:off x="609657" y="215273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DECF45-E032-7648-B4EA-539847FD6A49}"/>
                </a:ext>
              </a:extLst>
            </p:cNvPr>
            <p:cNvSpPr txBox="1"/>
            <p:nvPr/>
          </p:nvSpPr>
          <p:spPr>
            <a:xfrm>
              <a:off x="614480" y="229416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779DEB5-F733-1949-866A-7C834E4A773D}"/>
                </a:ext>
              </a:extLst>
            </p:cNvPr>
            <p:cNvSpPr txBox="1"/>
            <p:nvPr/>
          </p:nvSpPr>
          <p:spPr>
            <a:xfrm>
              <a:off x="486414" y="2040815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FDA0383-7660-B541-8E98-EF0CF3592DE4}"/>
                </a:ext>
              </a:extLst>
            </p:cNvPr>
            <p:cNvSpPr txBox="1"/>
            <p:nvPr/>
          </p:nvSpPr>
          <p:spPr>
            <a:xfrm>
              <a:off x="519641" y="2111643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4EEDDA7-570C-004E-AC5F-1AD7B46863CF}"/>
                </a:ext>
              </a:extLst>
            </p:cNvPr>
            <p:cNvSpPr txBox="1"/>
            <p:nvPr/>
          </p:nvSpPr>
          <p:spPr>
            <a:xfrm>
              <a:off x="574932" y="2113003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373E8E4-CB71-A046-B1C7-19C46C0770F2}"/>
                </a:ext>
              </a:extLst>
            </p:cNvPr>
            <p:cNvSpPr txBox="1"/>
            <p:nvPr/>
          </p:nvSpPr>
          <p:spPr>
            <a:xfrm>
              <a:off x="585912" y="2215722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686956E-862B-0F4C-BACC-E973F204F516}"/>
                </a:ext>
              </a:extLst>
            </p:cNvPr>
            <p:cNvSpPr txBox="1"/>
            <p:nvPr/>
          </p:nvSpPr>
          <p:spPr>
            <a:xfrm>
              <a:off x="720237" y="2204027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C775499-3141-7940-872F-02B9F05F6713}"/>
                </a:ext>
              </a:extLst>
            </p:cNvPr>
            <p:cNvSpPr txBox="1"/>
            <p:nvPr/>
          </p:nvSpPr>
          <p:spPr>
            <a:xfrm>
              <a:off x="674214" y="2269736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3D41B1-519D-FA40-8ADF-C0DC7F583FF6}"/>
                </a:ext>
              </a:extLst>
            </p:cNvPr>
            <p:cNvSpPr txBox="1"/>
            <p:nvPr/>
          </p:nvSpPr>
          <p:spPr>
            <a:xfrm>
              <a:off x="758246" y="2296316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15EE385-5D1C-C54C-B051-68C21963687B}"/>
                </a:ext>
              </a:extLst>
            </p:cNvPr>
            <p:cNvSpPr txBox="1"/>
            <p:nvPr/>
          </p:nvSpPr>
          <p:spPr>
            <a:xfrm>
              <a:off x="462731" y="2135190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CDE6770-5A52-1344-B215-0B44C836AD51}"/>
                </a:ext>
              </a:extLst>
            </p:cNvPr>
            <p:cNvSpPr txBox="1"/>
            <p:nvPr/>
          </p:nvSpPr>
          <p:spPr>
            <a:xfrm>
              <a:off x="816676" y="214912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FC958CB-6C72-5B43-814E-84061BA4257D}"/>
                </a:ext>
              </a:extLst>
            </p:cNvPr>
            <p:cNvSpPr txBox="1"/>
            <p:nvPr/>
          </p:nvSpPr>
          <p:spPr>
            <a:xfrm>
              <a:off x="725019" y="2018186"/>
              <a:ext cx="85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66CA122-1460-7C4F-AF5C-470605F3E374}"/>
                </a:ext>
              </a:extLst>
            </p:cNvPr>
            <p:cNvSpPr txBox="1"/>
            <p:nvPr/>
          </p:nvSpPr>
          <p:spPr>
            <a:xfrm>
              <a:off x="826158" y="206474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68E2C99-D425-1B46-BFC8-80D212261540}"/>
                </a:ext>
              </a:extLst>
            </p:cNvPr>
            <p:cNvSpPr txBox="1"/>
            <p:nvPr/>
          </p:nvSpPr>
          <p:spPr>
            <a:xfrm>
              <a:off x="547071" y="230940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FD7A0FA-2F54-FF45-B16C-787A9D7BD184}"/>
                </a:ext>
              </a:extLst>
            </p:cNvPr>
            <p:cNvSpPr txBox="1"/>
            <p:nvPr/>
          </p:nvSpPr>
          <p:spPr>
            <a:xfrm>
              <a:off x="664926" y="218203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D48B837-9B2E-5B4E-B9F7-8893EF324D68}"/>
                </a:ext>
              </a:extLst>
            </p:cNvPr>
            <p:cNvSpPr txBox="1"/>
            <p:nvPr/>
          </p:nvSpPr>
          <p:spPr>
            <a:xfrm>
              <a:off x="500688" y="221502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512274F-2FEE-2040-BCEB-1FBDF2BD772C}"/>
                </a:ext>
              </a:extLst>
            </p:cNvPr>
            <p:cNvSpPr/>
            <p:nvPr/>
          </p:nvSpPr>
          <p:spPr>
            <a:xfrm>
              <a:off x="489728" y="2094827"/>
              <a:ext cx="500872" cy="47408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Right Arrow 50">
            <a:extLst>
              <a:ext uri="{FF2B5EF4-FFF2-40B4-BE49-F238E27FC236}">
                <a16:creationId xmlns:a16="http://schemas.microsoft.com/office/drawing/2014/main" id="{06C63B44-1455-5240-94AA-AF0D12880F43}"/>
              </a:ext>
            </a:extLst>
          </p:cNvPr>
          <p:cNvSpPr/>
          <p:nvPr/>
        </p:nvSpPr>
        <p:spPr>
          <a:xfrm>
            <a:off x="1143001" y="2134653"/>
            <a:ext cx="409196" cy="158400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4E3AA9-C4AD-A949-95DF-7B6412B8EB26}"/>
              </a:ext>
            </a:extLst>
          </p:cNvPr>
          <p:cNvSpPr txBox="1"/>
          <p:nvPr/>
        </p:nvSpPr>
        <p:spPr>
          <a:xfrm>
            <a:off x="1600200" y="2051539"/>
            <a:ext cx="817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statistic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CEA4CF-8A0D-164F-B9CF-7510D8F1B923}"/>
              </a:ext>
            </a:extLst>
          </p:cNvPr>
          <p:cNvGrpSpPr/>
          <p:nvPr/>
        </p:nvGrpSpPr>
        <p:grpSpPr>
          <a:xfrm>
            <a:off x="462988" y="1352550"/>
            <a:ext cx="637347" cy="614805"/>
            <a:chOff x="462988" y="1450705"/>
            <a:chExt cx="637347" cy="61480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D2670B9-0C10-C047-AABC-807D188B8166}"/>
                </a:ext>
              </a:extLst>
            </p:cNvPr>
            <p:cNvSpPr txBox="1"/>
            <p:nvPr/>
          </p:nvSpPr>
          <p:spPr>
            <a:xfrm>
              <a:off x="581261" y="145070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5DA536-DEDD-B644-86BD-10D3756B2F3A}"/>
                </a:ext>
              </a:extLst>
            </p:cNvPr>
            <p:cNvSpPr txBox="1"/>
            <p:nvPr/>
          </p:nvSpPr>
          <p:spPr>
            <a:xfrm>
              <a:off x="627025" y="149646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2499BFE-4946-7046-9261-F4568352C28A}"/>
                </a:ext>
              </a:extLst>
            </p:cNvPr>
            <p:cNvSpPr txBox="1"/>
            <p:nvPr/>
          </p:nvSpPr>
          <p:spPr>
            <a:xfrm>
              <a:off x="672788" y="154223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C4AFA5B-593B-954D-ABA3-DA03C02E9E75}"/>
                </a:ext>
              </a:extLst>
            </p:cNvPr>
            <p:cNvSpPr txBox="1"/>
            <p:nvPr/>
          </p:nvSpPr>
          <p:spPr>
            <a:xfrm>
              <a:off x="731136" y="156887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30C46D5-9951-5E4A-A668-8278916EA230}"/>
                </a:ext>
              </a:extLst>
            </p:cNvPr>
            <p:cNvSpPr txBox="1"/>
            <p:nvPr/>
          </p:nvSpPr>
          <p:spPr>
            <a:xfrm>
              <a:off x="764316" y="163376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8CC1250-0634-BF42-8388-C4EF48A2C2BC}"/>
                </a:ext>
              </a:extLst>
            </p:cNvPr>
            <p:cNvSpPr txBox="1"/>
            <p:nvPr/>
          </p:nvSpPr>
          <p:spPr>
            <a:xfrm>
              <a:off x="810079" y="167952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43F5863-2CAF-4447-87AE-70F988ED1699}"/>
                </a:ext>
              </a:extLst>
            </p:cNvPr>
            <p:cNvSpPr txBox="1"/>
            <p:nvPr/>
          </p:nvSpPr>
          <p:spPr>
            <a:xfrm>
              <a:off x="609707" y="160128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EA93493-E444-9B40-9DA3-83682199CB23}"/>
                </a:ext>
              </a:extLst>
            </p:cNvPr>
            <p:cNvSpPr txBox="1"/>
            <p:nvPr/>
          </p:nvSpPr>
          <p:spPr>
            <a:xfrm>
              <a:off x="614523" y="174252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263D33F-92A0-024B-98BD-7BC465D1C876}"/>
                </a:ext>
              </a:extLst>
            </p:cNvPr>
            <p:cNvSpPr txBox="1"/>
            <p:nvPr/>
          </p:nvSpPr>
          <p:spPr>
            <a:xfrm>
              <a:off x="486638" y="1489525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1CC9859-75B6-E249-AA56-9AF184195DC2}"/>
                </a:ext>
              </a:extLst>
            </p:cNvPr>
            <p:cNvSpPr txBox="1"/>
            <p:nvPr/>
          </p:nvSpPr>
          <p:spPr>
            <a:xfrm>
              <a:off x="519818" y="1560253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C69D124-194B-C640-B774-053D66465180}"/>
                </a:ext>
              </a:extLst>
            </p:cNvPr>
            <p:cNvSpPr txBox="1"/>
            <p:nvPr/>
          </p:nvSpPr>
          <p:spPr>
            <a:xfrm>
              <a:off x="575030" y="1561611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F9596B1-91C9-284C-84B0-8A65D112F8D6}"/>
                </a:ext>
              </a:extLst>
            </p:cNvPr>
            <p:cNvSpPr txBox="1"/>
            <p:nvPr/>
          </p:nvSpPr>
          <p:spPr>
            <a:xfrm>
              <a:off x="585994" y="1664184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DED5B09-0185-544E-9A02-E30397D00E34}"/>
                </a:ext>
              </a:extLst>
            </p:cNvPr>
            <p:cNvSpPr txBox="1"/>
            <p:nvPr/>
          </p:nvSpPr>
          <p:spPr>
            <a:xfrm>
              <a:off x="720130" y="1652507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EF0B9D7-D33A-C542-A7FB-58CB46F0F552}"/>
                </a:ext>
              </a:extLst>
            </p:cNvPr>
            <p:cNvSpPr txBox="1"/>
            <p:nvPr/>
          </p:nvSpPr>
          <p:spPr>
            <a:xfrm>
              <a:off x="674172" y="1718123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42E902E-478E-D644-AD58-50D79005716F}"/>
                </a:ext>
              </a:extLst>
            </p:cNvPr>
            <p:cNvSpPr txBox="1"/>
            <p:nvPr/>
          </p:nvSpPr>
          <p:spPr>
            <a:xfrm>
              <a:off x="758085" y="1744666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29E9476-74B5-9643-A870-1B07F79DCDC9}"/>
                </a:ext>
              </a:extLst>
            </p:cNvPr>
            <p:cNvSpPr txBox="1"/>
            <p:nvPr/>
          </p:nvSpPr>
          <p:spPr>
            <a:xfrm>
              <a:off x="462988" y="1583767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1A20511-E410-BA4D-99B1-8C15E60C114F}"/>
                </a:ext>
              </a:extLst>
            </p:cNvPr>
            <p:cNvSpPr txBox="1"/>
            <p:nvPr/>
          </p:nvSpPr>
          <p:spPr>
            <a:xfrm>
              <a:off x="816433" y="159768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7B81145-DE4C-BD49-9CDA-F04BCD2A317B}"/>
                </a:ext>
              </a:extLst>
            </p:cNvPr>
            <p:cNvSpPr txBox="1"/>
            <p:nvPr/>
          </p:nvSpPr>
          <p:spPr>
            <a:xfrm>
              <a:off x="724906" y="1466927"/>
              <a:ext cx="852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8F28CF2-FC47-574F-9B7F-5D0696CFB791}"/>
                </a:ext>
              </a:extLst>
            </p:cNvPr>
            <p:cNvSpPr txBox="1"/>
            <p:nvPr/>
          </p:nvSpPr>
          <p:spPr>
            <a:xfrm>
              <a:off x="825901" y="151341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9412D19-6E62-5845-9EE0-E4818E31FDB2}"/>
                </a:ext>
              </a:extLst>
            </p:cNvPr>
            <p:cNvSpPr txBox="1"/>
            <p:nvPr/>
          </p:nvSpPr>
          <p:spPr>
            <a:xfrm>
              <a:off x="547209" y="175773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E70A066-70C2-AF47-8F1A-88F12B627EFA}"/>
                </a:ext>
              </a:extLst>
            </p:cNvPr>
            <p:cNvSpPr txBox="1"/>
            <p:nvPr/>
          </p:nvSpPr>
          <p:spPr>
            <a:xfrm>
              <a:off x="664898" y="163054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8707383-1AB8-AA44-B3F7-3CEF590162E0}"/>
                </a:ext>
              </a:extLst>
            </p:cNvPr>
            <p:cNvSpPr txBox="1"/>
            <p:nvPr/>
          </p:nvSpPr>
          <p:spPr>
            <a:xfrm>
              <a:off x="500892" y="166349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11B613C-9390-D447-8E28-7969D16DFA6F}"/>
                </a:ext>
              </a:extLst>
            </p:cNvPr>
            <p:cNvSpPr/>
            <p:nvPr/>
          </p:nvSpPr>
          <p:spPr>
            <a:xfrm>
              <a:off x="483108" y="1535257"/>
              <a:ext cx="500164" cy="4734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77" name="Right Arrow 76">
            <a:extLst>
              <a:ext uri="{FF2B5EF4-FFF2-40B4-BE49-F238E27FC236}">
                <a16:creationId xmlns:a16="http://schemas.microsoft.com/office/drawing/2014/main" id="{7A28CF2B-D5E3-9341-95CB-042D6D305979}"/>
              </a:ext>
            </a:extLst>
          </p:cNvPr>
          <p:cNvSpPr/>
          <p:nvPr/>
        </p:nvSpPr>
        <p:spPr>
          <a:xfrm>
            <a:off x="1143001" y="1583858"/>
            <a:ext cx="409196" cy="158400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052B6C9-0A7F-F849-9318-DA20B03C9A74}"/>
              </a:ext>
            </a:extLst>
          </p:cNvPr>
          <p:cNvSpPr txBox="1"/>
          <p:nvPr/>
        </p:nvSpPr>
        <p:spPr>
          <a:xfrm>
            <a:off x="1600200" y="1500744"/>
            <a:ext cx="817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statistic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EF04FC6F-2C4B-8F48-A5DB-9666B7CCCA65}"/>
              </a:ext>
            </a:extLst>
          </p:cNvPr>
          <p:cNvGrpSpPr/>
          <p:nvPr/>
        </p:nvGrpSpPr>
        <p:grpSpPr>
          <a:xfrm>
            <a:off x="462731" y="2455453"/>
            <a:ext cx="637860" cy="615238"/>
            <a:chOff x="462731" y="2553608"/>
            <a:chExt cx="637860" cy="615238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F350F14-63D1-B84B-87D7-FE28B31AEDC9}"/>
                </a:ext>
              </a:extLst>
            </p:cNvPr>
            <p:cNvSpPr txBox="1"/>
            <p:nvPr/>
          </p:nvSpPr>
          <p:spPr>
            <a:xfrm>
              <a:off x="581171" y="255360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B383861-2701-F84A-AB25-B5B829754E5F}"/>
                </a:ext>
              </a:extLst>
            </p:cNvPr>
            <p:cNvSpPr txBox="1"/>
            <p:nvPr/>
          </p:nvSpPr>
          <p:spPr>
            <a:xfrm>
              <a:off x="627000" y="259943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192D6EE-5A83-0A4A-A648-97646B03763E}"/>
                </a:ext>
              </a:extLst>
            </p:cNvPr>
            <p:cNvSpPr txBox="1"/>
            <p:nvPr/>
          </p:nvSpPr>
          <p:spPr>
            <a:xfrm>
              <a:off x="672828" y="264526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53F675C-426A-8440-B4B4-685B6AB229A3}"/>
                </a:ext>
              </a:extLst>
            </p:cNvPr>
            <p:cNvSpPr txBox="1"/>
            <p:nvPr/>
          </p:nvSpPr>
          <p:spPr>
            <a:xfrm>
              <a:off x="731259" y="267194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46FF2BB-3A44-6042-825F-50C7F683472F}"/>
                </a:ext>
              </a:extLst>
            </p:cNvPr>
            <p:cNvSpPr txBox="1"/>
            <p:nvPr/>
          </p:nvSpPr>
          <p:spPr>
            <a:xfrm>
              <a:off x="764484" y="273692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C8E45A3-83BB-694F-9517-18054C5BEAF1}"/>
                </a:ext>
              </a:extLst>
            </p:cNvPr>
            <p:cNvSpPr txBox="1"/>
            <p:nvPr/>
          </p:nvSpPr>
          <p:spPr>
            <a:xfrm>
              <a:off x="810313" y="278275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8DD9296-917D-E14C-8777-C1E7DCDC4BAF}"/>
                </a:ext>
              </a:extLst>
            </p:cNvPr>
            <p:cNvSpPr txBox="1"/>
            <p:nvPr/>
          </p:nvSpPr>
          <p:spPr>
            <a:xfrm>
              <a:off x="609658" y="270439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F448CF8-DE19-8D40-98FD-6AB242EF1558}"/>
                </a:ext>
              </a:extLst>
            </p:cNvPr>
            <p:cNvSpPr txBox="1"/>
            <p:nvPr/>
          </p:nvSpPr>
          <p:spPr>
            <a:xfrm>
              <a:off x="614481" y="284583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7B244A3-05A8-3A49-9935-46594140E989}"/>
                </a:ext>
              </a:extLst>
            </p:cNvPr>
            <p:cNvSpPr txBox="1"/>
            <p:nvPr/>
          </p:nvSpPr>
          <p:spPr>
            <a:xfrm>
              <a:off x="486414" y="2592483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5B01D36-C358-4549-B7E1-84F4260900B5}"/>
                </a:ext>
              </a:extLst>
            </p:cNvPr>
            <p:cNvSpPr txBox="1"/>
            <p:nvPr/>
          </p:nvSpPr>
          <p:spPr>
            <a:xfrm>
              <a:off x="519641" y="2663311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A94E0AC-5CF0-2649-AE6A-E860EBF4B6EF}"/>
                </a:ext>
              </a:extLst>
            </p:cNvPr>
            <p:cNvSpPr txBox="1"/>
            <p:nvPr/>
          </p:nvSpPr>
          <p:spPr>
            <a:xfrm>
              <a:off x="574931" y="2664669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15DA12A-743C-6E44-94C1-943ABA1E37C7}"/>
                </a:ext>
              </a:extLst>
            </p:cNvPr>
            <p:cNvSpPr txBox="1"/>
            <p:nvPr/>
          </p:nvSpPr>
          <p:spPr>
            <a:xfrm>
              <a:off x="585912" y="2767389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AF41997-22E7-D045-AA97-56E45B8FDA9F}"/>
                </a:ext>
              </a:extLst>
            </p:cNvPr>
            <p:cNvSpPr txBox="1"/>
            <p:nvPr/>
          </p:nvSpPr>
          <p:spPr>
            <a:xfrm>
              <a:off x="720238" y="2755695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6C941E2-61F1-5C40-86CE-692ECBA12DED}"/>
                </a:ext>
              </a:extLst>
            </p:cNvPr>
            <p:cNvSpPr txBox="1"/>
            <p:nvPr/>
          </p:nvSpPr>
          <p:spPr>
            <a:xfrm>
              <a:off x="674214" y="2821403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6B54099-F84E-8549-AB8A-6F8ABC1B842D}"/>
                </a:ext>
              </a:extLst>
            </p:cNvPr>
            <p:cNvSpPr txBox="1"/>
            <p:nvPr/>
          </p:nvSpPr>
          <p:spPr>
            <a:xfrm>
              <a:off x="758245" y="2847984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6504827-117D-3C43-81A6-6FD210A1E02A}"/>
                </a:ext>
              </a:extLst>
            </p:cNvPr>
            <p:cNvSpPr txBox="1"/>
            <p:nvPr/>
          </p:nvSpPr>
          <p:spPr>
            <a:xfrm>
              <a:off x="462731" y="2686858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DD7A11B-0A6C-014B-84E1-923BADDD7D39}"/>
                </a:ext>
              </a:extLst>
            </p:cNvPr>
            <p:cNvSpPr txBox="1"/>
            <p:nvPr/>
          </p:nvSpPr>
          <p:spPr>
            <a:xfrm>
              <a:off x="816677" y="270079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54160F4-2093-F74B-8793-1BEF4FEDAC34}"/>
                </a:ext>
              </a:extLst>
            </p:cNvPr>
            <p:cNvSpPr txBox="1"/>
            <p:nvPr/>
          </p:nvSpPr>
          <p:spPr>
            <a:xfrm>
              <a:off x="725019" y="2569853"/>
              <a:ext cx="85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334F060-E877-5749-97D0-54F399517611}"/>
                </a:ext>
              </a:extLst>
            </p:cNvPr>
            <p:cNvSpPr txBox="1"/>
            <p:nvPr/>
          </p:nvSpPr>
          <p:spPr>
            <a:xfrm>
              <a:off x="826157" y="261640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3E50944-F120-0C42-9C60-F93E4EB5759B}"/>
                </a:ext>
              </a:extLst>
            </p:cNvPr>
            <p:cNvSpPr txBox="1"/>
            <p:nvPr/>
          </p:nvSpPr>
          <p:spPr>
            <a:xfrm>
              <a:off x="547071" y="286106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AB417B9-6BE8-8641-AB9A-3AF34FFFA8B0}"/>
                </a:ext>
              </a:extLst>
            </p:cNvPr>
            <p:cNvSpPr txBox="1"/>
            <p:nvPr/>
          </p:nvSpPr>
          <p:spPr>
            <a:xfrm>
              <a:off x="664926" y="273369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E938E20-3BDC-4D42-A6BA-E3E99B73B767}"/>
                </a:ext>
              </a:extLst>
            </p:cNvPr>
            <p:cNvSpPr txBox="1"/>
            <p:nvPr/>
          </p:nvSpPr>
          <p:spPr>
            <a:xfrm>
              <a:off x="500689" y="276669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C6EA1205-AE31-2A47-9066-4FA45816CB84}"/>
                </a:ext>
              </a:extLst>
            </p:cNvPr>
            <p:cNvSpPr/>
            <p:nvPr/>
          </p:nvSpPr>
          <p:spPr>
            <a:xfrm>
              <a:off x="489728" y="2635003"/>
              <a:ext cx="500871" cy="474088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03" name="Right Arrow 102">
            <a:extLst>
              <a:ext uri="{FF2B5EF4-FFF2-40B4-BE49-F238E27FC236}">
                <a16:creationId xmlns:a16="http://schemas.microsoft.com/office/drawing/2014/main" id="{36D8AB67-E6A0-B242-A7BB-0ABB2F99F9F1}"/>
              </a:ext>
            </a:extLst>
          </p:cNvPr>
          <p:cNvSpPr/>
          <p:nvPr/>
        </p:nvSpPr>
        <p:spPr>
          <a:xfrm>
            <a:off x="1143001" y="2679545"/>
            <a:ext cx="409196" cy="158400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DA6AAF9-51C7-1047-ACD0-9193BEDB7419}"/>
              </a:ext>
            </a:extLst>
          </p:cNvPr>
          <p:cNvSpPr txBox="1"/>
          <p:nvPr/>
        </p:nvSpPr>
        <p:spPr>
          <a:xfrm>
            <a:off x="1600200" y="2596431"/>
            <a:ext cx="817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statistic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30111CF2-7062-954F-8891-E4396D441611}"/>
              </a:ext>
            </a:extLst>
          </p:cNvPr>
          <p:cNvGrpSpPr/>
          <p:nvPr/>
        </p:nvGrpSpPr>
        <p:grpSpPr>
          <a:xfrm>
            <a:off x="462731" y="3007121"/>
            <a:ext cx="637860" cy="615238"/>
            <a:chOff x="462731" y="3105276"/>
            <a:chExt cx="637860" cy="61523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71BE7E5-26CF-9140-97BE-E7DCBDDAA070}"/>
                </a:ext>
              </a:extLst>
            </p:cNvPr>
            <p:cNvSpPr txBox="1"/>
            <p:nvPr/>
          </p:nvSpPr>
          <p:spPr>
            <a:xfrm>
              <a:off x="581171" y="310527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9FCD52C-1D26-DA43-95C2-945440BA7B30}"/>
                </a:ext>
              </a:extLst>
            </p:cNvPr>
            <p:cNvSpPr txBox="1"/>
            <p:nvPr/>
          </p:nvSpPr>
          <p:spPr>
            <a:xfrm>
              <a:off x="627000" y="315110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1496B89-0032-7440-B12B-021885D18646}"/>
                </a:ext>
              </a:extLst>
            </p:cNvPr>
            <p:cNvSpPr txBox="1"/>
            <p:nvPr/>
          </p:nvSpPr>
          <p:spPr>
            <a:xfrm>
              <a:off x="672828" y="319693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DE6496A-6AC7-8D4D-96EB-3DD7B7FB2FBC}"/>
                </a:ext>
              </a:extLst>
            </p:cNvPr>
            <p:cNvSpPr txBox="1"/>
            <p:nvPr/>
          </p:nvSpPr>
          <p:spPr>
            <a:xfrm>
              <a:off x="731259" y="322360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A93EA9B-5E03-5B44-B89C-14A31B265BF0}"/>
                </a:ext>
              </a:extLst>
            </p:cNvPr>
            <p:cNvSpPr txBox="1"/>
            <p:nvPr/>
          </p:nvSpPr>
          <p:spPr>
            <a:xfrm>
              <a:off x="764484" y="328859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F6BA984-9BC2-D349-8B92-E4C3D70BD6B1}"/>
                </a:ext>
              </a:extLst>
            </p:cNvPr>
            <p:cNvSpPr txBox="1"/>
            <p:nvPr/>
          </p:nvSpPr>
          <p:spPr>
            <a:xfrm>
              <a:off x="810313" y="333441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B0CB13F-A21A-3C45-8DE1-5FEC256BADF7}"/>
                </a:ext>
              </a:extLst>
            </p:cNvPr>
            <p:cNvSpPr txBox="1"/>
            <p:nvPr/>
          </p:nvSpPr>
          <p:spPr>
            <a:xfrm>
              <a:off x="609658" y="325606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D2039F0-0164-314C-A201-B675D4F2B7AA}"/>
                </a:ext>
              </a:extLst>
            </p:cNvPr>
            <p:cNvSpPr txBox="1"/>
            <p:nvPr/>
          </p:nvSpPr>
          <p:spPr>
            <a:xfrm>
              <a:off x="614481" y="339750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15FB4E6-0257-5842-8225-83F119BB1945}"/>
                </a:ext>
              </a:extLst>
            </p:cNvPr>
            <p:cNvSpPr txBox="1"/>
            <p:nvPr/>
          </p:nvSpPr>
          <p:spPr>
            <a:xfrm>
              <a:off x="486414" y="3144151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024E32A-C328-4A47-8E37-4959D56F2A4A}"/>
                </a:ext>
              </a:extLst>
            </p:cNvPr>
            <p:cNvSpPr txBox="1"/>
            <p:nvPr/>
          </p:nvSpPr>
          <p:spPr>
            <a:xfrm>
              <a:off x="519641" y="3214979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6C11774-750F-E24D-81C2-43471E0101B1}"/>
                </a:ext>
              </a:extLst>
            </p:cNvPr>
            <p:cNvSpPr txBox="1"/>
            <p:nvPr/>
          </p:nvSpPr>
          <p:spPr>
            <a:xfrm>
              <a:off x="574931" y="3216337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76CA0D1-D8BC-6B4B-9FB3-F3F1B2B20ACD}"/>
                </a:ext>
              </a:extLst>
            </p:cNvPr>
            <p:cNvSpPr txBox="1"/>
            <p:nvPr/>
          </p:nvSpPr>
          <p:spPr>
            <a:xfrm>
              <a:off x="585912" y="3319057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F03BB098-68E7-6041-AA3F-BAEAAE9F9D0A}"/>
                </a:ext>
              </a:extLst>
            </p:cNvPr>
            <p:cNvSpPr txBox="1"/>
            <p:nvPr/>
          </p:nvSpPr>
          <p:spPr>
            <a:xfrm>
              <a:off x="720238" y="3307363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E9465B7-692B-C447-8E3F-2C24299D7001}"/>
                </a:ext>
              </a:extLst>
            </p:cNvPr>
            <p:cNvSpPr txBox="1"/>
            <p:nvPr/>
          </p:nvSpPr>
          <p:spPr>
            <a:xfrm>
              <a:off x="674214" y="3373071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81EF6C2-FFB1-F54F-A032-95E8C374C5AB}"/>
                </a:ext>
              </a:extLst>
            </p:cNvPr>
            <p:cNvSpPr txBox="1"/>
            <p:nvPr/>
          </p:nvSpPr>
          <p:spPr>
            <a:xfrm>
              <a:off x="758245" y="3399652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74B79B1-47B3-7743-97C8-37C161927326}"/>
                </a:ext>
              </a:extLst>
            </p:cNvPr>
            <p:cNvSpPr txBox="1"/>
            <p:nvPr/>
          </p:nvSpPr>
          <p:spPr>
            <a:xfrm>
              <a:off x="462731" y="3238526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F153168-BCFC-8F46-9F87-81C7EE05036E}"/>
                </a:ext>
              </a:extLst>
            </p:cNvPr>
            <p:cNvSpPr txBox="1"/>
            <p:nvPr/>
          </p:nvSpPr>
          <p:spPr>
            <a:xfrm>
              <a:off x="816677" y="325246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5165B3E-7AC5-7E4A-81A7-6246E0D96DBD}"/>
                </a:ext>
              </a:extLst>
            </p:cNvPr>
            <p:cNvSpPr txBox="1"/>
            <p:nvPr/>
          </p:nvSpPr>
          <p:spPr>
            <a:xfrm>
              <a:off x="725019" y="3121521"/>
              <a:ext cx="85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36D50F3-B961-6546-A3B7-4B367B46307F}"/>
                </a:ext>
              </a:extLst>
            </p:cNvPr>
            <p:cNvSpPr txBox="1"/>
            <p:nvPr/>
          </p:nvSpPr>
          <p:spPr>
            <a:xfrm>
              <a:off x="826157" y="316807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EC9C0CEB-913D-4B46-9044-147098A9BA06}"/>
                </a:ext>
              </a:extLst>
            </p:cNvPr>
            <p:cNvSpPr txBox="1"/>
            <p:nvPr/>
          </p:nvSpPr>
          <p:spPr>
            <a:xfrm>
              <a:off x="547071" y="341273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88F1F94-5DD8-F848-8D08-C0795DEE7FB2}"/>
                </a:ext>
              </a:extLst>
            </p:cNvPr>
            <p:cNvSpPr txBox="1"/>
            <p:nvPr/>
          </p:nvSpPr>
          <p:spPr>
            <a:xfrm>
              <a:off x="664926" y="328536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18A0F67-000A-7B45-A173-BDD95C1D2769}"/>
                </a:ext>
              </a:extLst>
            </p:cNvPr>
            <p:cNvSpPr txBox="1"/>
            <p:nvPr/>
          </p:nvSpPr>
          <p:spPr>
            <a:xfrm>
              <a:off x="500689" y="331836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83E489D3-7772-7946-A619-E38D5311B970}"/>
                </a:ext>
              </a:extLst>
            </p:cNvPr>
            <p:cNvSpPr/>
            <p:nvPr/>
          </p:nvSpPr>
          <p:spPr>
            <a:xfrm>
              <a:off x="489729" y="3170273"/>
              <a:ext cx="500871" cy="474088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00B050"/>
                </a:solidFill>
              </a:endParaRPr>
            </a:p>
          </p:txBody>
        </p:sp>
      </p:grpSp>
      <p:sp>
        <p:nvSpPr>
          <p:cNvPr id="129" name="Right Arrow 128">
            <a:extLst>
              <a:ext uri="{FF2B5EF4-FFF2-40B4-BE49-F238E27FC236}">
                <a16:creationId xmlns:a16="http://schemas.microsoft.com/office/drawing/2014/main" id="{E8E1BAAF-BACD-CE4B-9F6F-A1C056468517}"/>
              </a:ext>
            </a:extLst>
          </p:cNvPr>
          <p:cNvSpPr/>
          <p:nvPr/>
        </p:nvSpPr>
        <p:spPr>
          <a:xfrm>
            <a:off x="1151641" y="3229343"/>
            <a:ext cx="409196" cy="158400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00B05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9F2FB2C-670F-8840-9A21-F9D739E5784E}"/>
              </a:ext>
            </a:extLst>
          </p:cNvPr>
          <p:cNvSpPr txBox="1"/>
          <p:nvPr/>
        </p:nvSpPr>
        <p:spPr>
          <a:xfrm>
            <a:off x="1608840" y="3146228"/>
            <a:ext cx="817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statistic</a:t>
            </a: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2A66F7E3-2A0B-5D4E-8F5F-A9EFFBC5A128}"/>
              </a:ext>
            </a:extLst>
          </p:cNvPr>
          <p:cNvGrpSpPr/>
          <p:nvPr/>
        </p:nvGrpSpPr>
        <p:grpSpPr>
          <a:xfrm>
            <a:off x="462731" y="3558789"/>
            <a:ext cx="637860" cy="615238"/>
            <a:chOff x="462731" y="3656944"/>
            <a:chExt cx="637860" cy="615238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ACCA3C0-B464-1445-A79A-605D15D304EA}"/>
                </a:ext>
              </a:extLst>
            </p:cNvPr>
            <p:cNvSpPr txBox="1"/>
            <p:nvPr/>
          </p:nvSpPr>
          <p:spPr>
            <a:xfrm>
              <a:off x="581171" y="365694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4794976-4368-FF4E-AAE5-E103CF96D82E}"/>
                </a:ext>
              </a:extLst>
            </p:cNvPr>
            <p:cNvSpPr txBox="1"/>
            <p:nvPr/>
          </p:nvSpPr>
          <p:spPr>
            <a:xfrm>
              <a:off x="627000" y="370277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096A090-4A19-9847-93FB-F4E1ECBC0885}"/>
                </a:ext>
              </a:extLst>
            </p:cNvPr>
            <p:cNvSpPr txBox="1"/>
            <p:nvPr/>
          </p:nvSpPr>
          <p:spPr>
            <a:xfrm>
              <a:off x="672828" y="374860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79D4572-154B-1740-A693-3E100402F560}"/>
                </a:ext>
              </a:extLst>
            </p:cNvPr>
            <p:cNvSpPr txBox="1"/>
            <p:nvPr/>
          </p:nvSpPr>
          <p:spPr>
            <a:xfrm>
              <a:off x="731259" y="377527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6C6A02CF-998E-1C47-8D19-D18185A51C31}"/>
                </a:ext>
              </a:extLst>
            </p:cNvPr>
            <p:cNvSpPr txBox="1"/>
            <p:nvPr/>
          </p:nvSpPr>
          <p:spPr>
            <a:xfrm>
              <a:off x="764484" y="384025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962E931-8EA7-3F4F-AB27-9E4E843F3C10}"/>
                </a:ext>
              </a:extLst>
            </p:cNvPr>
            <p:cNvSpPr txBox="1"/>
            <p:nvPr/>
          </p:nvSpPr>
          <p:spPr>
            <a:xfrm>
              <a:off x="810313" y="388608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C6EA626-4174-E848-9B58-181D9A4F3819}"/>
                </a:ext>
              </a:extLst>
            </p:cNvPr>
            <p:cNvSpPr txBox="1"/>
            <p:nvPr/>
          </p:nvSpPr>
          <p:spPr>
            <a:xfrm>
              <a:off x="609658" y="380773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A3739A4-54F6-A74C-84DD-34022E93DA2B}"/>
                </a:ext>
              </a:extLst>
            </p:cNvPr>
            <p:cNvSpPr txBox="1"/>
            <p:nvPr/>
          </p:nvSpPr>
          <p:spPr>
            <a:xfrm>
              <a:off x="614481" y="394917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4B6420A-08D4-0848-82F3-FB7E835B27D2}"/>
                </a:ext>
              </a:extLst>
            </p:cNvPr>
            <p:cNvSpPr txBox="1"/>
            <p:nvPr/>
          </p:nvSpPr>
          <p:spPr>
            <a:xfrm>
              <a:off x="486414" y="3695819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503FD69E-52DC-7348-AF74-549070438D10}"/>
                </a:ext>
              </a:extLst>
            </p:cNvPr>
            <p:cNvSpPr txBox="1"/>
            <p:nvPr/>
          </p:nvSpPr>
          <p:spPr>
            <a:xfrm>
              <a:off x="519641" y="3766647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7411508-72EC-654B-9FBF-715778C40707}"/>
                </a:ext>
              </a:extLst>
            </p:cNvPr>
            <p:cNvSpPr txBox="1"/>
            <p:nvPr/>
          </p:nvSpPr>
          <p:spPr>
            <a:xfrm>
              <a:off x="574931" y="3768005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E782FA4-39C2-0E44-A812-3A71C2896B05}"/>
                </a:ext>
              </a:extLst>
            </p:cNvPr>
            <p:cNvSpPr txBox="1"/>
            <p:nvPr/>
          </p:nvSpPr>
          <p:spPr>
            <a:xfrm>
              <a:off x="585912" y="3870725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A4D939C-39FE-7247-80DF-235A4DEDBD04}"/>
                </a:ext>
              </a:extLst>
            </p:cNvPr>
            <p:cNvSpPr txBox="1"/>
            <p:nvPr/>
          </p:nvSpPr>
          <p:spPr>
            <a:xfrm>
              <a:off x="720238" y="3859031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88B102EA-9924-7245-A3A2-EC7D859D22FC}"/>
                </a:ext>
              </a:extLst>
            </p:cNvPr>
            <p:cNvSpPr txBox="1"/>
            <p:nvPr/>
          </p:nvSpPr>
          <p:spPr>
            <a:xfrm>
              <a:off x="674214" y="3924739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121A419-A2FF-E648-A9F1-EA1A2AEA1931}"/>
                </a:ext>
              </a:extLst>
            </p:cNvPr>
            <p:cNvSpPr txBox="1"/>
            <p:nvPr/>
          </p:nvSpPr>
          <p:spPr>
            <a:xfrm>
              <a:off x="758245" y="3951320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914912B-F3B1-9E4D-9ACC-CEDFEC3547B1}"/>
                </a:ext>
              </a:extLst>
            </p:cNvPr>
            <p:cNvSpPr txBox="1"/>
            <p:nvPr/>
          </p:nvSpPr>
          <p:spPr>
            <a:xfrm>
              <a:off x="462731" y="3790194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84F53222-FC8E-3148-8462-A218D3EE0AC6}"/>
                </a:ext>
              </a:extLst>
            </p:cNvPr>
            <p:cNvSpPr txBox="1"/>
            <p:nvPr/>
          </p:nvSpPr>
          <p:spPr>
            <a:xfrm>
              <a:off x="816677" y="380413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5E44C2D-587C-1E41-A999-55CC46C7ED6B}"/>
                </a:ext>
              </a:extLst>
            </p:cNvPr>
            <p:cNvSpPr txBox="1"/>
            <p:nvPr/>
          </p:nvSpPr>
          <p:spPr>
            <a:xfrm>
              <a:off x="725019" y="3673189"/>
              <a:ext cx="85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752EEE8B-7416-524B-812B-ECBFC6A636D7}"/>
                </a:ext>
              </a:extLst>
            </p:cNvPr>
            <p:cNvSpPr txBox="1"/>
            <p:nvPr/>
          </p:nvSpPr>
          <p:spPr>
            <a:xfrm>
              <a:off x="826157" y="371974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D34A187-498E-C245-AE51-EED78ED4E887}"/>
                </a:ext>
              </a:extLst>
            </p:cNvPr>
            <p:cNvSpPr txBox="1"/>
            <p:nvPr/>
          </p:nvSpPr>
          <p:spPr>
            <a:xfrm>
              <a:off x="547071" y="396440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63B7A6A8-4A52-2946-9DAE-B1029390B520}"/>
                </a:ext>
              </a:extLst>
            </p:cNvPr>
            <p:cNvSpPr txBox="1"/>
            <p:nvPr/>
          </p:nvSpPr>
          <p:spPr>
            <a:xfrm>
              <a:off x="664926" y="383703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64DE4B89-6EA1-B440-BD3F-6A21BC4520AD}"/>
                </a:ext>
              </a:extLst>
            </p:cNvPr>
            <p:cNvSpPr txBox="1"/>
            <p:nvPr/>
          </p:nvSpPr>
          <p:spPr>
            <a:xfrm>
              <a:off x="500689" y="387003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BDC8AFC7-81D9-4142-B077-9C547F3DDC78}"/>
                </a:ext>
              </a:extLst>
            </p:cNvPr>
            <p:cNvSpPr/>
            <p:nvPr/>
          </p:nvSpPr>
          <p:spPr>
            <a:xfrm>
              <a:off x="511615" y="3732321"/>
              <a:ext cx="500871" cy="474088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55" name="Right Arrow 154">
            <a:extLst>
              <a:ext uri="{FF2B5EF4-FFF2-40B4-BE49-F238E27FC236}">
                <a16:creationId xmlns:a16="http://schemas.microsoft.com/office/drawing/2014/main" id="{B714C779-5A63-934D-A2B4-94391FB605C2}"/>
              </a:ext>
            </a:extLst>
          </p:cNvPr>
          <p:cNvSpPr/>
          <p:nvPr/>
        </p:nvSpPr>
        <p:spPr>
          <a:xfrm>
            <a:off x="1172215" y="3781256"/>
            <a:ext cx="409196" cy="158400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5093794-57D6-E243-9192-5C22D99D1877}"/>
              </a:ext>
            </a:extLst>
          </p:cNvPr>
          <p:cNvSpPr txBox="1"/>
          <p:nvPr/>
        </p:nvSpPr>
        <p:spPr>
          <a:xfrm>
            <a:off x="1629414" y="3698142"/>
            <a:ext cx="817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statistic</a:t>
            </a:r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CA0A6F8A-3B73-6C49-8A6A-DFB08149A065}"/>
              </a:ext>
            </a:extLst>
          </p:cNvPr>
          <p:cNvGrpSpPr/>
          <p:nvPr/>
        </p:nvGrpSpPr>
        <p:grpSpPr>
          <a:xfrm>
            <a:off x="462731" y="4110456"/>
            <a:ext cx="637860" cy="615238"/>
            <a:chOff x="462731" y="4208611"/>
            <a:chExt cx="637860" cy="615238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84DB3FE-59FB-3046-8B01-209477E50725}"/>
                </a:ext>
              </a:extLst>
            </p:cNvPr>
            <p:cNvSpPr txBox="1"/>
            <p:nvPr/>
          </p:nvSpPr>
          <p:spPr>
            <a:xfrm>
              <a:off x="581171" y="420861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D8010DA-1AD3-734E-BD55-1DEB8FFE1943}"/>
                </a:ext>
              </a:extLst>
            </p:cNvPr>
            <p:cNvSpPr txBox="1"/>
            <p:nvPr/>
          </p:nvSpPr>
          <p:spPr>
            <a:xfrm>
              <a:off x="627000" y="425443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9E16804-B47E-A94D-A1FD-B9868D4F5074}"/>
                </a:ext>
              </a:extLst>
            </p:cNvPr>
            <p:cNvSpPr txBox="1"/>
            <p:nvPr/>
          </p:nvSpPr>
          <p:spPr>
            <a:xfrm>
              <a:off x="672828" y="430026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82E3922D-D7B2-3349-9591-72368C742EAE}"/>
                </a:ext>
              </a:extLst>
            </p:cNvPr>
            <p:cNvSpPr txBox="1"/>
            <p:nvPr/>
          </p:nvSpPr>
          <p:spPr>
            <a:xfrm>
              <a:off x="731259" y="432694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5D63CC-02AC-A345-BB33-C9C6B8097BC4}"/>
                </a:ext>
              </a:extLst>
            </p:cNvPr>
            <p:cNvSpPr txBox="1"/>
            <p:nvPr/>
          </p:nvSpPr>
          <p:spPr>
            <a:xfrm>
              <a:off x="764484" y="439192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CF5A4945-BA30-ED4E-B564-02BB05968136}"/>
                </a:ext>
              </a:extLst>
            </p:cNvPr>
            <p:cNvSpPr txBox="1"/>
            <p:nvPr/>
          </p:nvSpPr>
          <p:spPr>
            <a:xfrm>
              <a:off x="810313" y="443775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09CD42EB-AA07-BA45-8911-BB935EBB4CF8}"/>
                </a:ext>
              </a:extLst>
            </p:cNvPr>
            <p:cNvSpPr txBox="1"/>
            <p:nvPr/>
          </p:nvSpPr>
          <p:spPr>
            <a:xfrm>
              <a:off x="609658" y="435940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F9DA26EC-986D-0B44-8DC9-6972D158ABC4}"/>
                </a:ext>
              </a:extLst>
            </p:cNvPr>
            <p:cNvSpPr txBox="1"/>
            <p:nvPr/>
          </p:nvSpPr>
          <p:spPr>
            <a:xfrm>
              <a:off x="614481" y="450083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A8F1F05-4D9E-6A40-8F85-E4A65AC34AC6}"/>
                </a:ext>
              </a:extLst>
            </p:cNvPr>
            <p:cNvSpPr txBox="1"/>
            <p:nvPr/>
          </p:nvSpPr>
          <p:spPr>
            <a:xfrm>
              <a:off x="486414" y="4247486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6D9633C-B75E-4C45-8BFE-C3C7DB48BB47}"/>
                </a:ext>
              </a:extLst>
            </p:cNvPr>
            <p:cNvSpPr txBox="1"/>
            <p:nvPr/>
          </p:nvSpPr>
          <p:spPr>
            <a:xfrm>
              <a:off x="519641" y="4318314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DB0B50D-8C0E-B243-AED7-2A95DE3A0868}"/>
                </a:ext>
              </a:extLst>
            </p:cNvPr>
            <p:cNvSpPr txBox="1"/>
            <p:nvPr/>
          </p:nvSpPr>
          <p:spPr>
            <a:xfrm>
              <a:off x="574931" y="4319672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BC1C6A16-3644-CA48-A652-0FB64F305222}"/>
                </a:ext>
              </a:extLst>
            </p:cNvPr>
            <p:cNvSpPr txBox="1"/>
            <p:nvPr/>
          </p:nvSpPr>
          <p:spPr>
            <a:xfrm>
              <a:off x="585912" y="4422392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702D5CAF-F86D-AF4A-8612-8AC927886A4B}"/>
                </a:ext>
              </a:extLst>
            </p:cNvPr>
            <p:cNvSpPr txBox="1"/>
            <p:nvPr/>
          </p:nvSpPr>
          <p:spPr>
            <a:xfrm>
              <a:off x="720238" y="4410698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C4E7473A-268B-7245-9DB6-18EE85BE872A}"/>
                </a:ext>
              </a:extLst>
            </p:cNvPr>
            <p:cNvSpPr txBox="1"/>
            <p:nvPr/>
          </p:nvSpPr>
          <p:spPr>
            <a:xfrm>
              <a:off x="674214" y="4476406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70A41AFB-DE68-7D4F-968B-CE847F88B4D9}"/>
                </a:ext>
              </a:extLst>
            </p:cNvPr>
            <p:cNvSpPr txBox="1"/>
            <p:nvPr/>
          </p:nvSpPr>
          <p:spPr>
            <a:xfrm>
              <a:off x="758245" y="4502987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AC793B09-1E2C-9941-8BAB-39EEC467D85E}"/>
                </a:ext>
              </a:extLst>
            </p:cNvPr>
            <p:cNvSpPr txBox="1"/>
            <p:nvPr/>
          </p:nvSpPr>
          <p:spPr>
            <a:xfrm>
              <a:off x="462731" y="4341861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72AE4DFB-47CC-9041-AFC2-649A5FD3CE4C}"/>
                </a:ext>
              </a:extLst>
            </p:cNvPr>
            <p:cNvSpPr txBox="1"/>
            <p:nvPr/>
          </p:nvSpPr>
          <p:spPr>
            <a:xfrm>
              <a:off x="816677" y="435579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9B9FC58E-80E2-2C45-88C8-1B9A9E78EC7F}"/>
                </a:ext>
              </a:extLst>
            </p:cNvPr>
            <p:cNvSpPr txBox="1"/>
            <p:nvPr/>
          </p:nvSpPr>
          <p:spPr>
            <a:xfrm>
              <a:off x="725019" y="4224856"/>
              <a:ext cx="85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B5404924-82CC-4E47-B8B1-B52B389538D2}"/>
                </a:ext>
              </a:extLst>
            </p:cNvPr>
            <p:cNvSpPr txBox="1"/>
            <p:nvPr/>
          </p:nvSpPr>
          <p:spPr>
            <a:xfrm>
              <a:off x="826157" y="427141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491F51D7-10B5-154C-8DEB-D79FCD469A1F}"/>
                </a:ext>
              </a:extLst>
            </p:cNvPr>
            <p:cNvSpPr txBox="1"/>
            <p:nvPr/>
          </p:nvSpPr>
          <p:spPr>
            <a:xfrm>
              <a:off x="547071" y="451607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232B1179-A841-8242-A263-60B174A99F1E}"/>
                </a:ext>
              </a:extLst>
            </p:cNvPr>
            <p:cNvSpPr txBox="1"/>
            <p:nvPr/>
          </p:nvSpPr>
          <p:spPr>
            <a:xfrm>
              <a:off x="664926" y="438870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99ED9001-47C8-7F42-B0A6-85E2A5B326C8}"/>
                </a:ext>
              </a:extLst>
            </p:cNvPr>
            <p:cNvSpPr txBox="1"/>
            <p:nvPr/>
          </p:nvSpPr>
          <p:spPr>
            <a:xfrm>
              <a:off x="500689" y="442169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336B768-7C43-A942-B145-1BCAD38697B1}"/>
                </a:ext>
              </a:extLst>
            </p:cNvPr>
            <p:cNvSpPr/>
            <p:nvPr/>
          </p:nvSpPr>
          <p:spPr>
            <a:xfrm>
              <a:off x="516833" y="4265973"/>
              <a:ext cx="500871" cy="474088"/>
            </a:xfrm>
            <a:prstGeom prst="ellipse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81" name="Right Arrow 180">
            <a:extLst>
              <a:ext uri="{FF2B5EF4-FFF2-40B4-BE49-F238E27FC236}">
                <a16:creationId xmlns:a16="http://schemas.microsoft.com/office/drawing/2014/main" id="{7CF9C304-6D29-364C-A702-92E7815DE5A0}"/>
              </a:ext>
            </a:extLst>
          </p:cNvPr>
          <p:cNvSpPr/>
          <p:nvPr/>
        </p:nvSpPr>
        <p:spPr>
          <a:xfrm>
            <a:off x="1177432" y="4338489"/>
            <a:ext cx="409196" cy="158400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7030A0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0FA7A26C-F29E-D542-8992-8C7A5FFDA2A0}"/>
              </a:ext>
            </a:extLst>
          </p:cNvPr>
          <p:cNvSpPr txBox="1"/>
          <p:nvPr/>
        </p:nvSpPr>
        <p:spPr>
          <a:xfrm>
            <a:off x="1634630" y="4255375"/>
            <a:ext cx="791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statistic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EF0A427-4512-5E46-848B-4C772847DBB8}"/>
              </a:ext>
            </a:extLst>
          </p:cNvPr>
          <p:cNvGrpSpPr/>
          <p:nvPr/>
        </p:nvGrpSpPr>
        <p:grpSpPr>
          <a:xfrm>
            <a:off x="762000" y="4773314"/>
            <a:ext cx="50289" cy="214881"/>
            <a:chOff x="1461781" y="4653982"/>
            <a:chExt cx="50289" cy="214881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850B5E7F-26BA-2D4E-B529-B39D7083108D}"/>
                </a:ext>
              </a:extLst>
            </p:cNvPr>
            <p:cNvSpPr/>
            <p:nvPr/>
          </p:nvSpPr>
          <p:spPr>
            <a:xfrm>
              <a:off x="1461781" y="4653982"/>
              <a:ext cx="48005" cy="480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9CE5EC9E-0D0A-5945-A719-6634D5FF8AF6}"/>
                </a:ext>
              </a:extLst>
            </p:cNvPr>
            <p:cNvSpPr/>
            <p:nvPr/>
          </p:nvSpPr>
          <p:spPr>
            <a:xfrm>
              <a:off x="1464065" y="4738563"/>
              <a:ext cx="48005" cy="480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8694FA24-C370-8747-A49C-21904F0B11BB}"/>
                </a:ext>
              </a:extLst>
            </p:cNvPr>
            <p:cNvSpPr/>
            <p:nvPr/>
          </p:nvSpPr>
          <p:spPr>
            <a:xfrm>
              <a:off x="1464065" y="4820858"/>
              <a:ext cx="48005" cy="480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9880D14-B006-9B4C-88CD-566D87189CE8}"/>
              </a:ext>
            </a:extLst>
          </p:cNvPr>
          <p:cNvSpPr/>
          <p:nvPr/>
        </p:nvSpPr>
        <p:spPr>
          <a:xfrm>
            <a:off x="5205682" y="2006466"/>
            <a:ext cx="283819" cy="17939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88754C3-B83F-BC4D-8462-6BFEF2B90462}"/>
              </a:ext>
            </a:extLst>
          </p:cNvPr>
          <p:cNvSpPr/>
          <p:nvPr/>
        </p:nvSpPr>
        <p:spPr>
          <a:xfrm>
            <a:off x="5515575" y="2055539"/>
            <a:ext cx="283819" cy="17448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451991E7-1006-134C-A875-DC5780D18E6B}"/>
              </a:ext>
            </a:extLst>
          </p:cNvPr>
          <p:cNvSpPr/>
          <p:nvPr/>
        </p:nvSpPr>
        <p:spPr>
          <a:xfrm>
            <a:off x="5825468" y="2422127"/>
            <a:ext cx="283819" cy="13782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E6CBAFED-ADCE-8347-92FE-06E60627486A}"/>
              </a:ext>
            </a:extLst>
          </p:cNvPr>
          <p:cNvSpPr/>
          <p:nvPr/>
        </p:nvSpPr>
        <p:spPr>
          <a:xfrm>
            <a:off x="6135362" y="3052403"/>
            <a:ext cx="283819" cy="747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4520C10-66F0-A741-905A-55DE48AACEDF}"/>
              </a:ext>
            </a:extLst>
          </p:cNvPr>
          <p:cNvSpPr/>
          <p:nvPr/>
        </p:nvSpPr>
        <p:spPr>
          <a:xfrm>
            <a:off x="6445255" y="3548375"/>
            <a:ext cx="283819" cy="252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BECDB664-1D54-EB44-9317-2FCFC23E3F73}"/>
              </a:ext>
            </a:extLst>
          </p:cNvPr>
          <p:cNvSpPr/>
          <p:nvPr/>
        </p:nvSpPr>
        <p:spPr>
          <a:xfrm>
            <a:off x="6755149" y="3765955"/>
            <a:ext cx="283819" cy="34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69AF79AE-0C93-5342-8B04-FBDD5D333D2E}"/>
              </a:ext>
            </a:extLst>
          </p:cNvPr>
          <p:cNvSpPr/>
          <p:nvPr/>
        </p:nvSpPr>
        <p:spPr>
          <a:xfrm>
            <a:off x="4895788" y="2422128"/>
            <a:ext cx="283819" cy="13782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804208A6-315C-E346-81BF-EC4EFCDD4DAA}"/>
              </a:ext>
            </a:extLst>
          </p:cNvPr>
          <p:cNvSpPr/>
          <p:nvPr/>
        </p:nvSpPr>
        <p:spPr>
          <a:xfrm>
            <a:off x="4276002" y="3496168"/>
            <a:ext cx="283819" cy="3042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536CE2CA-5F4E-094B-BA97-68A931D28898}"/>
              </a:ext>
            </a:extLst>
          </p:cNvPr>
          <p:cNvSpPr/>
          <p:nvPr/>
        </p:nvSpPr>
        <p:spPr>
          <a:xfrm>
            <a:off x="4585895" y="3007384"/>
            <a:ext cx="283819" cy="7930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9B507E65-8FD1-044F-890D-F2CDC15EA1B8}"/>
              </a:ext>
            </a:extLst>
          </p:cNvPr>
          <p:cNvSpPr/>
          <p:nvPr/>
        </p:nvSpPr>
        <p:spPr>
          <a:xfrm>
            <a:off x="3966108" y="3734422"/>
            <a:ext cx="283819" cy="659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36DB4EF4-E375-2441-BE77-325747B628B2}"/>
              </a:ext>
            </a:extLst>
          </p:cNvPr>
          <p:cNvSpPr/>
          <p:nvPr/>
        </p:nvSpPr>
        <p:spPr>
          <a:xfrm>
            <a:off x="4593349" y="3719127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15263B74-124F-AF4A-A02D-1A1E4D383588}"/>
              </a:ext>
            </a:extLst>
          </p:cNvPr>
          <p:cNvSpPr/>
          <p:nvPr/>
        </p:nvSpPr>
        <p:spPr>
          <a:xfrm>
            <a:off x="4720389" y="3719127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3334AB86-5D89-3E47-9DA9-54E875A0B636}"/>
              </a:ext>
            </a:extLst>
          </p:cNvPr>
          <p:cNvSpPr/>
          <p:nvPr/>
        </p:nvSpPr>
        <p:spPr>
          <a:xfrm>
            <a:off x="4981393" y="3719127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91B81A03-8532-7E4A-91C6-71B77E0FE8F6}"/>
              </a:ext>
            </a:extLst>
          </p:cNvPr>
          <p:cNvSpPr/>
          <p:nvPr/>
        </p:nvSpPr>
        <p:spPr>
          <a:xfrm>
            <a:off x="5164154" y="3719127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E6FE7921-C2CB-F743-9F6B-B2257BFFF51E}"/>
              </a:ext>
            </a:extLst>
          </p:cNvPr>
          <p:cNvSpPr/>
          <p:nvPr/>
        </p:nvSpPr>
        <p:spPr>
          <a:xfrm>
            <a:off x="5078402" y="3719127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AE2A537F-05F4-C949-9440-A7D1F9375B0E}"/>
              </a:ext>
            </a:extLst>
          </p:cNvPr>
          <p:cNvSpPr/>
          <p:nvPr/>
        </p:nvSpPr>
        <p:spPr>
          <a:xfrm>
            <a:off x="5301248" y="3719127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DC6A6A0E-1916-1B40-B525-EB33D693F043}"/>
              </a:ext>
            </a:extLst>
          </p:cNvPr>
          <p:cNvSpPr/>
          <p:nvPr/>
        </p:nvSpPr>
        <p:spPr>
          <a:xfrm>
            <a:off x="5232701" y="3719127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39EFB407-F8FC-DC48-A46A-019E8E26823D}"/>
              </a:ext>
            </a:extLst>
          </p:cNvPr>
          <p:cNvSpPr/>
          <p:nvPr/>
        </p:nvSpPr>
        <p:spPr>
          <a:xfrm>
            <a:off x="5388824" y="3719127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A363E283-37C0-3846-946E-67F61F8E8434}"/>
              </a:ext>
            </a:extLst>
          </p:cNvPr>
          <p:cNvSpPr/>
          <p:nvPr/>
        </p:nvSpPr>
        <p:spPr>
          <a:xfrm>
            <a:off x="5447973" y="3719127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EF89328A-B234-534F-B69F-5C30E42F13CC}"/>
              </a:ext>
            </a:extLst>
          </p:cNvPr>
          <p:cNvSpPr/>
          <p:nvPr/>
        </p:nvSpPr>
        <p:spPr>
          <a:xfrm>
            <a:off x="5524093" y="3719127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B2C3B60C-0708-AF42-9105-5BC8C54EFB74}"/>
              </a:ext>
            </a:extLst>
          </p:cNvPr>
          <p:cNvSpPr/>
          <p:nvPr/>
        </p:nvSpPr>
        <p:spPr>
          <a:xfrm>
            <a:off x="5588228" y="3719127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5589D892-BD71-7C42-A8A8-603A93BF0F57}"/>
              </a:ext>
            </a:extLst>
          </p:cNvPr>
          <p:cNvSpPr/>
          <p:nvPr/>
        </p:nvSpPr>
        <p:spPr>
          <a:xfrm>
            <a:off x="5787998" y="3719127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15492DCD-61F8-134A-9DDD-3AED9B9B6C2F}"/>
              </a:ext>
            </a:extLst>
          </p:cNvPr>
          <p:cNvSpPr/>
          <p:nvPr/>
        </p:nvSpPr>
        <p:spPr>
          <a:xfrm>
            <a:off x="5928253" y="3719127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F49212FE-AB4F-1647-BA18-031BC703513A}"/>
              </a:ext>
            </a:extLst>
          </p:cNvPr>
          <p:cNvSpPr/>
          <p:nvPr/>
        </p:nvSpPr>
        <p:spPr>
          <a:xfrm>
            <a:off x="6236187" y="3719127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FBC659DB-F68C-894B-B2F8-306AECC29667}"/>
              </a:ext>
            </a:extLst>
          </p:cNvPr>
          <p:cNvSpPr/>
          <p:nvPr/>
        </p:nvSpPr>
        <p:spPr>
          <a:xfrm>
            <a:off x="6924337" y="3719127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1E3CCD41-F7C5-6A46-9333-EF2B5E3F4D02}"/>
              </a:ext>
            </a:extLst>
          </p:cNvPr>
          <p:cNvSpPr/>
          <p:nvPr/>
        </p:nvSpPr>
        <p:spPr>
          <a:xfrm>
            <a:off x="4038600" y="3719127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F647655-90B7-6447-B4B6-4BE170646CD7}"/>
              </a:ext>
            </a:extLst>
          </p:cNvPr>
          <p:cNvCxnSpPr>
            <a:cxnSpLocks/>
          </p:cNvCxnSpPr>
          <p:nvPr/>
        </p:nvCxnSpPr>
        <p:spPr>
          <a:xfrm flipV="1">
            <a:off x="3682207" y="3810567"/>
            <a:ext cx="3574664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963CBE4B-606F-1D41-9047-3DACF53491CE}"/>
              </a:ext>
            </a:extLst>
          </p:cNvPr>
          <p:cNvSpPr txBox="1"/>
          <p:nvPr/>
        </p:nvSpPr>
        <p:spPr>
          <a:xfrm>
            <a:off x="7256871" y="358895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statistic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30A5053D-49FF-4543-9E2C-9610E17057E4}"/>
              </a:ext>
            </a:extLst>
          </p:cNvPr>
          <p:cNvSpPr/>
          <p:nvPr/>
        </p:nvSpPr>
        <p:spPr>
          <a:xfrm>
            <a:off x="5078402" y="3719127"/>
            <a:ext cx="182880" cy="182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F7A26D48-9111-9645-BCC5-C921FCE18D2C}"/>
              </a:ext>
            </a:extLst>
          </p:cNvPr>
          <p:cNvSpPr/>
          <p:nvPr/>
        </p:nvSpPr>
        <p:spPr>
          <a:xfrm>
            <a:off x="5206063" y="3719127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57DEC1DF-3115-4546-B636-EEABBB45AF82}"/>
              </a:ext>
            </a:extLst>
          </p:cNvPr>
          <p:cNvSpPr/>
          <p:nvPr/>
        </p:nvSpPr>
        <p:spPr>
          <a:xfrm>
            <a:off x="5895116" y="3719127"/>
            <a:ext cx="182880" cy="1828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66D69B65-F1CD-454F-A4D1-DD690D4C6B04}"/>
              </a:ext>
            </a:extLst>
          </p:cNvPr>
          <p:cNvSpPr/>
          <p:nvPr/>
        </p:nvSpPr>
        <p:spPr>
          <a:xfrm>
            <a:off x="5589147" y="3719127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6A2FFFB4-BDCC-5A40-82A6-17EA142CF3B7}"/>
              </a:ext>
            </a:extLst>
          </p:cNvPr>
          <p:cNvSpPr/>
          <p:nvPr/>
        </p:nvSpPr>
        <p:spPr>
          <a:xfrm>
            <a:off x="4396195" y="3719127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4B78FE62-86E4-1E4B-A0AB-0FBD41D5C7FE}"/>
              </a:ext>
            </a:extLst>
          </p:cNvPr>
          <p:cNvSpPr/>
          <p:nvPr/>
        </p:nvSpPr>
        <p:spPr>
          <a:xfrm>
            <a:off x="6473855" y="3719127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C556C7F6-E89C-5D41-BF90-CA4CF5B3D57C}"/>
              </a:ext>
            </a:extLst>
          </p:cNvPr>
          <p:cNvCxnSpPr/>
          <p:nvPr/>
        </p:nvCxnSpPr>
        <p:spPr>
          <a:xfrm flipV="1">
            <a:off x="3857132" y="1803102"/>
            <a:ext cx="0" cy="2014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9BC7D2F4-0B06-D644-854D-67A88E60C2BC}"/>
              </a:ext>
            </a:extLst>
          </p:cNvPr>
          <p:cNvSpPr txBox="1"/>
          <p:nvPr/>
        </p:nvSpPr>
        <p:spPr>
          <a:xfrm rot="16200000">
            <a:off x="3223264" y="258151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counts</a:t>
            </a:r>
          </a:p>
        </p:txBody>
      </p:sp>
    </p:spTree>
    <p:extLst>
      <p:ext uri="{BB962C8B-B14F-4D97-AF65-F5344CB8AC3E}">
        <p14:creationId xmlns:p14="http://schemas.microsoft.com/office/powerpoint/2010/main" val="285601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But you often only have a single data 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4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CEA4CF-8A0D-164F-B9CF-7510D8F1B923}"/>
              </a:ext>
            </a:extLst>
          </p:cNvPr>
          <p:cNvGrpSpPr/>
          <p:nvPr/>
        </p:nvGrpSpPr>
        <p:grpSpPr>
          <a:xfrm>
            <a:off x="462988" y="1352550"/>
            <a:ext cx="637347" cy="614805"/>
            <a:chOff x="462988" y="1450705"/>
            <a:chExt cx="637347" cy="61480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D2670B9-0C10-C047-AABC-807D188B8166}"/>
                </a:ext>
              </a:extLst>
            </p:cNvPr>
            <p:cNvSpPr txBox="1"/>
            <p:nvPr/>
          </p:nvSpPr>
          <p:spPr>
            <a:xfrm>
              <a:off x="581261" y="145070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5DA536-DEDD-B644-86BD-10D3756B2F3A}"/>
                </a:ext>
              </a:extLst>
            </p:cNvPr>
            <p:cNvSpPr txBox="1"/>
            <p:nvPr/>
          </p:nvSpPr>
          <p:spPr>
            <a:xfrm>
              <a:off x="627025" y="149646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2499BFE-4946-7046-9261-F4568352C28A}"/>
                </a:ext>
              </a:extLst>
            </p:cNvPr>
            <p:cNvSpPr txBox="1"/>
            <p:nvPr/>
          </p:nvSpPr>
          <p:spPr>
            <a:xfrm>
              <a:off x="672788" y="154223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C4AFA5B-593B-954D-ABA3-DA03C02E9E75}"/>
                </a:ext>
              </a:extLst>
            </p:cNvPr>
            <p:cNvSpPr txBox="1"/>
            <p:nvPr/>
          </p:nvSpPr>
          <p:spPr>
            <a:xfrm>
              <a:off x="731136" y="156887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30C46D5-9951-5E4A-A668-8278916EA230}"/>
                </a:ext>
              </a:extLst>
            </p:cNvPr>
            <p:cNvSpPr txBox="1"/>
            <p:nvPr/>
          </p:nvSpPr>
          <p:spPr>
            <a:xfrm>
              <a:off x="764316" y="163376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8CC1250-0634-BF42-8388-C4EF48A2C2BC}"/>
                </a:ext>
              </a:extLst>
            </p:cNvPr>
            <p:cNvSpPr txBox="1"/>
            <p:nvPr/>
          </p:nvSpPr>
          <p:spPr>
            <a:xfrm>
              <a:off x="810079" y="167952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43F5863-2CAF-4447-87AE-70F988ED1699}"/>
                </a:ext>
              </a:extLst>
            </p:cNvPr>
            <p:cNvSpPr txBox="1"/>
            <p:nvPr/>
          </p:nvSpPr>
          <p:spPr>
            <a:xfrm>
              <a:off x="609707" y="160128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EA93493-E444-9B40-9DA3-83682199CB23}"/>
                </a:ext>
              </a:extLst>
            </p:cNvPr>
            <p:cNvSpPr txBox="1"/>
            <p:nvPr/>
          </p:nvSpPr>
          <p:spPr>
            <a:xfrm>
              <a:off x="614523" y="174252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263D33F-92A0-024B-98BD-7BC465D1C876}"/>
                </a:ext>
              </a:extLst>
            </p:cNvPr>
            <p:cNvSpPr txBox="1"/>
            <p:nvPr/>
          </p:nvSpPr>
          <p:spPr>
            <a:xfrm>
              <a:off x="486638" y="1489525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1CC9859-75B6-E249-AA56-9AF184195DC2}"/>
                </a:ext>
              </a:extLst>
            </p:cNvPr>
            <p:cNvSpPr txBox="1"/>
            <p:nvPr/>
          </p:nvSpPr>
          <p:spPr>
            <a:xfrm>
              <a:off x="519818" y="1560253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C69D124-194B-C640-B774-053D66465180}"/>
                </a:ext>
              </a:extLst>
            </p:cNvPr>
            <p:cNvSpPr txBox="1"/>
            <p:nvPr/>
          </p:nvSpPr>
          <p:spPr>
            <a:xfrm>
              <a:off x="575030" y="1561611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F9596B1-91C9-284C-84B0-8A65D112F8D6}"/>
                </a:ext>
              </a:extLst>
            </p:cNvPr>
            <p:cNvSpPr txBox="1"/>
            <p:nvPr/>
          </p:nvSpPr>
          <p:spPr>
            <a:xfrm>
              <a:off x="585994" y="1664184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DED5B09-0185-544E-9A02-E30397D00E34}"/>
                </a:ext>
              </a:extLst>
            </p:cNvPr>
            <p:cNvSpPr txBox="1"/>
            <p:nvPr/>
          </p:nvSpPr>
          <p:spPr>
            <a:xfrm>
              <a:off x="720130" y="1652507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EF0B9D7-D33A-C542-A7FB-58CB46F0F552}"/>
                </a:ext>
              </a:extLst>
            </p:cNvPr>
            <p:cNvSpPr txBox="1"/>
            <p:nvPr/>
          </p:nvSpPr>
          <p:spPr>
            <a:xfrm>
              <a:off x="674172" y="1718123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42E902E-478E-D644-AD58-50D79005716F}"/>
                </a:ext>
              </a:extLst>
            </p:cNvPr>
            <p:cNvSpPr txBox="1"/>
            <p:nvPr/>
          </p:nvSpPr>
          <p:spPr>
            <a:xfrm>
              <a:off x="758085" y="1744666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29E9476-74B5-9643-A870-1B07F79DCDC9}"/>
                </a:ext>
              </a:extLst>
            </p:cNvPr>
            <p:cNvSpPr txBox="1"/>
            <p:nvPr/>
          </p:nvSpPr>
          <p:spPr>
            <a:xfrm>
              <a:off x="462988" y="1583767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1A20511-E410-BA4D-99B1-8C15E60C114F}"/>
                </a:ext>
              </a:extLst>
            </p:cNvPr>
            <p:cNvSpPr txBox="1"/>
            <p:nvPr/>
          </p:nvSpPr>
          <p:spPr>
            <a:xfrm>
              <a:off x="816433" y="159768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7B81145-DE4C-BD49-9CDA-F04BCD2A317B}"/>
                </a:ext>
              </a:extLst>
            </p:cNvPr>
            <p:cNvSpPr txBox="1"/>
            <p:nvPr/>
          </p:nvSpPr>
          <p:spPr>
            <a:xfrm>
              <a:off x="724906" y="1466927"/>
              <a:ext cx="852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8F28CF2-FC47-574F-9B7F-5D0696CFB791}"/>
                </a:ext>
              </a:extLst>
            </p:cNvPr>
            <p:cNvSpPr txBox="1"/>
            <p:nvPr/>
          </p:nvSpPr>
          <p:spPr>
            <a:xfrm>
              <a:off x="825901" y="151341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9412D19-6E62-5845-9EE0-E4818E31FDB2}"/>
                </a:ext>
              </a:extLst>
            </p:cNvPr>
            <p:cNvSpPr txBox="1"/>
            <p:nvPr/>
          </p:nvSpPr>
          <p:spPr>
            <a:xfrm>
              <a:off x="547209" y="175773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E70A066-70C2-AF47-8F1A-88F12B627EFA}"/>
                </a:ext>
              </a:extLst>
            </p:cNvPr>
            <p:cNvSpPr txBox="1"/>
            <p:nvPr/>
          </p:nvSpPr>
          <p:spPr>
            <a:xfrm>
              <a:off x="664898" y="163054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8707383-1AB8-AA44-B3F7-3CEF590162E0}"/>
                </a:ext>
              </a:extLst>
            </p:cNvPr>
            <p:cNvSpPr txBox="1"/>
            <p:nvPr/>
          </p:nvSpPr>
          <p:spPr>
            <a:xfrm>
              <a:off x="500892" y="166349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11B613C-9390-D447-8E28-7969D16DFA6F}"/>
                </a:ext>
              </a:extLst>
            </p:cNvPr>
            <p:cNvSpPr/>
            <p:nvPr/>
          </p:nvSpPr>
          <p:spPr>
            <a:xfrm>
              <a:off x="483108" y="1535257"/>
              <a:ext cx="500164" cy="4734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77" name="Right Arrow 76">
            <a:extLst>
              <a:ext uri="{FF2B5EF4-FFF2-40B4-BE49-F238E27FC236}">
                <a16:creationId xmlns:a16="http://schemas.microsoft.com/office/drawing/2014/main" id="{7A28CF2B-D5E3-9341-95CB-042D6D305979}"/>
              </a:ext>
            </a:extLst>
          </p:cNvPr>
          <p:cNvSpPr/>
          <p:nvPr/>
        </p:nvSpPr>
        <p:spPr>
          <a:xfrm>
            <a:off x="1143001" y="1583858"/>
            <a:ext cx="409196" cy="158400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052B6C9-0A7F-F849-9318-DA20B03C9A74}"/>
              </a:ext>
            </a:extLst>
          </p:cNvPr>
          <p:cNvSpPr txBox="1"/>
          <p:nvPr/>
        </p:nvSpPr>
        <p:spPr>
          <a:xfrm>
            <a:off x="1600200" y="1500744"/>
            <a:ext cx="817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statistic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963CBE4B-606F-1D41-9047-3DACF53491CE}"/>
              </a:ext>
            </a:extLst>
          </p:cNvPr>
          <p:cNvSpPr txBox="1"/>
          <p:nvPr/>
        </p:nvSpPr>
        <p:spPr>
          <a:xfrm>
            <a:off x="7256871" y="358895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statistic</a:t>
            </a:r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C556C7F6-E89C-5D41-BF90-CA4CF5B3D57C}"/>
              </a:ext>
            </a:extLst>
          </p:cNvPr>
          <p:cNvCxnSpPr/>
          <p:nvPr/>
        </p:nvCxnSpPr>
        <p:spPr>
          <a:xfrm flipV="1">
            <a:off x="3857132" y="1803102"/>
            <a:ext cx="0" cy="2014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9BC7D2F4-0B06-D644-854D-67A88E60C2BC}"/>
              </a:ext>
            </a:extLst>
          </p:cNvPr>
          <p:cNvSpPr txBox="1"/>
          <p:nvPr/>
        </p:nvSpPr>
        <p:spPr>
          <a:xfrm rot="16200000">
            <a:off x="3223264" y="258151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counts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E7970440-5322-C642-8E16-DA02BDB8F821}"/>
              </a:ext>
            </a:extLst>
          </p:cNvPr>
          <p:cNvSpPr txBox="1"/>
          <p:nvPr/>
        </p:nvSpPr>
        <p:spPr>
          <a:xfrm>
            <a:off x="3733800" y="4309419"/>
            <a:ext cx="3551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This is your </a:t>
            </a:r>
            <a:r>
              <a:rPr lang="en-US" sz="1800" b="1" dirty="0"/>
              <a:t>only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, and therefore </a:t>
            </a:r>
            <a:r>
              <a:rPr lang="en-US" sz="1800" b="1" dirty="0"/>
              <a:t>best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estimate of this statistic.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B4CCC84-5FD0-3E4F-B9E3-0B06C9ADF5F7}"/>
              </a:ext>
            </a:extLst>
          </p:cNvPr>
          <p:cNvCxnSpPr/>
          <p:nvPr/>
        </p:nvCxnSpPr>
        <p:spPr>
          <a:xfrm flipV="1">
            <a:off x="5294376" y="4019556"/>
            <a:ext cx="0" cy="289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FB37A6F6-93B5-6E4D-B1B5-1929E590B2C6}"/>
              </a:ext>
            </a:extLst>
          </p:cNvPr>
          <p:cNvCxnSpPr>
            <a:cxnSpLocks/>
          </p:cNvCxnSpPr>
          <p:nvPr/>
        </p:nvCxnSpPr>
        <p:spPr>
          <a:xfrm flipV="1">
            <a:off x="3682207" y="3810567"/>
            <a:ext cx="3574664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Oval 233">
            <a:extLst>
              <a:ext uri="{FF2B5EF4-FFF2-40B4-BE49-F238E27FC236}">
                <a16:creationId xmlns:a16="http://schemas.microsoft.com/office/drawing/2014/main" id="{3B2C602E-120B-F34A-8DE7-197AA44FBD82}"/>
              </a:ext>
            </a:extLst>
          </p:cNvPr>
          <p:cNvSpPr/>
          <p:nvPr/>
        </p:nvSpPr>
        <p:spPr>
          <a:xfrm>
            <a:off x="5206063" y="3719127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56071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Did your test conditions have any effect?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5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CEA4CF-8A0D-164F-B9CF-7510D8F1B923}"/>
              </a:ext>
            </a:extLst>
          </p:cNvPr>
          <p:cNvGrpSpPr/>
          <p:nvPr/>
        </p:nvGrpSpPr>
        <p:grpSpPr>
          <a:xfrm>
            <a:off x="462988" y="1352550"/>
            <a:ext cx="637347" cy="614805"/>
            <a:chOff x="462988" y="1450705"/>
            <a:chExt cx="637347" cy="61480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D2670B9-0C10-C047-AABC-807D188B8166}"/>
                </a:ext>
              </a:extLst>
            </p:cNvPr>
            <p:cNvSpPr txBox="1"/>
            <p:nvPr/>
          </p:nvSpPr>
          <p:spPr>
            <a:xfrm>
              <a:off x="581261" y="145070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5DA536-DEDD-B644-86BD-10D3756B2F3A}"/>
                </a:ext>
              </a:extLst>
            </p:cNvPr>
            <p:cNvSpPr txBox="1"/>
            <p:nvPr/>
          </p:nvSpPr>
          <p:spPr>
            <a:xfrm>
              <a:off x="627025" y="149646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2499BFE-4946-7046-9261-F4568352C28A}"/>
                </a:ext>
              </a:extLst>
            </p:cNvPr>
            <p:cNvSpPr txBox="1"/>
            <p:nvPr/>
          </p:nvSpPr>
          <p:spPr>
            <a:xfrm>
              <a:off x="672788" y="154223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C4AFA5B-593B-954D-ABA3-DA03C02E9E75}"/>
                </a:ext>
              </a:extLst>
            </p:cNvPr>
            <p:cNvSpPr txBox="1"/>
            <p:nvPr/>
          </p:nvSpPr>
          <p:spPr>
            <a:xfrm>
              <a:off x="731136" y="156887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30C46D5-9951-5E4A-A668-8278916EA230}"/>
                </a:ext>
              </a:extLst>
            </p:cNvPr>
            <p:cNvSpPr txBox="1"/>
            <p:nvPr/>
          </p:nvSpPr>
          <p:spPr>
            <a:xfrm>
              <a:off x="764316" y="163376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8CC1250-0634-BF42-8388-C4EF48A2C2BC}"/>
                </a:ext>
              </a:extLst>
            </p:cNvPr>
            <p:cNvSpPr txBox="1"/>
            <p:nvPr/>
          </p:nvSpPr>
          <p:spPr>
            <a:xfrm>
              <a:off x="810079" y="167952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43F5863-2CAF-4447-87AE-70F988ED1699}"/>
                </a:ext>
              </a:extLst>
            </p:cNvPr>
            <p:cNvSpPr txBox="1"/>
            <p:nvPr/>
          </p:nvSpPr>
          <p:spPr>
            <a:xfrm>
              <a:off x="609707" y="160128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EA93493-E444-9B40-9DA3-83682199CB23}"/>
                </a:ext>
              </a:extLst>
            </p:cNvPr>
            <p:cNvSpPr txBox="1"/>
            <p:nvPr/>
          </p:nvSpPr>
          <p:spPr>
            <a:xfrm>
              <a:off x="614523" y="174252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263D33F-92A0-024B-98BD-7BC465D1C876}"/>
                </a:ext>
              </a:extLst>
            </p:cNvPr>
            <p:cNvSpPr txBox="1"/>
            <p:nvPr/>
          </p:nvSpPr>
          <p:spPr>
            <a:xfrm>
              <a:off x="486638" y="1489525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1CC9859-75B6-E249-AA56-9AF184195DC2}"/>
                </a:ext>
              </a:extLst>
            </p:cNvPr>
            <p:cNvSpPr txBox="1"/>
            <p:nvPr/>
          </p:nvSpPr>
          <p:spPr>
            <a:xfrm>
              <a:off x="519818" y="1560253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C69D124-194B-C640-B774-053D66465180}"/>
                </a:ext>
              </a:extLst>
            </p:cNvPr>
            <p:cNvSpPr txBox="1"/>
            <p:nvPr/>
          </p:nvSpPr>
          <p:spPr>
            <a:xfrm>
              <a:off x="575030" y="1561611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F9596B1-91C9-284C-84B0-8A65D112F8D6}"/>
                </a:ext>
              </a:extLst>
            </p:cNvPr>
            <p:cNvSpPr txBox="1"/>
            <p:nvPr/>
          </p:nvSpPr>
          <p:spPr>
            <a:xfrm>
              <a:off x="585994" y="1664184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DED5B09-0185-544E-9A02-E30397D00E34}"/>
                </a:ext>
              </a:extLst>
            </p:cNvPr>
            <p:cNvSpPr txBox="1"/>
            <p:nvPr/>
          </p:nvSpPr>
          <p:spPr>
            <a:xfrm>
              <a:off x="720130" y="1652507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EF0B9D7-D33A-C542-A7FB-58CB46F0F552}"/>
                </a:ext>
              </a:extLst>
            </p:cNvPr>
            <p:cNvSpPr txBox="1"/>
            <p:nvPr/>
          </p:nvSpPr>
          <p:spPr>
            <a:xfrm>
              <a:off x="674172" y="1718123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42E902E-478E-D644-AD58-50D79005716F}"/>
                </a:ext>
              </a:extLst>
            </p:cNvPr>
            <p:cNvSpPr txBox="1"/>
            <p:nvPr/>
          </p:nvSpPr>
          <p:spPr>
            <a:xfrm>
              <a:off x="758085" y="1744666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29E9476-74B5-9643-A870-1B07F79DCDC9}"/>
                </a:ext>
              </a:extLst>
            </p:cNvPr>
            <p:cNvSpPr txBox="1"/>
            <p:nvPr/>
          </p:nvSpPr>
          <p:spPr>
            <a:xfrm>
              <a:off x="462988" y="1583767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1A20511-E410-BA4D-99B1-8C15E60C114F}"/>
                </a:ext>
              </a:extLst>
            </p:cNvPr>
            <p:cNvSpPr txBox="1"/>
            <p:nvPr/>
          </p:nvSpPr>
          <p:spPr>
            <a:xfrm>
              <a:off x="816433" y="159768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7B81145-DE4C-BD49-9CDA-F04BCD2A317B}"/>
                </a:ext>
              </a:extLst>
            </p:cNvPr>
            <p:cNvSpPr txBox="1"/>
            <p:nvPr/>
          </p:nvSpPr>
          <p:spPr>
            <a:xfrm>
              <a:off x="724906" y="1466927"/>
              <a:ext cx="852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8F28CF2-FC47-574F-9B7F-5D0696CFB791}"/>
                </a:ext>
              </a:extLst>
            </p:cNvPr>
            <p:cNvSpPr txBox="1"/>
            <p:nvPr/>
          </p:nvSpPr>
          <p:spPr>
            <a:xfrm>
              <a:off x="825901" y="151341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9412D19-6E62-5845-9EE0-E4818E31FDB2}"/>
                </a:ext>
              </a:extLst>
            </p:cNvPr>
            <p:cNvSpPr txBox="1"/>
            <p:nvPr/>
          </p:nvSpPr>
          <p:spPr>
            <a:xfrm>
              <a:off x="547209" y="175773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E70A066-70C2-AF47-8F1A-88F12B627EFA}"/>
                </a:ext>
              </a:extLst>
            </p:cNvPr>
            <p:cNvSpPr txBox="1"/>
            <p:nvPr/>
          </p:nvSpPr>
          <p:spPr>
            <a:xfrm>
              <a:off x="664898" y="163054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8707383-1AB8-AA44-B3F7-3CEF590162E0}"/>
                </a:ext>
              </a:extLst>
            </p:cNvPr>
            <p:cNvSpPr txBox="1"/>
            <p:nvPr/>
          </p:nvSpPr>
          <p:spPr>
            <a:xfrm>
              <a:off x="500892" y="166349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11B613C-9390-D447-8E28-7969D16DFA6F}"/>
                </a:ext>
              </a:extLst>
            </p:cNvPr>
            <p:cNvSpPr/>
            <p:nvPr/>
          </p:nvSpPr>
          <p:spPr>
            <a:xfrm>
              <a:off x="483108" y="1535257"/>
              <a:ext cx="500164" cy="4734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77" name="Right Arrow 76">
            <a:extLst>
              <a:ext uri="{FF2B5EF4-FFF2-40B4-BE49-F238E27FC236}">
                <a16:creationId xmlns:a16="http://schemas.microsoft.com/office/drawing/2014/main" id="{7A28CF2B-D5E3-9341-95CB-042D6D305979}"/>
              </a:ext>
            </a:extLst>
          </p:cNvPr>
          <p:cNvSpPr/>
          <p:nvPr/>
        </p:nvSpPr>
        <p:spPr>
          <a:xfrm>
            <a:off x="1143001" y="1583858"/>
            <a:ext cx="409196" cy="158400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052B6C9-0A7F-F849-9318-DA20B03C9A74}"/>
              </a:ext>
            </a:extLst>
          </p:cNvPr>
          <p:cNvSpPr txBox="1"/>
          <p:nvPr/>
        </p:nvSpPr>
        <p:spPr>
          <a:xfrm>
            <a:off x="1600200" y="1500744"/>
            <a:ext cx="817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statistic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963CBE4B-606F-1D41-9047-3DACF53491CE}"/>
              </a:ext>
            </a:extLst>
          </p:cNvPr>
          <p:cNvSpPr txBox="1"/>
          <p:nvPr/>
        </p:nvSpPr>
        <p:spPr>
          <a:xfrm>
            <a:off x="7256871" y="358895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statistic</a:t>
            </a:r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C556C7F6-E89C-5D41-BF90-CA4CF5B3D57C}"/>
              </a:ext>
            </a:extLst>
          </p:cNvPr>
          <p:cNvCxnSpPr/>
          <p:nvPr/>
        </p:nvCxnSpPr>
        <p:spPr>
          <a:xfrm flipV="1">
            <a:off x="3857132" y="1803102"/>
            <a:ext cx="0" cy="2014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9BC7D2F4-0B06-D644-854D-67A88E60C2BC}"/>
              </a:ext>
            </a:extLst>
          </p:cNvPr>
          <p:cNvSpPr txBox="1"/>
          <p:nvPr/>
        </p:nvSpPr>
        <p:spPr>
          <a:xfrm rot="16200000">
            <a:off x="3223264" y="258151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counts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392743E-3797-B34B-ABF6-EC5A1BD2930C}"/>
              </a:ext>
            </a:extLst>
          </p:cNvPr>
          <p:cNvGrpSpPr/>
          <p:nvPr/>
        </p:nvGrpSpPr>
        <p:grpSpPr>
          <a:xfrm>
            <a:off x="462731" y="3028950"/>
            <a:ext cx="637861" cy="615238"/>
            <a:chOff x="462731" y="2001940"/>
            <a:chExt cx="637861" cy="61523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F3AB2E8-65B7-9D45-A7A1-7A83845069AD}"/>
                </a:ext>
              </a:extLst>
            </p:cNvPr>
            <p:cNvSpPr txBox="1"/>
            <p:nvPr/>
          </p:nvSpPr>
          <p:spPr>
            <a:xfrm>
              <a:off x="581172" y="200194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75E947C-8F7A-AD41-AE79-711ACDBEC704}"/>
                </a:ext>
              </a:extLst>
            </p:cNvPr>
            <p:cNvSpPr txBox="1"/>
            <p:nvPr/>
          </p:nvSpPr>
          <p:spPr>
            <a:xfrm>
              <a:off x="626999" y="204776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68C67F1-7CB1-9E4C-B087-E2A547B4DF6A}"/>
                </a:ext>
              </a:extLst>
            </p:cNvPr>
            <p:cNvSpPr txBox="1"/>
            <p:nvPr/>
          </p:nvSpPr>
          <p:spPr>
            <a:xfrm>
              <a:off x="672828" y="209359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03878D2-EC1F-634B-9B88-3BFDF01288DC}"/>
                </a:ext>
              </a:extLst>
            </p:cNvPr>
            <p:cNvSpPr txBox="1"/>
            <p:nvPr/>
          </p:nvSpPr>
          <p:spPr>
            <a:xfrm>
              <a:off x="731258" y="212027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2C6507A-1BD1-3A45-9F9F-B590D11F5346}"/>
                </a:ext>
              </a:extLst>
            </p:cNvPr>
            <p:cNvSpPr txBox="1"/>
            <p:nvPr/>
          </p:nvSpPr>
          <p:spPr>
            <a:xfrm>
              <a:off x="764486" y="218525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D83F8C7-3C21-EE42-864C-B8346456FD0E}"/>
                </a:ext>
              </a:extLst>
            </p:cNvPr>
            <p:cNvSpPr txBox="1"/>
            <p:nvPr/>
          </p:nvSpPr>
          <p:spPr>
            <a:xfrm>
              <a:off x="810314" y="223108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6B6045C-94E4-3744-A6A6-0292E256EE2B}"/>
                </a:ext>
              </a:extLst>
            </p:cNvPr>
            <p:cNvSpPr txBox="1"/>
            <p:nvPr/>
          </p:nvSpPr>
          <p:spPr>
            <a:xfrm>
              <a:off x="609657" y="215273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32385D5-5039-6947-BC02-45FF5E7E81ED}"/>
                </a:ext>
              </a:extLst>
            </p:cNvPr>
            <p:cNvSpPr txBox="1"/>
            <p:nvPr/>
          </p:nvSpPr>
          <p:spPr>
            <a:xfrm>
              <a:off x="614480" y="229416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906BFFA-6BD6-6A4B-8941-488833AB021E}"/>
                </a:ext>
              </a:extLst>
            </p:cNvPr>
            <p:cNvSpPr txBox="1"/>
            <p:nvPr/>
          </p:nvSpPr>
          <p:spPr>
            <a:xfrm>
              <a:off x="486414" y="2040815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2266C41-CAA2-1A4B-BF0A-04E958854BDE}"/>
                </a:ext>
              </a:extLst>
            </p:cNvPr>
            <p:cNvSpPr txBox="1"/>
            <p:nvPr/>
          </p:nvSpPr>
          <p:spPr>
            <a:xfrm>
              <a:off x="519641" y="2111643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860E91D-6412-1341-88D1-7827154C1777}"/>
                </a:ext>
              </a:extLst>
            </p:cNvPr>
            <p:cNvSpPr txBox="1"/>
            <p:nvPr/>
          </p:nvSpPr>
          <p:spPr>
            <a:xfrm>
              <a:off x="574932" y="2113003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DF028D5-A795-1E4C-9789-DD827BFE466A}"/>
                </a:ext>
              </a:extLst>
            </p:cNvPr>
            <p:cNvSpPr txBox="1"/>
            <p:nvPr/>
          </p:nvSpPr>
          <p:spPr>
            <a:xfrm>
              <a:off x="585912" y="2215722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ED411B3-1A25-A647-851A-8D98FB7106BA}"/>
                </a:ext>
              </a:extLst>
            </p:cNvPr>
            <p:cNvSpPr txBox="1"/>
            <p:nvPr/>
          </p:nvSpPr>
          <p:spPr>
            <a:xfrm>
              <a:off x="720237" y="2204027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3DB3EA6-1A29-2D44-AF89-463668E6A115}"/>
                </a:ext>
              </a:extLst>
            </p:cNvPr>
            <p:cNvSpPr txBox="1"/>
            <p:nvPr/>
          </p:nvSpPr>
          <p:spPr>
            <a:xfrm>
              <a:off x="674214" y="2269736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8D473E1-EE76-5D48-8CD7-83462D179443}"/>
                </a:ext>
              </a:extLst>
            </p:cNvPr>
            <p:cNvSpPr txBox="1"/>
            <p:nvPr/>
          </p:nvSpPr>
          <p:spPr>
            <a:xfrm>
              <a:off x="758246" y="2296316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ECE261F-AA36-3F42-A5A9-43E27DFD215A}"/>
                </a:ext>
              </a:extLst>
            </p:cNvPr>
            <p:cNvSpPr txBox="1"/>
            <p:nvPr/>
          </p:nvSpPr>
          <p:spPr>
            <a:xfrm>
              <a:off x="462731" y="2135190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777BEF2-F68B-344D-8B87-BA6BF0C1F543}"/>
                </a:ext>
              </a:extLst>
            </p:cNvPr>
            <p:cNvSpPr txBox="1"/>
            <p:nvPr/>
          </p:nvSpPr>
          <p:spPr>
            <a:xfrm>
              <a:off x="816676" y="214912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3D1CB59-6CFB-8A48-915C-4781A92726BD}"/>
                </a:ext>
              </a:extLst>
            </p:cNvPr>
            <p:cNvSpPr txBox="1"/>
            <p:nvPr/>
          </p:nvSpPr>
          <p:spPr>
            <a:xfrm>
              <a:off x="725019" y="2018186"/>
              <a:ext cx="85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A589BD2-D1A1-0C4A-B879-20B65DA98931}"/>
                </a:ext>
              </a:extLst>
            </p:cNvPr>
            <p:cNvSpPr txBox="1"/>
            <p:nvPr/>
          </p:nvSpPr>
          <p:spPr>
            <a:xfrm>
              <a:off x="826158" y="206474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F00F641-4EE9-6848-9643-CE10B982587D}"/>
                </a:ext>
              </a:extLst>
            </p:cNvPr>
            <p:cNvSpPr txBox="1"/>
            <p:nvPr/>
          </p:nvSpPr>
          <p:spPr>
            <a:xfrm>
              <a:off x="547071" y="230940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0DFF0B2-11E1-5449-A2DA-FE2E9473EEA1}"/>
                </a:ext>
              </a:extLst>
            </p:cNvPr>
            <p:cNvSpPr txBox="1"/>
            <p:nvPr/>
          </p:nvSpPr>
          <p:spPr>
            <a:xfrm>
              <a:off x="664926" y="218203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C6ED6AD-D501-AA4A-9A8C-5B2AA74F9047}"/>
                </a:ext>
              </a:extLst>
            </p:cNvPr>
            <p:cNvSpPr txBox="1"/>
            <p:nvPr/>
          </p:nvSpPr>
          <p:spPr>
            <a:xfrm>
              <a:off x="500688" y="221502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5558651-9EA7-F743-97A3-21236B389E0B}"/>
                </a:ext>
              </a:extLst>
            </p:cNvPr>
            <p:cNvSpPr/>
            <p:nvPr/>
          </p:nvSpPr>
          <p:spPr>
            <a:xfrm>
              <a:off x="489728" y="2094827"/>
              <a:ext cx="500872" cy="47408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0" name="Right Arrow 89">
            <a:extLst>
              <a:ext uri="{FF2B5EF4-FFF2-40B4-BE49-F238E27FC236}">
                <a16:creationId xmlns:a16="http://schemas.microsoft.com/office/drawing/2014/main" id="{EF2D7D55-2483-4040-908B-B69F2D2B0A2F}"/>
              </a:ext>
            </a:extLst>
          </p:cNvPr>
          <p:cNvSpPr/>
          <p:nvPr/>
        </p:nvSpPr>
        <p:spPr>
          <a:xfrm>
            <a:off x="1143001" y="3259818"/>
            <a:ext cx="409196" cy="158400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2E6F418-2E04-D84F-AB42-FF19EA4E84D1}"/>
              </a:ext>
            </a:extLst>
          </p:cNvPr>
          <p:cNvSpPr txBox="1"/>
          <p:nvPr/>
        </p:nvSpPr>
        <p:spPr>
          <a:xfrm>
            <a:off x="1600200" y="3176704"/>
            <a:ext cx="817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statistic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E6CA393-219C-604D-AA7E-D3D733F7DAA4}"/>
              </a:ext>
            </a:extLst>
          </p:cNvPr>
          <p:cNvSpPr txBox="1"/>
          <p:nvPr/>
        </p:nvSpPr>
        <p:spPr>
          <a:xfrm>
            <a:off x="454272" y="207438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control group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BF0A836-B1D2-9A48-A133-5B7FD561347A}"/>
              </a:ext>
            </a:extLst>
          </p:cNvPr>
          <p:cNvSpPr txBox="1"/>
          <p:nvPr/>
        </p:nvSpPr>
        <p:spPr>
          <a:xfrm>
            <a:off x="462731" y="376854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test group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D3706B2-DF4D-D248-AC31-9209752ABBF7}"/>
              </a:ext>
            </a:extLst>
          </p:cNvPr>
          <p:cNvCxnSpPr>
            <a:cxnSpLocks/>
          </p:cNvCxnSpPr>
          <p:nvPr/>
        </p:nvCxnSpPr>
        <p:spPr>
          <a:xfrm flipV="1">
            <a:off x="3682207" y="3810567"/>
            <a:ext cx="3574664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031997A2-B14A-094B-9BFF-D964617CE620}"/>
              </a:ext>
            </a:extLst>
          </p:cNvPr>
          <p:cNvSpPr/>
          <p:nvPr/>
        </p:nvSpPr>
        <p:spPr>
          <a:xfrm>
            <a:off x="5206063" y="3719127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B9AAC13-EA66-6341-AF3F-69E686B073BB}"/>
              </a:ext>
            </a:extLst>
          </p:cNvPr>
          <p:cNvSpPr/>
          <p:nvPr/>
        </p:nvSpPr>
        <p:spPr>
          <a:xfrm>
            <a:off x="6675779" y="3719127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19462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your statistic is the mean, you can often use Central Limit Theorem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6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CEA4CF-8A0D-164F-B9CF-7510D8F1B923}"/>
              </a:ext>
            </a:extLst>
          </p:cNvPr>
          <p:cNvGrpSpPr/>
          <p:nvPr/>
        </p:nvGrpSpPr>
        <p:grpSpPr>
          <a:xfrm>
            <a:off x="462988" y="1352550"/>
            <a:ext cx="637347" cy="614805"/>
            <a:chOff x="462988" y="1450705"/>
            <a:chExt cx="637347" cy="61480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D2670B9-0C10-C047-AABC-807D188B8166}"/>
                </a:ext>
              </a:extLst>
            </p:cNvPr>
            <p:cNvSpPr txBox="1"/>
            <p:nvPr/>
          </p:nvSpPr>
          <p:spPr>
            <a:xfrm>
              <a:off x="581261" y="145070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5DA536-DEDD-B644-86BD-10D3756B2F3A}"/>
                </a:ext>
              </a:extLst>
            </p:cNvPr>
            <p:cNvSpPr txBox="1"/>
            <p:nvPr/>
          </p:nvSpPr>
          <p:spPr>
            <a:xfrm>
              <a:off x="627025" y="149646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2499BFE-4946-7046-9261-F4568352C28A}"/>
                </a:ext>
              </a:extLst>
            </p:cNvPr>
            <p:cNvSpPr txBox="1"/>
            <p:nvPr/>
          </p:nvSpPr>
          <p:spPr>
            <a:xfrm>
              <a:off x="672788" y="154223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C4AFA5B-593B-954D-ABA3-DA03C02E9E75}"/>
                </a:ext>
              </a:extLst>
            </p:cNvPr>
            <p:cNvSpPr txBox="1"/>
            <p:nvPr/>
          </p:nvSpPr>
          <p:spPr>
            <a:xfrm>
              <a:off x="731136" y="156887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30C46D5-9951-5E4A-A668-8278916EA230}"/>
                </a:ext>
              </a:extLst>
            </p:cNvPr>
            <p:cNvSpPr txBox="1"/>
            <p:nvPr/>
          </p:nvSpPr>
          <p:spPr>
            <a:xfrm>
              <a:off x="764316" y="163376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8CC1250-0634-BF42-8388-C4EF48A2C2BC}"/>
                </a:ext>
              </a:extLst>
            </p:cNvPr>
            <p:cNvSpPr txBox="1"/>
            <p:nvPr/>
          </p:nvSpPr>
          <p:spPr>
            <a:xfrm>
              <a:off x="810079" y="167952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43F5863-2CAF-4447-87AE-70F988ED1699}"/>
                </a:ext>
              </a:extLst>
            </p:cNvPr>
            <p:cNvSpPr txBox="1"/>
            <p:nvPr/>
          </p:nvSpPr>
          <p:spPr>
            <a:xfrm>
              <a:off x="609707" y="160128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EA93493-E444-9B40-9DA3-83682199CB23}"/>
                </a:ext>
              </a:extLst>
            </p:cNvPr>
            <p:cNvSpPr txBox="1"/>
            <p:nvPr/>
          </p:nvSpPr>
          <p:spPr>
            <a:xfrm>
              <a:off x="614523" y="174252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263D33F-92A0-024B-98BD-7BC465D1C876}"/>
                </a:ext>
              </a:extLst>
            </p:cNvPr>
            <p:cNvSpPr txBox="1"/>
            <p:nvPr/>
          </p:nvSpPr>
          <p:spPr>
            <a:xfrm>
              <a:off x="486638" y="1489525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1CC9859-75B6-E249-AA56-9AF184195DC2}"/>
                </a:ext>
              </a:extLst>
            </p:cNvPr>
            <p:cNvSpPr txBox="1"/>
            <p:nvPr/>
          </p:nvSpPr>
          <p:spPr>
            <a:xfrm>
              <a:off x="519818" y="1560253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C69D124-194B-C640-B774-053D66465180}"/>
                </a:ext>
              </a:extLst>
            </p:cNvPr>
            <p:cNvSpPr txBox="1"/>
            <p:nvPr/>
          </p:nvSpPr>
          <p:spPr>
            <a:xfrm>
              <a:off x="575030" y="1561611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F9596B1-91C9-284C-84B0-8A65D112F8D6}"/>
                </a:ext>
              </a:extLst>
            </p:cNvPr>
            <p:cNvSpPr txBox="1"/>
            <p:nvPr/>
          </p:nvSpPr>
          <p:spPr>
            <a:xfrm>
              <a:off x="585994" y="1664184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DED5B09-0185-544E-9A02-E30397D00E34}"/>
                </a:ext>
              </a:extLst>
            </p:cNvPr>
            <p:cNvSpPr txBox="1"/>
            <p:nvPr/>
          </p:nvSpPr>
          <p:spPr>
            <a:xfrm>
              <a:off x="720130" y="1652507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EF0B9D7-D33A-C542-A7FB-58CB46F0F552}"/>
                </a:ext>
              </a:extLst>
            </p:cNvPr>
            <p:cNvSpPr txBox="1"/>
            <p:nvPr/>
          </p:nvSpPr>
          <p:spPr>
            <a:xfrm>
              <a:off x="674172" y="1718123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42E902E-478E-D644-AD58-50D79005716F}"/>
                </a:ext>
              </a:extLst>
            </p:cNvPr>
            <p:cNvSpPr txBox="1"/>
            <p:nvPr/>
          </p:nvSpPr>
          <p:spPr>
            <a:xfrm>
              <a:off x="758085" y="1744666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29E9476-74B5-9643-A870-1B07F79DCDC9}"/>
                </a:ext>
              </a:extLst>
            </p:cNvPr>
            <p:cNvSpPr txBox="1"/>
            <p:nvPr/>
          </p:nvSpPr>
          <p:spPr>
            <a:xfrm>
              <a:off x="462988" y="1583767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1A20511-E410-BA4D-99B1-8C15E60C114F}"/>
                </a:ext>
              </a:extLst>
            </p:cNvPr>
            <p:cNvSpPr txBox="1"/>
            <p:nvPr/>
          </p:nvSpPr>
          <p:spPr>
            <a:xfrm>
              <a:off x="816433" y="159768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7B81145-DE4C-BD49-9CDA-F04BCD2A317B}"/>
                </a:ext>
              </a:extLst>
            </p:cNvPr>
            <p:cNvSpPr txBox="1"/>
            <p:nvPr/>
          </p:nvSpPr>
          <p:spPr>
            <a:xfrm>
              <a:off x="724906" y="1466927"/>
              <a:ext cx="852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8F28CF2-FC47-574F-9B7F-5D0696CFB791}"/>
                </a:ext>
              </a:extLst>
            </p:cNvPr>
            <p:cNvSpPr txBox="1"/>
            <p:nvPr/>
          </p:nvSpPr>
          <p:spPr>
            <a:xfrm>
              <a:off x="825901" y="151341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9412D19-6E62-5845-9EE0-E4818E31FDB2}"/>
                </a:ext>
              </a:extLst>
            </p:cNvPr>
            <p:cNvSpPr txBox="1"/>
            <p:nvPr/>
          </p:nvSpPr>
          <p:spPr>
            <a:xfrm>
              <a:off x="547209" y="175773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E70A066-70C2-AF47-8F1A-88F12B627EFA}"/>
                </a:ext>
              </a:extLst>
            </p:cNvPr>
            <p:cNvSpPr txBox="1"/>
            <p:nvPr/>
          </p:nvSpPr>
          <p:spPr>
            <a:xfrm>
              <a:off x="664898" y="163054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8707383-1AB8-AA44-B3F7-3CEF590162E0}"/>
                </a:ext>
              </a:extLst>
            </p:cNvPr>
            <p:cNvSpPr txBox="1"/>
            <p:nvPr/>
          </p:nvSpPr>
          <p:spPr>
            <a:xfrm>
              <a:off x="500892" y="166349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11B613C-9390-D447-8E28-7969D16DFA6F}"/>
                </a:ext>
              </a:extLst>
            </p:cNvPr>
            <p:cNvSpPr/>
            <p:nvPr/>
          </p:nvSpPr>
          <p:spPr>
            <a:xfrm>
              <a:off x="483108" y="1535257"/>
              <a:ext cx="500164" cy="4734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77" name="Right Arrow 76">
            <a:extLst>
              <a:ext uri="{FF2B5EF4-FFF2-40B4-BE49-F238E27FC236}">
                <a16:creationId xmlns:a16="http://schemas.microsoft.com/office/drawing/2014/main" id="{7A28CF2B-D5E3-9341-95CB-042D6D305979}"/>
              </a:ext>
            </a:extLst>
          </p:cNvPr>
          <p:cNvSpPr/>
          <p:nvPr/>
        </p:nvSpPr>
        <p:spPr>
          <a:xfrm>
            <a:off x="1143001" y="1583858"/>
            <a:ext cx="409196" cy="158400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052B6C9-0A7F-F849-9318-DA20B03C9A74}"/>
              </a:ext>
            </a:extLst>
          </p:cNvPr>
          <p:cNvSpPr txBox="1"/>
          <p:nvPr/>
        </p:nvSpPr>
        <p:spPr>
          <a:xfrm>
            <a:off x="1600200" y="1500744"/>
            <a:ext cx="817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statistic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963CBE4B-606F-1D41-9047-3DACF53491CE}"/>
              </a:ext>
            </a:extLst>
          </p:cNvPr>
          <p:cNvSpPr txBox="1"/>
          <p:nvPr/>
        </p:nvSpPr>
        <p:spPr>
          <a:xfrm>
            <a:off x="7256871" y="3588955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sample</a:t>
            </a:r>
          </a:p>
          <a:p>
            <a:r>
              <a:rPr lang="en-US" sz="1800" dirty="0"/>
              <a:t>mean</a:t>
            </a:r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C556C7F6-E89C-5D41-BF90-CA4CF5B3D57C}"/>
              </a:ext>
            </a:extLst>
          </p:cNvPr>
          <p:cNvCxnSpPr/>
          <p:nvPr/>
        </p:nvCxnSpPr>
        <p:spPr>
          <a:xfrm flipV="1">
            <a:off x="3857132" y="1803102"/>
            <a:ext cx="0" cy="2014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9BC7D2F4-0B06-D644-854D-67A88E60C2BC}"/>
              </a:ext>
            </a:extLst>
          </p:cNvPr>
          <p:cNvSpPr txBox="1"/>
          <p:nvPr/>
        </p:nvSpPr>
        <p:spPr>
          <a:xfrm rot="16200000">
            <a:off x="3223264" y="258151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counts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731DCFF-08AE-4B4B-881B-33BE07436C07}"/>
              </a:ext>
            </a:extLst>
          </p:cNvPr>
          <p:cNvCxnSpPr>
            <a:cxnSpLocks/>
          </p:cNvCxnSpPr>
          <p:nvPr/>
        </p:nvCxnSpPr>
        <p:spPr>
          <a:xfrm>
            <a:off x="4321694" y="4123619"/>
            <a:ext cx="2043764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D4F3AD7-1920-8546-A009-4E7E0B5E71BD}"/>
              </a:ext>
            </a:extLst>
          </p:cNvPr>
          <p:cNvSpPr txBox="1"/>
          <p:nvPr/>
        </p:nvSpPr>
        <p:spPr>
          <a:xfrm>
            <a:off x="4056957" y="4176918"/>
            <a:ext cx="267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C00000"/>
                </a:solidFill>
              </a:rPr>
              <a:t>95% confidence interval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392743E-3797-B34B-ABF6-EC5A1BD2930C}"/>
              </a:ext>
            </a:extLst>
          </p:cNvPr>
          <p:cNvGrpSpPr/>
          <p:nvPr/>
        </p:nvGrpSpPr>
        <p:grpSpPr>
          <a:xfrm>
            <a:off x="462731" y="3028950"/>
            <a:ext cx="637861" cy="615238"/>
            <a:chOff x="462731" y="2001940"/>
            <a:chExt cx="637861" cy="61523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F3AB2E8-65B7-9D45-A7A1-7A83845069AD}"/>
                </a:ext>
              </a:extLst>
            </p:cNvPr>
            <p:cNvSpPr txBox="1"/>
            <p:nvPr/>
          </p:nvSpPr>
          <p:spPr>
            <a:xfrm>
              <a:off x="581172" y="200194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75E947C-8F7A-AD41-AE79-711ACDBEC704}"/>
                </a:ext>
              </a:extLst>
            </p:cNvPr>
            <p:cNvSpPr txBox="1"/>
            <p:nvPr/>
          </p:nvSpPr>
          <p:spPr>
            <a:xfrm>
              <a:off x="626999" y="204776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68C67F1-7CB1-9E4C-B087-E2A547B4DF6A}"/>
                </a:ext>
              </a:extLst>
            </p:cNvPr>
            <p:cNvSpPr txBox="1"/>
            <p:nvPr/>
          </p:nvSpPr>
          <p:spPr>
            <a:xfrm>
              <a:off x="672828" y="209359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03878D2-EC1F-634B-9B88-3BFDF01288DC}"/>
                </a:ext>
              </a:extLst>
            </p:cNvPr>
            <p:cNvSpPr txBox="1"/>
            <p:nvPr/>
          </p:nvSpPr>
          <p:spPr>
            <a:xfrm>
              <a:off x="731258" y="212027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2C6507A-1BD1-3A45-9F9F-B590D11F5346}"/>
                </a:ext>
              </a:extLst>
            </p:cNvPr>
            <p:cNvSpPr txBox="1"/>
            <p:nvPr/>
          </p:nvSpPr>
          <p:spPr>
            <a:xfrm>
              <a:off x="764486" y="218525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D83F8C7-3C21-EE42-864C-B8346456FD0E}"/>
                </a:ext>
              </a:extLst>
            </p:cNvPr>
            <p:cNvSpPr txBox="1"/>
            <p:nvPr/>
          </p:nvSpPr>
          <p:spPr>
            <a:xfrm>
              <a:off x="810314" y="223108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6B6045C-94E4-3744-A6A6-0292E256EE2B}"/>
                </a:ext>
              </a:extLst>
            </p:cNvPr>
            <p:cNvSpPr txBox="1"/>
            <p:nvPr/>
          </p:nvSpPr>
          <p:spPr>
            <a:xfrm>
              <a:off x="609657" y="215273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32385D5-5039-6947-BC02-45FF5E7E81ED}"/>
                </a:ext>
              </a:extLst>
            </p:cNvPr>
            <p:cNvSpPr txBox="1"/>
            <p:nvPr/>
          </p:nvSpPr>
          <p:spPr>
            <a:xfrm>
              <a:off x="614480" y="229416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906BFFA-6BD6-6A4B-8941-488833AB021E}"/>
                </a:ext>
              </a:extLst>
            </p:cNvPr>
            <p:cNvSpPr txBox="1"/>
            <p:nvPr/>
          </p:nvSpPr>
          <p:spPr>
            <a:xfrm>
              <a:off x="486414" y="2040815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2266C41-CAA2-1A4B-BF0A-04E958854BDE}"/>
                </a:ext>
              </a:extLst>
            </p:cNvPr>
            <p:cNvSpPr txBox="1"/>
            <p:nvPr/>
          </p:nvSpPr>
          <p:spPr>
            <a:xfrm>
              <a:off x="519641" y="2111643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860E91D-6412-1341-88D1-7827154C1777}"/>
                </a:ext>
              </a:extLst>
            </p:cNvPr>
            <p:cNvSpPr txBox="1"/>
            <p:nvPr/>
          </p:nvSpPr>
          <p:spPr>
            <a:xfrm>
              <a:off x="574932" y="2113003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DF028D5-A795-1E4C-9789-DD827BFE466A}"/>
                </a:ext>
              </a:extLst>
            </p:cNvPr>
            <p:cNvSpPr txBox="1"/>
            <p:nvPr/>
          </p:nvSpPr>
          <p:spPr>
            <a:xfrm>
              <a:off x="585912" y="2215722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ED411B3-1A25-A647-851A-8D98FB7106BA}"/>
                </a:ext>
              </a:extLst>
            </p:cNvPr>
            <p:cNvSpPr txBox="1"/>
            <p:nvPr/>
          </p:nvSpPr>
          <p:spPr>
            <a:xfrm>
              <a:off x="720237" y="2204027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3DB3EA6-1A29-2D44-AF89-463668E6A115}"/>
                </a:ext>
              </a:extLst>
            </p:cNvPr>
            <p:cNvSpPr txBox="1"/>
            <p:nvPr/>
          </p:nvSpPr>
          <p:spPr>
            <a:xfrm>
              <a:off x="674214" y="2269736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8D473E1-EE76-5D48-8CD7-83462D179443}"/>
                </a:ext>
              </a:extLst>
            </p:cNvPr>
            <p:cNvSpPr txBox="1"/>
            <p:nvPr/>
          </p:nvSpPr>
          <p:spPr>
            <a:xfrm>
              <a:off x="758246" y="2296316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ECE261F-AA36-3F42-A5A9-43E27DFD215A}"/>
                </a:ext>
              </a:extLst>
            </p:cNvPr>
            <p:cNvSpPr txBox="1"/>
            <p:nvPr/>
          </p:nvSpPr>
          <p:spPr>
            <a:xfrm>
              <a:off x="462731" y="2135190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777BEF2-F68B-344D-8B87-BA6BF0C1F543}"/>
                </a:ext>
              </a:extLst>
            </p:cNvPr>
            <p:cNvSpPr txBox="1"/>
            <p:nvPr/>
          </p:nvSpPr>
          <p:spPr>
            <a:xfrm>
              <a:off x="816676" y="214912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3D1CB59-6CFB-8A48-915C-4781A92726BD}"/>
                </a:ext>
              </a:extLst>
            </p:cNvPr>
            <p:cNvSpPr txBox="1"/>
            <p:nvPr/>
          </p:nvSpPr>
          <p:spPr>
            <a:xfrm>
              <a:off x="725019" y="2018186"/>
              <a:ext cx="85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A589BD2-D1A1-0C4A-B879-20B65DA98931}"/>
                </a:ext>
              </a:extLst>
            </p:cNvPr>
            <p:cNvSpPr txBox="1"/>
            <p:nvPr/>
          </p:nvSpPr>
          <p:spPr>
            <a:xfrm>
              <a:off x="826158" y="206474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F00F641-4EE9-6848-9643-CE10B982587D}"/>
                </a:ext>
              </a:extLst>
            </p:cNvPr>
            <p:cNvSpPr txBox="1"/>
            <p:nvPr/>
          </p:nvSpPr>
          <p:spPr>
            <a:xfrm>
              <a:off x="547071" y="230940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0DFF0B2-11E1-5449-A2DA-FE2E9473EEA1}"/>
                </a:ext>
              </a:extLst>
            </p:cNvPr>
            <p:cNvSpPr txBox="1"/>
            <p:nvPr/>
          </p:nvSpPr>
          <p:spPr>
            <a:xfrm>
              <a:off x="664926" y="218203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C6ED6AD-D501-AA4A-9A8C-5B2AA74F9047}"/>
                </a:ext>
              </a:extLst>
            </p:cNvPr>
            <p:cNvSpPr txBox="1"/>
            <p:nvPr/>
          </p:nvSpPr>
          <p:spPr>
            <a:xfrm>
              <a:off x="500688" y="221502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5558651-9EA7-F743-97A3-21236B389E0B}"/>
                </a:ext>
              </a:extLst>
            </p:cNvPr>
            <p:cNvSpPr/>
            <p:nvPr/>
          </p:nvSpPr>
          <p:spPr>
            <a:xfrm>
              <a:off x="489728" y="2094827"/>
              <a:ext cx="500872" cy="47408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0" name="Right Arrow 89">
            <a:extLst>
              <a:ext uri="{FF2B5EF4-FFF2-40B4-BE49-F238E27FC236}">
                <a16:creationId xmlns:a16="http://schemas.microsoft.com/office/drawing/2014/main" id="{EF2D7D55-2483-4040-908B-B69F2D2B0A2F}"/>
              </a:ext>
            </a:extLst>
          </p:cNvPr>
          <p:cNvSpPr/>
          <p:nvPr/>
        </p:nvSpPr>
        <p:spPr>
          <a:xfrm>
            <a:off x="1143001" y="3259818"/>
            <a:ext cx="409196" cy="158400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2E6F418-2E04-D84F-AB42-FF19EA4E84D1}"/>
              </a:ext>
            </a:extLst>
          </p:cNvPr>
          <p:cNvSpPr txBox="1"/>
          <p:nvPr/>
        </p:nvSpPr>
        <p:spPr>
          <a:xfrm>
            <a:off x="1600200" y="3176704"/>
            <a:ext cx="817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statistic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E6CA393-219C-604D-AA7E-D3D733F7DAA4}"/>
              </a:ext>
            </a:extLst>
          </p:cNvPr>
          <p:cNvSpPr txBox="1"/>
          <p:nvPr/>
        </p:nvSpPr>
        <p:spPr>
          <a:xfrm>
            <a:off x="454272" y="207438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control group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BF0A836-B1D2-9A48-A133-5B7FD561347A}"/>
              </a:ext>
            </a:extLst>
          </p:cNvPr>
          <p:cNvSpPr txBox="1"/>
          <p:nvPr/>
        </p:nvSpPr>
        <p:spPr>
          <a:xfrm>
            <a:off x="462731" y="376854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test group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D3706B2-DF4D-D248-AC31-9209752ABBF7}"/>
              </a:ext>
            </a:extLst>
          </p:cNvPr>
          <p:cNvCxnSpPr>
            <a:cxnSpLocks/>
          </p:cNvCxnSpPr>
          <p:nvPr/>
        </p:nvCxnSpPr>
        <p:spPr>
          <a:xfrm flipV="1">
            <a:off x="3682207" y="3810567"/>
            <a:ext cx="3574664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2320CE8-78DA-BC44-9113-4B61766F6FA1}"/>
              </a:ext>
            </a:extLst>
          </p:cNvPr>
          <p:cNvCxnSpPr>
            <a:cxnSpLocks/>
          </p:cNvCxnSpPr>
          <p:nvPr/>
        </p:nvCxnSpPr>
        <p:spPr>
          <a:xfrm>
            <a:off x="5293506" y="1871321"/>
            <a:ext cx="0" cy="199558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74CF0C6-D4FD-CE47-A66A-7DE0D6353E1A}"/>
              </a:ext>
            </a:extLst>
          </p:cNvPr>
          <p:cNvCxnSpPr>
            <a:cxnSpLocks/>
          </p:cNvCxnSpPr>
          <p:nvPr/>
        </p:nvCxnSpPr>
        <p:spPr>
          <a:xfrm>
            <a:off x="6381861" y="1871321"/>
            <a:ext cx="0" cy="2266559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EC7AD98-B7C0-3F48-BF7E-1FFC1F0FA94F}"/>
              </a:ext>
            </a:extLst>
          </p:cNvPr>
          <p:cNvCxnSpPr>
            <a:cxnSpLocks/>
          </p:cNvCxnSpPr>
          <p:nvPr/>
        </p:nvCxnSpPr>
        <p:spPr>
          <a:xfrm>
            <a:off x="4313137" y="1871321"/>
            <a:ext cx="0" cy="2266559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reeform 98">
            <a:extLst>
              <a:ext uri="{FF2B5EF4-FFF2-40B4-BE49-F238E27FC236}">
                <a16:creationId xmlns:a16="http://schemas.microsoft.com/office/drawing/2014/main" id="{18E69C16-B4E9-3147-A918-B8A1867EC5EE}"/>
              </a:ext>
            </a:extLst>
          </p:cNvPr>
          <p:cNvSpPr/>
          <p:nvPr/>
        </p:nvSpPr>
        <p:spPr>
          <a:xfrm>
            <a:off x="3824334" y="2024167"/>
            <a:ext cx="3074200" cy="1787139"/>
          </a:xfrm>
          <a:custGeom>
            <a:avLst/>
            <a:gdLst>
              <a:gd name="connsiteX0" fmla="*/ 0 w 5906530"/>
              <a:gd name="connsiteY0" fmla="*/ 3396600 h 3433670"/>
              <a:gd name="connsiteX1" fmla="*/ 926757 w 5906530"/>
              <a:gd name="connsiteY1" fmla="*/ 2964114 h 3433670"/>
              <a:gd name="connsiteX2" fmla="*/ 1519881 w 5906530"/>
              <a:gd name="connsiteY2" fmla="*/ 1963216 h 3433670"/>
              <a:gd name="connsiteX3" fmla="*/ 1915297 w 5906530"/>
              <a:gd name="connsiteY3" fmla="*/ 838751 h 3433670"/>
              <a:gd name="connsiteX4" fmla="*/ 2594919 w 5906530"/>
              <a:gd name="connsiteY4" fmla="*/ 47919 h 3433670"/>
              <a:gd name="connsiteX5" fmla="*/ 3336324 w 5906530"/>
              <a:gd name="connsiteY5" fmla="*/ 196200 h 3433670"/>
              <a:gd name="connsiteX6" fmla="*/ 3954162 w 5906530"/>
              <a:gd name="connsiteY6" fmla="*/ 1085887 h 3433670"/>
              <a:gd name="connsiteX7" fmla="*/ 4423719 w 5906530"/>
              <a:gd name="connsiteY7" fmla="*/ 2259778 h 3433670"/>
              <a:gd name="connsiteX8" fmla="*/ 5066270 w 5906530"/>
              <a:gd name="connsiteY8" fmla="*/ 3100038 h 3433670"/>
              <a:gd name="connsiteX9" fmla="*/ 5906530 w 5906530"/>
              <a:gd name="connsiteY9" fmla="*/ 3433670 h 3433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06530" h="3433670">
                <a:moveTo>
                  <a:pt x="0" y="3396600"/>
                </a:moveTo>
                <a:cubicBezTo>
                  <a:pt x="336722" y="3299805"/>
                  <a:pt x="673444" y="3203011"/>
                  <a:pt x="926757" y="2964114"/>
                </a:cubicBezTo>
                <a:cubicBezTo>
                  <a:pt x="1180070" y="2725217"/>
                  <a:pt x="1355124" y="2317443"/>
                  <a:pt x="1519881" y="1963216"/>
                </a:cubicBezTo>
                <a:cubicBezTo>
                  <a:pt x="1684638" y="1608989"/>
                  <a:pt x="1736124" y="1157967"/>
                  <a:pt x="1915297" y="838751"/>
                </a:cubicBezTo>
                <a:cubicBezTo>
                  <a:pt x="2094470" y="519535"/>
                  <a:pt x="2358081" y="155011"/>
                  <a:pt x="2594919" y="47919"/>
                </a:cubicBezTo>
                <a:cubicBezTo>
                  <a:pt x="2831757" y="-59173"/>
                  <a:pt x="3109784" y="23205"/>
                  <a:pt x="3336324" y="196200"/>
                </a:cubicBezTo>
                <a:cubicBezTo>
                  <a:pt x="3562865" y="369195"/>
                  <a:pt x="3772930" y="741957"/>
                  <a:pt x="3954162" y="1085887"/>
                </a:cubicBezTo>
                <a:cubicBezTo>
                  <a:pt x="4135394" y="1429817"/>
                  <a:pt x="4238368" y="1924086"/>
                  <a:pt x="4423719" y="2259778"/>
                </a:cubicBezTo>
                <a:cubicBezTo>
                  <a:pt x="4609070" y="2595470"/>
                  <a:pt x="4819135" y="2904389"/>
                  <a:pt x="5066270" y="3100038"/>
                </a:cubicBezTo>
                <a:cubicBezTo>
                  <a:pt x="5313405" y="3295687"/>
                  <a:pt x="5609967" y="3364678"/>
                  <a:pt x="5906530" y="343367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18B6D73-12F4-124B-AE17-ABFD5A6C507D}"/>
              </a:ext>
            </a:extLst>
          </p:cNvPr>
          <p:cNvCxnSpPr>
            <a:cxnSpLocks/>
          </p:cNvCxnSpPr>
          <p:nvPr/>
        </p:nvCxnSpPr>
        <p:spPr>
          <a:xfrm>
            <a:off x="5292859" y="2787592"/>
            <a:ext cx="67365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4EEC419-A79A-6040-9FD1-E8198F6992BE}"/>
                  </a:ext>
                </a:extLst>
              </p:cNvPr>
              <p:cNvSpPr txBox="1"/>
              <p:nvPr/>
            </p:nvSpPr>
            <p:spPr>
              <a:xfrm>
                <a:off x="5339592" y="2549509"/>
                <a:ext cx="537391" cy="616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4EEC419-A79A-6040-9FD1-E8198F699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592" y="2549509"/>
                <a:ext cx="537391" cy="6166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6A10D03-F8EA-A643-8B0E-46F8C0CB3D70}"/>
                  </a:ext>
                </a:extLst>
              </p:cNvPr>
              <p:cNvSpPr txBox="1"/>
              <p:nvPr/>
            </p:nvSpPr>
            <p:spPr>
              <a:xfrm>
                <a:off x="5106289" y="1499530"/>
                <a:ext cx="381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6A10D03-F8EA-A643-8B0E-46F8C0CB3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289" y="1499530"/>
                <a:ext cx="381643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Oval 102">
            <a:extLst>
              <a:ext uri="{FF2B5EF4-FFF2-40B4-BE49-F238E27FC236}">
                <a16:creationId xmlns:a16="http://schemas.microsoft.com/office/drawing/2014/main" id="{E664599B-FA03-1E47-B4E2-33C3F2F558E8}"/>
              </a:ext>
            </a:extLst>
          </p:cNvPr>
          <p:cNvSpPr/>
          <p:nvPr/>
        </p:nvSpPr>
        <p:spPr>
          <a:xfrm>
            <a:off x="6675779" y="3719127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D60A351-ED14-5146-8440-82BD12498F55}"/>
              </a:ext>
            </a:extLst>
          </p:cNvPr>
          <p:cNvSpPr/>
          <p:nvPr/>
        </p:nvSpPr>
        <p:spPr>
          <a:xfrm>
            <a:off x="5206063" y="3719127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448A9EE-BE4B-6C44-A3F5-3C621815662E}"/>
              </a:ext>
            </a:extLst>
          </p:cNvPr>
          <p:cNvSpPr txBox="1"/>
          <p:nvPr/>
        </p:nvSpPr>
        <p:spPr>
          <a:xfrm>
            <a:off x="7315200" y="1274718"/>
            <a:ext cx="1371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… or t-Test for sample means</a:t>
            </a:r>
          </a:p>
        </p:txBody>
      </p:sp>
    </p:spTree>
    <p:extLst>
      <p:ext uri="{BB962C8B-B14F-4D97-AF65-F5344CB8AC3E}">
        <p14:creationId xmlns:p14="http://schemas.microsoft.com/office/powerpoint/2010/main" val="2749344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>
            <a:extLst>
              <a:ext uri="{FF2B5EF4-FFF2-40B4-BE49-F238E27FC236}">
                <a16:creationId xmlns:a16="http://schemas.microsoft.com/office/drawing/2014/main" id="{A0B951F5-441C-7342-98D0-B378832AAA85}"/>
              </a:ext>
            </a:extLst>
          </p:cNvPr>
          <p:cNvSpPr txBox="1"/>
          <p:nvPr/>
        </p:nvSpPr>
        <p:spPr>
          <a:xfrm>
            <a:off x="2667000" y="1977309"/>
            <a:ext cx="601401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What if your </a:t>
            </a:r>
            <a:r>
              <a:rPr lang="en-US" sz="1800" b="1" dirty="0">
                <a:solidFill>
                  <a:srgbClr val="C00000"/>
                </a:solidFill>
              </a:rPr>
              <a:t>statistic is not the mean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(e.g., median, skew, percentiles, odds ratios, a function of various statistics, etc.)?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What if your </a:t>
            </a:r>
            <a:r>
              <a:rPr lang="en-US" sz="1800" b="1" dirty="0">
                <a:solidFill>
                  <a:srgbClr val="C00000"/>
                </a:solidFill>
              </a:rPr>
              <a:t>sample distribution is not normal?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Although CLT should apply to almost any distribution in the limit of large sample size, the </a:t>
            </a:r>
            <a:r>
              <a:rPr lang="en-US" sz="1800" b="1" dirty="0">
                <a:solidFill>
                  <a:srgbClr val="C00000"/>
                </a:solidFill>
              </a:rPr>
              <a:t>required sample size is larger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if the underlying distribution is </a:t>
            </a:r>
            <a:r>
              <a:rPr lang="en-US" sz="1800" b="1" dirty="0">
                <a:solidFill>
                  <a:srgbClr val="C00000"/>
                </a:solidFill>
              </a:rPr>
              <a:t>highly skewed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 Central Limit Theorem is not always ideal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7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CEA4CF-8A0D-164F-B9CF-7510D8F1B923}"/>
              </a:ext>
            </a:extLst>
          </p:cNvPr>
          <p:cNvGrpSpPr/>
          <p:nvPr/>
        </p:nvGrpSpPr>
        <p:grpSpPr>
          <a:xfrm>
            <a:off x="462988" y="1352550"/>
            <a:ext cx="637347" cy="614805"/>
            <a:chOff x="462988" y="1450705"/>
            <a:chExt cx="637347" cy="61480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D2670B9-0C10-C047-AABC-807D188B8166}"/>
                </a:ext>
              </a:extLst>
            </p:cNvPr>
            <p:cNvSpPr txBox="1"/>
            <p:nvPr/>
          </p:nvSpPr>
          <p:spPr>
            <a:xfrm>
              <a:off x="581261" y="145070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5DA536-DEDD-B644-86BD-10D3756B2F3A}"/>
                </a:ext>
              </a:extLst>
            </p:cNvPr>
            <p:cNvSpPr txBox="1"/>
            <p:nvPr/>
          </p:nvSpPr>
          <p:spPr>
            <a:xfrm>
              <a:off x="627025" y="149646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2499BFE-4946-7046-9261-F4568352C28A}"/>
                </a:ext>
              </a:extLst>
            </p:cNvPr>
            <p:cNvSpPr txBox="1"/>
            <p:nvPr/>
          </p:nvSpPr>
          <p:spPr>
            <a:xfrm>
              <a:off x="672788" y="154223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C4AFA5B-593B-954D-ABA3-DA03C02E9E75}"/>
                </a:ext>
              </a:extLst>
            </p:cNvPr>
            <p:cNvSpPr txBox="1"/>
            <p:nvPr/>
          </p:nvSpPr>
          <p:spPr>
            <a:xfrm>
              <a:off x="731136" y="156887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30C46D5-9951-5E4A-A668-8278916EA230}"/>
                </a:ext>
              </a:extLst>
            </p:cNvPr>
            <p:cNvSpPr txBox="1"/>
            <p:nvPr/>
          </p:nvSpPr>
          <p:spPr>
            <a:xfrm>
              <a:off x="764316" y="163376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8CC1250-0634-BF42-8388-C4EF48A2C2BC}"/>
                </a:ext>
              </a:extLst>
            </p:cNvPr>
            <p:cNvSpPr txBox="1"/>
            <p:nvPr/>
          </p:nvSpPr>
          <p:spPr>
            <a:xfrm>
              <a:off x="810079" y="167952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43F5863-2CAF-4447-87AE-70F988ED1699}"/>
                </a:ext>
              </a:extLst>
            </p:cNvPr>
            <p:cNvSpPr txBox="1"/>
            <p:nvPr/>
          </p:nvSpPr>
          <p:spPr>
            <a:xfrm>
              <a:off x="609707" y="160128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EA93493-E444-9B40-9DA3-83682199CB23}"/>
                </a:ext>
              </a:extLst>
            </p:cNvPr>
            <p:cNvSpPr txBox="1"/>
            <p:nvPr/>
          </p:nvSpPr>
          <p:spPr>
            <a:xfrm>
              <a:off x="614523" y="174252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263D33F-92A0-024B-98BD-7BC465D1C876}"/>
                </a:ext>
              </a:extLst>
            </p:cNvPr>
            <p:cNvSpPr txBox="1"/>
            <p:nvPr/>
          </p:nvSpPr>
          <p:spPr>
            <a:xfrm>
              <a:off x="486638" y="1489525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1CC9859-75B6-E249-AA56-9AF184195DC2}"/>
                </a:ext>
              </a:extLst>
            </p:cNvPr>
            <p:cNvSpPr txBox="1"/>
            <p:nvPr/>
          </p:nvSpPr>
          <p:spPr>
            <a:xfrm>
              <a:off x="519818" y="1560253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C69D124-194B-C640-B774-053D66465180}"/>
                </a:ext>
              </a:extLst>
            </p:cNvPr>
            <p:cNvSpPr txBox="1"/>
            <p:nvPr/>
          </p:nvSpPr>
          <p:spPr>
            <a:xfrm>
              <a:off x="575030" y="1561611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F9596B1-91C9-284C-84B0-8A65D112F8D6}"/>
                </a:ext>
              </a:extLst>
            </p:cNvPr>
            <p:cNvSpPr txBox="1"/>
            <p:nvPr/>
          </p:nvSpPr>
          <p:spPr>
            <a:xfrm>
              <a:off x="585994" y="1664184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DED5B09-0185-544E-9A02-E30397D00E34}"/>
                </a:ext>
              </a:extLst>
            </p:cNvPr>
            <p:cNvSpPr txBox="1"/>
            <p:nvPr/>
          </p:nvSpPr>
          <p:spPr>
            <a:xfrm>
              <a:off x="720130" y="1652507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EF0B9D7-D33A-C542-A7FB-58CB46F0F552}"/>
                </a:ext>
              </a:extLst>
            </p:cNvPr>
            <p:cNvSpPr txBox="1"/>
            <p:nvPr/>
          </p:nvSpPr>
          <p:spPr>
            <a:xfrm>
              <a:off x="674172" y="1718123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42E902E-478E-D644-AD58-50D79005716F}"/>
                </a:ext>
              </a:extLst>
            </p:cNvPr>
            <p:cNvSpPr txBox="1"/>
            <p:nvPr/>
          </p:nvSpPr>
          <p:spPr>
            <a:xfrm>
              <a:off x="758085" y="1744666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29E9476-74B5-9643-A870-1B07F79DCDC9}"/>
                </a:ext>
              </a:extLst>
            </p:cNvPr>
            <p:cNvSpPr txBox="1"/>
            <p:nvPr/>
          </p:nvSpPr>
          <p:spPr>
            <a:xfrm>
              <a:off x="462988" y="1583767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1A20511-E410-BA4D-99B1-8C15E60C114F}"/>
                </a:ext>
              </a:extLst>
            </p:cNvPr>
            <p:cNvSpPr txBox="1"/>
            <p:nvPr/>
          </p:nvSpPr>
          <p:spPr>
            <a:xfrm>
              <a:off x="816433" y="159768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7B81145-DE4C-BD49-9CDA-F04BCD2A317B}"/>
                </a:ext>
              </a:extLst>
            </p:cNvPr>
            <p:cNvSpPr txBox="1"/>
            <p:nvPr/>
          </p:nvSpPr>
          <p:spPr>
            <a:xfrm>
              <a:off x="724906" y="1466927"/>
              <a:ext cx="852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8F28CF2-FC47-574F-9B7F-5D0696CFB791}"/>
                </a:ext>
              </a:extLst>
            </p:cNvPr>
            <p:cNvSpPr txBox="1"/>
            <p:nvPr/>
          </p:nvSpPr>
          <p:spPr>
            <a:xfrm>
              <a:off x="825901" y="151341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9412D19-6E62-5845-9EE0-E4818E31FDB2}"/>
                </a:ext>
              </a:extLst>
            </p:cNvPr>
            <p:cNvSpPr txBox="1"/>
            <p:nvPr/>
          </p:nvSpPr>
          <p:spPr>
            <a:xfrm>
              <a:off x="547209" y="175773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E70A066-70C2-AF47-8F1A-88F12B627EFA}"/>
                </a:ext>
              </a:extLst>
            </p:cNvPr>
            <p:cNvSpPr txBox="1"/>
            <p:nvPr/>
          </p:nvSpPr>
          <p:spPr>
            <a:xfrm>
              <a:off x="664898" y="163054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8707383-1AB8-AA44-B3F7-3CEF590162E0}"/>
                </a:ext>
              </a:extLst>
            </p:cNvPr>
            <p:cNvSpPr txBox="1"/>
            <p:nvPr/>
          </p:nvSpPr>
          <p:spPr>
            <a:xfrm>
              <a:off x="500892" y="166349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11B613C-9390-D447-8E28-7969D16DFA6F}"/>
                </a:ext>
              </a:extLst>
            </p:cNvPr>
            <p:cNvSpPr/>
            <p:nvPr/>
          </p:nvSpPr>
          <p:spPr>
            <a:xfrm>
              <a:off x="483108" y="1535257"/>
              <a:ext cx="500164" cy="4734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77" name="Right Arrow 76">
            <a:extLst>
              <a:ext uri="{FF2B5EF4-FFF2-40B4-BE49-F238E27FC236}">
                <a16:creationId xmlns:a16="http://schemas.microsoft.com/office/drawing/2014/main" id="{7A28CF2B-D5E3-9341-95CB-042D6D305979}"/>
              </a:ext>
            </a:extLst>
          </p:cNvPr>
          <p:cNvSpPr/>
          <p:nvPr/>
        </p:nvSpPr>
        <p:spPr>
          <a:xfrm>
            <a:off x="1143001" y="1583858"/>
            <a:ext cx="409196" cy="158400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052B6C9-0A7F-F849-9318-DA20B03C9A74}"/>
              </a:ext>
            </a:extLst>
          </p:cNvPr>
          <p:cNvSpPr txBox="1"/>
          <p:nvPr/>
        </p:nvSpPr>
        <p:spPr>
          <a:xfrm>
            <a:off x="1600200" y="1500744"/>
            <a:ext cx="817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statistic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77B6630-8DCE-BC42-98CC-0F52365C7FDD}"/>
              </a:ext>
            </a:extLst>
          </p:cNvPr>
          <p:cNvSpPr txBox="1"/>
          <p:nvPr/>
        </p:nvSpPr>
        <p:spPr>
          <a:xfrm>
            <a:off x="1005570" y="2495550"/>
            <a:ext cx="1293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?</a:t>
            </a:r>
          </a:p>
          <a:p>
            <a:pPr algn="ctr"/>
            <a:r>
              <a:rPr lang="en-US" sz="1800" dirty="0"/>
              <a:t>confidence interval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A7E8059-1F90-A843-9327-6B30C7293F67}"/>
              </a:ext>
            </a:extLst>
          </p:cNvPr>
          <p:cNvSpPr/>
          <p:nvPr/>
        </p:nvSpPr>
        <p:spPr>
          <a:xfrm>
            <a:off x="2417706" y="1977309"/>
            <a:ext cx="173094" cy="257564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90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resampling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8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CEA4CF-8A0D-164F-B9CF-7510D8F1B923}"/>
              </a:ext>
            </a:extLst>
          </p:cNvPr>
          <p:cNvGrpSpPr/>
          <p:nvPr/>
        </p:nvGrpSpPr>
        <p:grpSpPr>
          <a:xfrm>
            <a:off x="462988" y="1608966"/>
            <a:ext cx="637347" cy="614805"/>
            <a:chOff x="462988" y="1450705"/>
            <a:chExt cx="637347" cy="61480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D2670B9-0C10-C047-AABC-807D188B8166}"/>
                </a:ext>
              </a:extLst>
            </p:cNvPr>
            <p:cNvSpPr txBox="1"/>
            <p:nvPr/>
          </p:nvSpPr>
          <p:spPr>
            <a:xfrm>
              <a:off x="581261" y="145070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5DA536-DEDD-B644-86BD-10D3756B2F3A}"/>
                </a:ext>
              </a:extLst>
            </p:cNvPr>
            <p:cNvSpPr txBox="1"/>
            <p:nvPr/>
          </p:nvSpPr>
          <p:spPr>
            <a:xfrm>
              <a:off x="627025" y="149646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2499BFE-4946-7046-9261-F4568352C28A}"/>
                </a:ext>
              </a:extLst>
            </p:cNvPr>
            <p:cNvSpPr txBox="1"/>
            <p:nvPr/>
          </p:nvSpPr>
          <p:spPr>
            <a:xfrm>
              <a:off x="672788" y="154223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C4AFA5B-593B-954D-ABA3-DA03C02E9E75}"/>
                </a:ext>
              </a:extLst>
            </p:cNvPr>
            <p:cNvSpPr txBox="1"/>
            <p:nvPr/>
          </p:nvSpPr>
          <p:spPr>
            <a:xfrm>
              <a:off x="731136" y="156887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30C46D5-9951-5E4A-A668-8278916EA230}"/>
                </a:ext>
              </a:extLst>
            </p:cNvPr>
            <p:cNvSpPr txBox="1"/>
            <p:nvPr/>
          </p:nvSpPr>
          <p:spPr>
            <a:xfrm>
              <a:off x="764316" y="163376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8CC1250-0634-BF42-8388-C4EF48A2C2BC}"/>
                </a:ext>
              </a:extLst>
            </p:cNvPr>
            <p:cNvSpPr txBox="1"/>
            <p:nvPr/>
          </p:nvSpPr>
          <p:spPr>
            <a:xfrm>
              <a:off x="810079" y="167952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43F5863-2CAF-4447-87AE-70F988ED1699}"/>
                </a:ext>
              </a:extLst>
            </p:cNvPr>
            <p:cNvSpPr txBox="1"/>
            <p:nvPr/>
          </p:nvSpPr>
          <p:spPr>
            <a:xfrm>
              <a:off x="609707" y="160128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EA93493-E444-9B40-9DA3-83682199CB23}"/>
                </a:ext>
              </a:extLst>
            </p:cNvPr>
            <p:cNvSpPr txBox="1"/>
            <p:nvPr/>
          </p:nvSpPr>
          <p:spPr>
            <a:xfrm>
              <a:off x="614523" y="174252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263D33F-92A0-024B-98BD-7BC465D1C876}"/>
                </a:ext>
              </a:extLst>
            </p:cNvPr>
            <p:cNvSpPr txBox="1"/>
            <p:nvPr/>
          </p:nvSpPr>
          <p:spPr>
            <a:xfrm>
              <a:off x="486638" y="1489525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1CC9859-75B6-E249-AA56-9AF184195DC2}"/>
                </a:ext>
              </a:extLst>
            </p:cNvPr>
            <p:cNvSpPr txBox="1"/>
            <p:nvPr/>
          </p:nvSpPr>
          <p:spPr>
            <a:xfrm>
              <a:off x="519818" y="1560253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C69D124-194B-C640-B774-053D66465180}"/>
                </a:ext>
              </a:extLst>
            </p:cNvPr>
            <p:cNvSpPr txBox="1"/>
            <p:nvPr/>
          </p:nvSpPr>
          <p:spPr>
            <a:xfrm>
              <a:off x="575030" y="1561611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F9596B1-91C9-284C-84B0-8A65D112F8D6}"/>
                </a:ext>
              </a:extLst>
            </p:cNvPr>
            <p:cNvSpPr txBox="1"/>
            <p:nvPr/>
          </p:nvSpPr>
          <p:spPr>
            <a:xfrm>
              <a:off x="585994" y="1664184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DED5B09-0185-544E-9A02-E30397D00E34}"/>
                </a:ext>
              </a:extLst>
            </p:cNvPr>
            <p:cNvSpPr txBox="1"/>
            <p:nvPr/>
          </p:nvSpPr>
          <p:spPr>
            <a:xfrm>
              <a:off x="720130" y="1652507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EF0B9D7-D33A-C542-A7FB-58CB46F0F552}"/>
                </a:ext>
              </a:extLst>
            </p:cNvPr>
            <p:cNvSpPr txBox="1"/>
            <p:nvPr/>
          </p:nvSpPr>
          <p:spPr>
            <a:xfrm>
              <a:off x="674172" y="1718123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42E902E-478E-D644-AD58-50D79005716F}"/>
                </a:ext>
              </a:extLst>
            </p:cNvPr>
            <p:cNvSpPr txBox="1"/>
            <p:nvPr/>
          </p:nvSpPr>
          <p:spPr>
            <a:xfrm>
              <a:off x="758085" y="1744666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29E9476-74B5-9643-A870-1B07F79DCDC9}"/>
                </a:ext>
              </a:extLst>
            </p:cNvPr>
            <p:cNvSpPr txBox="1"/>
            <p:nvPr/>
          </p:nvSpPr>
          <p:spPr>
            <a:xfrm>
              <a:off x="462988" y="1583767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1A20511-E410-BA4D-99B1-8C15E60C114F}"/>
                </a:ext>
              </a:extLst>
            </p:cNvPr>
            <p:cNvSpPr txBox="1"/>
            <p:nvPr/>
          </p:nvSpPr>
          <p:spPr>
            <a:xfrm>
              <a:off x="816433" y="159768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7B81145-DE4C-BD49-9CDA-F04BCD2A317B}"/>
                </a:ext>
              </a:extLst>
            </p:cNvPr>
            <p:cNvSpPr txBox="1"/>
            <p:nvPr/>
          </p:nvSpPr>
          <p:spPr>
            <a:xfrm>
              <a:off x="724906" y="1466927"/>
              <a:ext cx="852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8F28CF2-FC47-574F-9B7F-5D0696CFB791}"/>
                </a:ext>
              </a:extLst>
            </p:cNvPr>
            <p:cNvSpPr txBox="1"/>
            <p:nvPr/>
          </p:nvSpPr>
          <p:spPr>
            <a:xfrm>
              <a:off x="825901" y="151341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9412D19-6E62-5845-9EE0-E4818E31FDB2}"/>
                </a:ext>
              </a:extLst>
            </p:cNvPr>
            <p:cNvSpPr txBox="1"/>
            <p:nvPr/>
          </p:nvSpPr>
          <p:spPr>
            <a:xfrm>
              <a:off x="547209" y="175773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E70A066-70C2-AF47-8F1A-88F12B627EFA}"/>
                </a:ext>
              </a:extLst>
            </p:cNvPr>
            <p:cNvSpPr txBox="1"/>
            <p:nvPr/>
          </p:nvSpPr>
          <p:spPr>
            <a:xfrm>
              <a:off x="664898" y="163054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8707383-1AB8-AA44-B3F7-3CEF590162E0}"/>
                </a:ext>
              </a:extLst>
            </p:cNvPr>
            <p:cNvSpPr txBox="1"/>
            <p:nvPr/>
          </p:nvSpPr>
          <p:spPr>
            <a:xfrm>
              <a:off x="500892" y="166349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11B613C-9390-D447-8E28-7969D16DFA6F}"/>
                </a:ext>
              </a:extLst>
            </p:cNvPr>
            <p:cNvSpPr/>
            <p:nvPr/>
          </p:nvSpPr>
          <p:spPr>
            <a:xfrm>
              <a:off x="483108" y="1535257"/>
              <a:ext cx="500164" cy="4734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AA7E616-2900-C74C-A6A8-4DECFD6FEE2D}"/>
              </a:ext>
            </a:extLst>
          </p:cNvPr>
          <p:cNvGrpSpPr/>
          <p:nvPr/>
        </p:nvGrpSpPr>
        <p:grpSpPr>
          <a:xfrm>
            <a:off x="1295400" y="1733550"/>
            <a:ext cx="4513561" cy="395979"/>
            <a:chOff x="5074022" y="546600"/>
            <a:chExt cx="4513561" cy="395979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B4B090FC-4BEE-9645-95CB-ADA274AEBFF5}"/>
                </a:ext>
              </a:extLst>
            </p:cNvPr>
            <p:cNvSpPr/>
            <p:nvPr/>
          </p:nvSpPr>
          <p:spPr>
            <a:xfrm>
              <a:off x="5127812" y="615846"/>
              <a:ext cx="4356847" cy="3118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F4277C73-A261-2645-8327-AA18BCCF8F7F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F4277C73-A261-2645-8327-AA18BCCF8F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7731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751C8408-DA22-3F4E-868D-2EFC1A391B85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719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751C8408-DA22-3F4E-868D-2EFC1A391B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71989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467D7C57-BAAC-7041-B126-C1DD4B53FC10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467D7C57-BAAC-7041-B126-C1DD4B53FC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7731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0C2F8C4-5D5B-F546-8F40-576BC0E6E0DB}"/>
                    </a:ext>
                  </a:extLst>
                </p:cNvPr>
                <p:cNvSpPr txBox="1"/>
                <p:nvPr/>
              </p:nvSpPr>
              <p:spPr>
                <a:xfrm>
                  <a:off x="6125876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0C2F8C4-5D5B-F546-8F40-576BC0E6E0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5876" y="546600"/>
                  <a:ext cx="47731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DA2A95CC-FA7B-EE4B-8728-8BB20E125000}"/>
                    </a:ext>
                  </a:extLst>
                </p:cNvPr>
                <p:cNvSpPr txBox="1"/>
                <p:nvPr/>
              </p:nvSpPr>
              <p:spPr>
                <a:xfrm>
                  <a:off x="8857896" y="546600"/>
                  <a:ext cx="7296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DA2A95CC-FA7B-EE4B-8728-8BB20E1250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7896" y="546600"/>
                  <a:ext cx="729687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5DC02009-264F-E64C-A7BB-EE49DA52C5A2}"/>
                    </a:ext>
                  </a:extLst>
                </p:cNvPr>
                <p:cNvSpPr txBox="1"/>
                <p:nvPr/>
              </p:nvSpPr>
              <p:spPr>
                <a:xfrm>
                  <a:off x="7198487" y="573247"/>
                  <a:ext cx="4459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5DC02009-264F-E64C-A7BB-EE49DA52C5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8487" y="573247"/>
                  <a:ext cx="44595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4C5D0179-DB77-304C-8CF7-0061DED38D37}"/>
                    </a:ext>
                  </a:extLst>
                </p:cNvPr>
                <p:cNvSpPr txBox="1"/>
                <p:nvPr/>
              </p:nvSpPr>
              <p:spPr>
                <a:xfrm>
                  <a:off x="8239742" y="546600"/>
                  <a:ext cx="7296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4C5D0179-DB77-304C-8CF7-0061DED38D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9742" y="546600"/>
                  <a:ext cx="729687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912A82D-64E3-1B40-9E12-044195F6FB40}"/>
                  </a:ext>
                </a:extLst>
              </p:cNvPr>
              <p:cNvSpPr txBox="1"/>
              <p:nvPr/>
            </p:nvSpPr>
            <p:spPr>
              <a:xfrm>
                <a:off x="6477000" y="1774051"/>
                <a:ext cx="672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912A82D-64E3-1B40-9E12-044195F6F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1774051"/>
                <a:ext cx="6728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ight Arrow 107">
            <a:extLst>
              <a:ext uri="{FF2B5EF4-FFF2-40B4-BE49-F238E27FC236}">
                <a16:creationId xmlns:a16="http://schemas.microsoft.com/office/drawing/2014/main" id="{1874D179-D848-DB4C-A8C1-1A81421F51FF}"/>
              </a:ext>
            </a:extLst>
          </p:cNvPr>
          <p:cNvSpPr/>
          <p:nvPr/>
        </p:nvSpPr>
        <p:spPr>
          <a:xfrm>
            <a:off x="5943600" y="1831204"/>
            <a:ext cx="397935" cy="24867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CD0C6DC-BEEC-E347-81EA-CBA3F840A4D3}"/>
              </a:ext>
            </a:extLst>
          </p:cNvPr>
          <p:cNvSpPr txBox="1"/>
          <p:nvPr/>
        </p:nvSpPr>
        <p:spPr>
          <a:xfrm>
            <a:off x="457200" y="1315917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Data sample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2C91DC3-70D4-A447-AD5A-81639CCA14A6}"/>
              </a:ext>
            </a:extLst>
          </p:cNvPr>
          <p:cNvSpPr txBox="1"/>
          <p:nvPr/>
        </p:nvSpPr>
        <p:spPr>
          <a:xfrm>
            <a:off x="3182620" y="2262340"/>
            <a:ext cx="68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N</a:t>
            </a:r>
          </a:p>
        </p:txBody>
      </p:sp>
      <p:sp>
        <p:nvSpPr>
          <p:cNvPr id="111" name="Left Brace 110">
            <a:extLst>
              <a:ext uri="{FF2B5EF4-FFF2-40B4-BE49-F238E27FC236}">
                <a16:creationId xmlns:a16="http://schemas.microsoft.com/office/drawing/2014/main" id="{69CFF318-84BB-1F4D-B61A-0DECAAFAEE6A}"/>
              </a:ext>
            </a:extLst>
          </p:cNvPr>
          <p:cNvSpPr/>
          <p:nvPr/>
        </p:nvSpPr>
        <p:spPr>
          <a:xfrm rot="16200000">
            <a:off x="3477951" y="72190"/>
            <a:ext cx="101501" cy="4354670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93F9863-9072-4143-AC26-6BC738685736}"/>
              </a:ext>
            </a:extLst>
          </p:cNvPr>
          <p:cNvGrpSpPr/>
          <p:nvPr/>
        </p:nvGrpSpPr>
        <p:grpSpPr>
          <a:xfrm>
            <a:off x="462474" y="2982932"/>
            <a:ext cx="637861" cy="615238"/>
            <a:chOff x="462731" y="2001940"/>
            <a:chExt cx="637861" cy="615238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CAE3A3A-9DCE-6049-AB57-0A20EDAE9629}"/>
                </a:ext>
              </a:extLst>
            </p:cNvPr>
            <p:cNvSpPr txBox="1"/>
            <p:nvPr/>
          </p:nvSpPr>
          <p:spPr>
            <a:xfrm>
              <a:off x="581172" y="200194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DCCA5C6B-0ADC-5B4E-9F3A-B59B9923AD2B}"/>
                </a:ext>
              </a:extLst>
            </p:cNvPr>
            <p:cNvSpPr txBox="1"/>
            <p:nvPr/>
          </p:nvSpPr>
          <p:spPr>
            <a:xfrm>
              <a:off x="626999" y="204776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83AA143-989A-1845-BE71-34C8BFEA1664}"/>
                </a:ext>
              </a:extLst>
            </p:cNvPr>
            <p:cNvSpPr txBox="1"/>
            <p:nvPr/>
          </p:nvSpPr>
          <p:spPr>
            <a:xfrm>
              <a:off x="672828" y="209359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67BFDA3-BEB4-2E4F-AE06-01CFDABDEE87}"/>
                </a:ext>
              </a:extLst>
            </p:cNvPr>
            <p:cNvSpPr txBox="1"/>
            <p:nvPr/>
          </p:nvSpPr>
          <p:spPr>
            <a:xfrm>
              <a:off x="731258" y="212027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EC4C2E7-C20A-684A-A097-1C54F1EE0710}"/>
                </a:ext>
              </a:extLst>
            </p:cNvPr>
            <p:cNvSpPr txBox="1"/>
            <p:nvPr/>
          </p:nvSpPr>
          <p:spPr>
            <a:xfrm>
              <a:off x="764486" y="218525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62620A6-324F-BB41-A667-BB8DB6DD5453}"/>
                </a:ext>
              </a:extLst>
            </p:cNvPr>
            <p:cNvSpPr txBox="1"/>
            <p:nvPr/>
          </p:nvSpPr>
          <p:spPr>
            <a:xfrm>
              <a:off x="810314" y="223108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5784FFE-09DF-9945-82F5-BA492851AFDD}"/>
                </a:ext>
              </a:extLst>
            </p:cNvPr>
            <p:cNvSpPr txBox="1"/>
            <p:nvPr/>
          </p:nvSpPr>
          <p:spPr>
            <a:xfrm>
              <a:off x="609657" y="215273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BD20556-0153-0746-BC43-8112335EFCF1}"/>
                </a:ext>
              </a:extLst>
            </p:cNvPr>
            <p:cNvSpPr txBox="1"/>
            <p:nvPr/>
          </p:nvSpPr>
          <p:spPr>
            <a:xfrm>
              <a:off x="614480" y="229416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555AD53-5AEF-5547-A8B8-DEB8022DEA09}"/>
                </a:ext>
              </a:extLst>
            </p:cNvPr>
            <p:cNvSpPr txBox="1"/>
            <p:nvPr/>
          </p:nvSpPr>
          <p:spPr>
            <a:xfrm>
              <a:off x="486414" y="2040815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3D90B28-3E61-5748-90C6-F63844D8A1A5}"/>
                </a:ext>
              </a:extLst>
            </p:cNvPr>
            <p:cNvSpPr txBox="1"/>
            <p:nvPr/>
          </p:nvSpPr>
          <p:spPr>
            <a:xfrm>
              <a:off x="519641" y="2111643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DBA3752-8BB7-D642-9C3A-5FD3DAC8624B}"/>
                </a:ext>
              </a:extLst>
            </p:cNvPr>
            <p:cNvSpPr txBox="1"/>
            <p:nvPr/>
          </p:nvSpPr>
          <p:spPr>
            <a:xfrm>
              <a:off x="574932" y="2113003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1D6CB04-7380-2A43-9D7D-0C1CFF0E91A9}"/>
                </a:ext>
              </a:extLst>
            </p:cNvPr>
            <p:cNvSpPr txBox="1"/>
            <p:nvPr/>
          </p:nvSpPr>
          <p:spPr>
            <a:xfrm>
              <a:off x="585912" y="2215722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14B5747-41DE-FC40-B882-FC22B1996814}"/>
                </a:ext>
              </a:extLst>
            </p:cNvPr>
            <p:cNvSpPr txBox="1"/>
            <p:nvPr/>
          </p:nvSpPr>
          <p:spPr>
            <a:xfrm>
              <a:off x="720237" y="2204027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C95DF22-19FD-B64F-8509-65611EEBDE96}"/>
                </a:ext>
              </a:extLst>
            </p:cNvPr>
            <p:cNvSpPr txBox="1"/>
            <p:nvPr/>
          </p:nvSpPr>
          <p:spPr>
            <a:xfrm>
              <a:off x="674214" y="2269736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A4A05D6-5A08-3F46-89D9-D2B7A5F92836}"/>
                </a:ext>
              </a:extLst>
            </p:cNvPr>
            <p:cNvSpPr txBox="1"/>
            <p:nvPr/>
          </p:nvSpPr>
          <p:spPr>
            <a:xfrm>
              <a:off x="758246" y="2296316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59F88D28-D508-CC43-A1A4-BC7477711010}"/>
                </a:ext>
              </a:extLst>
            </p:cNvPr>
            <p:cNvSpPr txBox="1"/>
            <p:nvPr/>
          </p:nvSpPr>
          <p:spPr>
            <a:xfrm>
              <a:off x="462731" y="2135190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8974C9DA-515E-4044-802E-B5C4722CB6FD}"/>
                </a:ext>
              </a:extLst>
            </p:cNvPr>
            <p:cNvSpPr txBox="1"/>
            <p:nvPr/>
          </p:nvSpPr>
          <p:spPr>
            <a:xfrm>
              <a:off x="816676" y="214912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A4C4567-3319-1F44-86FC-BFAB0E1490A8}"/>
                </a:ext>
              </a:extLst>
            </p:cNvPr>
            <p:cNvSpPr txBox="1"/>
            <p:nvPr/>
          </p:nvSpPr>
          <p:spPr>
            <a:xfrm>
              <a:off x="725019" y="2018186"/>
              <a:ext cx="85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3CD33C4-0993-104C-8C01-91A4F277F767}"/>
                </a:ext>
              </a:extLst>
            </p:cNvPr>
            <p:cNvSpPr txBox="1"/>
            <p:nvPr/>
          </p:nvSpPr>
          <p:spPr>
            <a:xfrm>
              <a:off x="826158" y="206474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4CEAA36-3D47-BC43-A3BD-A1636DD4924B}"/>
                </a:ext>
              </a:extLst>
            </p:cNvPr>
            <p:cNvSpPr txBox="1"/>
            <p:nvPr/>
          </p:nvSpPr>
          <p:spPr>
            <a:xfrm>
              <a:off x="547071" y="230940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D067BBF-60D8-5544-BC77-C6438D6E5103}"/>
                </a:ext>
              </a:extLst>
            </p:cNvPr>
            <p:cNvSpPr txBox="1"/>
            <p:nvPr/>
          </p:nvSpPr>
          <p:spPr>
            <a:xfrm>
              <a:off x="664926" y="218203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6DF7EFB-E3C7-4F4A-A004-88F06B7229E8}"/>
                </a:ext>
              </a:extLst>
            </p:cNvPr>
            <p:cNvSpPr txBox="1"/>
            <p:nvPr/>
          </p:nvSpPr>
          <p:spPr>
            <a:xfrm>
              <a:off x="500688" y="221502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0581751-7354-D842-BF8F-6C1D8075C8DA}"/>
                </a:ext>
              </a:extLst>
            </p:cNvPr>
            <p:cNvSpPr/>
            <p:nvPr/>
          </p:nvSpPr>
          <p:spPr>
            <a:xfrm>
              <a:off x="489728" y="2094827"/>
              <a:ext cx="500872" cy="474088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2BF8534F-D7F3-7947-8751-F13850E6E1D0}"/>
              </a:ext>
            </a:extLst>
          </p:cNvPr>
          <p:cNvSpPr txBox="1"/>
          <p:nvPr/>
        </p:nvSpPr>
        <p:spPr>
          <a:xfrm>
            <a:off x="455199" y="372436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Bootstrap sample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2CC493F1-566B-A342-88CF-AA9372653BF1}"/>
              </a:ext>
            </a:extLst>
          </p:cNvPr>
          <p:cNvSpPr txBox="1"/>
          <p:nvPr/>
        </p:nvSpPr>
        <p:spPr>
          <a:xfrm>
            <a:off x="3182621" y="3635155"/>
            <a:ext cx="68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N</a:t>
            </a:r>
          </a:p>
        </p:txBody>
      </p:sp>
      <p:sp>
        <p:nvSpPr>
          <p:cNvPr id="201" name="Left Brace 200">
            <a:extLst>
              <a:ext uri="{FF2B5EF4-FFF2-40B4-BE49-F238E27FC236}">
                <a16:creationId xmlns:a16="http://schemas.microsoft.com/office/drawing/2014/main" id="{D4DB18DE-21C6-0D4B-AE76-46CBE2C94200}"/>
              </a:ext>
            </a:extLst>
          </p:cNvPr>
          <p:cNvSpPr/>
          <p:nvPr/>
        </p:nvSpPr>
        <p:spPr>
          <a:xfrm rot="16200000">
            <a:off x="3477952" y="1445005"/>
            <a:ext cx="101501" cy="4354670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5E1F90B1-D643-B148-AC40-DBD0E94AE4F0}"/>
              </a:ext>
            </a:extLst>
          </p:cNvPr>
          <p:cNvGrpSpPr/>
          <p:nvPr/>
        </p:nvGrpSpPr>
        <p:grpSpPr>
          <a:xfrm>
            <a:off x="1295400" y="3115118"/>
            <a:ext cx="4410637" cy="395979"/>
            <a:chOff x="5074022" y="546600"/>
            <a:chExt cx="4410637" cy="395979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C4865804-0210-D34F-AA55-261DA262B29D}"/>
                </a:ext>
              </a:extLst>
            </p:cNvPr>
            <p:cNvSpPr/>
            <p:nvPr/>
          </p:nvSpPr>
          <p:spPr>
            <a:xfrm>
              <a:off x="5127812" y="615846"/>
              <a:ext cx="4356847" cy="311842"/>
            </a:xfrm>
            <a:prstGeom prst="rect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34D0152D-9843-1948-B325-70477064FD81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34D0152D-9843-1948-B325-70477064FD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7731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5A4AB002-6143-C74B-87B3-F82351236720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719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5A4AB002-6143-C74B-87B3-F823512367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7198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025166CE-A160-1446-86FB-1BAEB736F190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025166CE-A160-1446-86FB-1BAEB736F1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7731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8D7626D4-E7ED-1042-9C16-34B7108923C0}"/>
                    </a:ext>
                  </a:extLst>
                </p:cNvPr>
                <p:cNvSpPr txBox="1"/>
                <p:nvPr/>
              </p:nvSpPr>
              <p:spPr>
                <a:xfrm>
                  <a:off x="6125876" y="546600"/>
                  <a:ext cx="5750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8D7626D4-E7ED-1042-9C16-34B7108923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5876" y="546600"/>
                  <a:ext cx="57509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96F8CE31-224B-2E4F-AC7F-4754E89F5577}"/>
                    </a:ext>
                  </a:extLst>
                </p:cNvPr>
                <p:cNvSpPr txBox="1"/>
                <p:nvPr/>
              </p:nvSpPr>
              <p:spPr>
                <a:xfrm>
                  <a:off x="8857896" y="546600"/>
                  <a:ext cx="4725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96F8CE31-224B-2E4F-AC7F-4754E89F55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7896" y="546600"/>
                  <a:ext cx="472501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0C5BCA05-2DC2-3945-90EA-76406C8C1A82}"/>
                    </a:ext>
                  </a:extLst>
                </p:cNvPr>
                <p:cNvSpPr txBox="1"/>
                <p:nvPr/>
              </p:nvSpPr>
              <p:spPr>
                <a:xfrm>
                  <a:off x="7198487" y="573247"/>
                  <a:ext cx="4459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0C5BCA05-2DC2-3945-90EA-76406C8C1A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8487" y="573247"/>
                  <a:ext cx="445955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22304A9B-CCF5-D443-AD87-79D01021318C}"/>
                    </a:ext>
                  </a:extLst>
                </p:cNvPr>
                <p:cNvSpPr txBox="1"/>
                <p:nvPr/>
              </p:nvSpPr>
              <p:spPr>
                <a:xfrm>
                  <a:off x="8239742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22304A9B-CCF5-D443-AD87-79D0102131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9742" y="546600"/>
                  <a:ext cx="477310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167F6EAD-BA51-D443-AA65-0B9282C13558}"/>
                  </a:ext>
                </a:extLst>
              </p:cNvPr>
              <p:cNvSpPr txBox="1"/>
              <p:nvPr/>
            </p:nvSpPr>
            <p:spPr>
              <a:xfrm>
                <a:off x="6477000" y="3155619"/>
                <a:ext cx="672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167F6EAD-BA51-D443-AA65-0B9282C13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155619"/>
                <a:ext cx="67281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Right Arrow 223">
            <a:extLst>
              <a:ext uri="{FF2B5EF4-FFF2-40B4-BE49-F238E27FC236}">
                <a16:creationId xmlns:a16="http://schemas.microsoft.com/office/drawing/2014/main" id="{EF7932F8-00B4-F049-8B7F-F4FFEBA20397}"/>
              </a:ext>
            </a:extLst>
          </p:cNvPr>
          <p:cNvSpPr/>
          <p:nvPr/>
        </p:nvSpPr>
        <p:spPr>
          <a:xfrm>
            <a:off x="5943600" y="3212772"/>
            <a:ext cx="397935" cy="24867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5" name="Down Arrow 224">
            <a:extLst>
              <a:ext uri="{FF2B5EF4-FFF2-40B4-BE49-F238E27FC236}">
                <a16:creationId xmlns:a16="http://schemas.microsoft.com/office/drawing/2014/main" id="{1A65FF31-4521-8248-B536-7ADEE679E21D}"/>
              </a:ext>
            </a:extLst>
          </p:cNvPr>
          <p:cNvSpPr/>
          <p:nvPr/>
        </p:nvSpPr>
        <p:spPr>
          <a:xfrm>
            <a:off x="609600" y="2406543"/>
            <a:ext cx="228600" cy="431202"/>
          </a:xfrm>
          <a:prstGeom prst="down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3DE964B9-FE89-454A-9879-DA3160BE246E}"/>
              </a:ext>
            </a:extLst>
          </p:cNvPr>
          <p:cNvSpPr/>
          <p:nvPr/>
        </p:nvSpPr>
        <p:spPr>
          <a:xfrm>
            <a:off x="6490121" y="3155620"/>
            <a:ext cx="672813" cy="402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B7E7AC-7A8E-7742-816C-BBAD422ED602}"/>
              </a:ext>
            </a:extLst>
          </p:cNvPr>
          <p:cNvSpPr/>
          <p:nvPr/>
        </p:nvSpPr>
        <p:spPr>
          <a:xfrm>
            <a:off x="6490120" y="1754661"/>
            <a:ext cx="672813" cy="4441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2174E7-A2E7-CE4B-81AD-37A8761D52A0}"/>
              </a:ext>
            </a:extLst>
          </p:cNvPr>
          <p:cNvCxnSpPr>
            <a:stCxn id="99" idx="2"/>
            <a:endCxn id="216" idx="0"/>
          </p:cNvCxnSpPr>
          <p:nvPr/>
        </p:nvCxnSpPr>
        <p:spPr>
          <a:xfrm>
            <a:off x="1882013" y="2102882"/>
            <a:ext cx="0" cy="10122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7DE25596-C3A7-6A48-AF2E-9A9658CFB886}"/>
              </a:ext>
            </a:extLst>
          </p:cNvPr>
          <p:cNvCxnSpPr>
            <a:stCxn id="101" idx="2"/>
            <a:endCxn id="215" idx="0"/>
          </p:cNvCxnSpPr>
          <p:nvPr/>
        </p:nvCxnSpPr>
        <p:spPr>
          <a:xfrm rot="5400000">
            <a:off x="1553864" y="2083073"/>
            <a:ext cx="1012236" cy="10518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A526A215-ECD3-634D-93CD-AAC9EEB58FA6}"/>
              </a:ext>
            </a:extLst>
          </p:cNvPr>
          <p:cNvCxnSpPr>
            <a:cxnSpLocks/>
            <a:stCxn id="101" idx="2"/>
            <a:endCxn id="217" idx="0"/>
          </p:cNvCxnSpPr>
          <p:nvPr/>
        </p:nvCxnSpPr>
        <p:spPr>
          <a:xfrm rot="5400000">
            <a:off x="1904482" y="2433691"/>
            <a:ext cx="1012236" cy="35061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523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resampling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9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CEA4CF-8A0D-164F-B9CF-7510D8F1B923}"/>
              </a:ext>
            </a:extLst>
          </p:cNvPr>
          <p:cNvGrpSpPr/>
          <p:nvPr/>
        </p:nvGrpSpPr>
        <p:grpSpPr>
          <a:xfrm>
            <a:off x="462988" y="1608966"/>
            <a:ext cx="637347" cy="614805"/>
            <a:chOff x="462988" y="1450705"/>
            <a:chExt cx="637347" cy="61480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D2670B9-0C10-C047-AABC-807D188B8166}"/>
                </a:ext>
              </a:extLst>
            </p:cNvPr>
            <p:cNvSpPr txBox="1"/>
            <p:nvPr/>
          </p:nvSpPr>
          <p:spPr>
            <a:xfrm>
              <a:off x="581261" y="145070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5DA536-DEDD-B644-86BD-10D3756B2F3A}"/>
                </a:ext>
              </a:extLst>
            </p:cNvPr>
            <p:cNvSpPr txBox="1"/>
            <p:nvPr/>
          </p:nvSpPr>
          <p:spPr>
            <a:xfrm>
              <a:off x="627025" y="149646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2499BFE-4946-7046-9261-F4568352C28A}"/>
                </a:ext>
              </a:extLst>
            </p:cNvPr>
            <p:cNvSpPr txBox="1"/>
            <p:nvPr/>
          </p:nvSpPr>
          <p:spPr>
            <a:xfrm>
              <a:off x="672788" y="154223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C4AFA5B-593B-954D-ABA3-DA03C02E9E75}"/>
                </a:ext>
              </a:extLst>
            </p:cNvPr>
            <p:cNvSpPr txBox="1"/>
            <p:nvPr/>
          </p:nvSpPr>
          <p:spPr>
            <a:xfrm>
              <a:off x="731136" y="156887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30C46D5-9951-5E4A-A668-8278916EA230}"/>
                </a:ext>
              </a:extLst>
            </p:cNvPr>
            <p:cNvSpPr txBox="1"/>
            <p:nvPr/>
          </p:nvSpPr>
          <p:spPr>
            <a:xfrm>
              <a:off x="764316" y="163376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8CC1250-0634-BF42-8388-C4EF48A2C2BC}"/>
                </a:ext>
              </a:extLst>
            </p:cNvPr>
            <p:cNvSpPr txBox="1"/>
            <p:nvPr/>
          </p:nvSpPr>
          <p:spPr>
            <a:xfrm>
              <a:off x="810079" y="167952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43F5863-2CAF-4447-87AE-70F988ED1699}"/>
                </a:ext>
              </a:extLst>
            </p:cNvPr>
            <p:cNvSpPr txBox="1"/>
            <p:nvPr/>
          </p:nvSpPr>
          <p:spPr>
            <a:xfrm>
              <a:off x="609707" y="160128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EA93493-E444-9B40-9DA3-83682199CB23}"/>
                </a:ext>
              </a:extLst>
            </p:cNvPr>
            <p:cNvSpPr txBox="1"/>
            <p:nvPr/>
          </p:nvSpPr>
          <p:spPr>
            <a:xfrm>
              <a:off x="614523" y="174252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263D33F-92A0-024B-98BD-7BC465D1C876}"/>
                </a:ext>
              </a:extLst>
            </p:cNvPr>
            <p:cNvSpPr txBox="1"/>
            <p:nvPr/>
          </p:nvSpPr>
          <p:spPr>
            <a:xfrm>
              <a:off x="486638" y="1489525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1CC9859-75B6-E249-AA56-9AF184195DC2}"/>
                </a:ext>
              </a:extLst>
            </p:cNvPr>
            <p:cNvSpPr txBox="1"/>
            <p:nvPr/>
          </p:nvSpPr>
          <p:spPr>
            <a:xfrm>
              <a:off x="519818" y="1560253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C69D124-194B-C640-B774-053D66465180}"/>
                </a:ext>
              </a:extLst>
            </p:cNvPr>
            <p:cNvSpPr txBox="1"/>
            <p:nvPr/>
          </p:nvSpPr>
          <p:spPr>
            <a:xfrm>
              <a:off x="575030" y="1561611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F9596B1-91C9-284C-84B0-8A65D112F8D6}"/>
                </a:ext>
              </a:extLst>
            </p:cNvPr>
            <p:cNvSpPr txBox="1"/>
            <p:nvPr/>
          </p:nvSpPr>
          <p:spPr>
            <a:xfrm>
              <a:off x="585994" y="1664184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DED5B09-0185-544E-9A02-E30397D00E34}"/>
                </a:ext>
              </a:extLst>
            </p:cNvPr>
            <p:cNvSpPr txBox="1"/>
            <p:nvPr/>
          </p:nvSpPr>
          <p:spPr>
            <a:xfrm>
              <a:off x="720130" y="1652507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EF0B9D7-D33A-C542-A7FB-58CB46F0F552}"/>
                </a:ext>
              </a:extLst>
            </p:cNvPr>
            <p:cNvSpPr txBox="1"/>
            <p:nvPr/>
          </p:nvSpPr>
          <p:spPr>
            <a:xfrm>
              <a:off x="674172" y="1718123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42E902E-478E-D644-AD58-50D79005716F}"/>
                </a:ext>
              </a:extLst>
            </p:cNvPr>
            <p:cNvSpPr txBox="1"/>
            <p:nvPr/>
          </p:nvSpPr>
          <p:spPr>
            <a:xfrm>
              <a:off x="758085" y="1744666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29E9476-74B5-9643-A870-1B07F79DCDC9}"/>
                </a:ext>
              </a:extLst>
            </p:cNvPr>
            <p:cNvSpPr txBox="1"/>
            <p:nvPr/>
          </p:nvSpPr>
          <p:spPr>
            <a:xfrm>
              <a:off x="462988" y="1583767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1A20511-E410-BA4D-99B1-8C15E60C114F}"/>
                </a:ext>
              </a:extLst>
            </p:cNvPr>
            <p:cNvSpPr txBox="1"/>
            <p:nvPr/>
          </p:nvSpPr>
          <p:spPr>
            <a:xfrm>
              <a:off x="816433" y="159768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7B81145-DE4C-BD49-9CDA-F04BCD2A317B}"/>
                </a:ext>
              </a:extLst>
            </p:cNvPr>
            <p:cNvSpPr txBox="1"/>
            <p:nvPr/>
          </p:nvSpPr>
          <p:spPr>
            <a:xfrm>
              <a:off x="724906" y="1466927"/>
              <a:ext cx="852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8F28CF2-FC47-574F-9B7F-5D0696CFB791}"/>
                </a:ext>
              </a:extLst>
            </p:cNvPr>
            <p:cNvSpPr txBox="1"/>
            <p:nvPr/>
          </p:nvSpPr>
          <p:spPr>
            <a:xfrm>
              <a:off x="825901" y="151341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9412D19-6E62-5845-9EE0-E4818E31FDB2}"/>
                </a:ext>
              </a:extLst>
            </p:cNvPr>
            <p:cNvSpPr txBox="1"/>
            <p:nvPr/>
          </p:nvSpPr>
          <p:spPr>
            <a:xfrm>
              <a:off x="547209" y="175773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E70A066-70C2-AF47-8F1A-88F12B627EFA}"/>
                </a:ext>
              </a:extLst>
            </p:cNvPr>
            <p:cNvSpPr txBox="1"/>
            <p:nvPr/>
          </p:nvSpPr>
          <p:spPr>
            <a:xfrm>
              <a:off x="664898" y="163054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8707383-1AB8-AA44-B3F7-3CEF590162E0}"/>
                </a:ext>
              </a:extLst>
            </p:cNvPr>
            <p:cNvSpPr txBox="1"/>
            <p:nvPr/>
          </p:nvSpPr>
          <p:spPr>
            <a:xfrm>
              <a:off x="500892" y="166349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11B613C-9390-D447-8E28-7969D16DFA6F}"/>
                </a:ext>
              </a:extLst>
            </p:cNvPr>
            <p:cNvSpPr/>
            <p:nvPr/>
          </p:nvSpPr>
          <p:spPr>
            <a:xfrm>
              <a:off x="483108" y="1535257"/>
              <a:ext cx="500164" cy="4734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AA7E616-2900-C74C-A6A8-4DECFD6FEE2D}"/>
              </a:ext>
            </a:extLst>
          </p:cNvPr>
          <p:cNvGrpSpPr/>
          <p:nvPr/>
        </p:nvGrpSpPr>
        <p:grpSpPr>
          <a:xfrm>
            <a:off x="1295400" y="1733550"/>
            <a:ext cx="4513561" cy="395979"/>
            <a:chOff x="5074022" y="546600"/>
            <a:chExt cx="4513561" cy="395979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B4B090FC-4BEE-9645-95CB-ADA274AEBFF5}"/>
                </a:ext>
              </a:extLst>
            </p:cNvPr>
            <p:cNvSpPr/>
            <p:nvPr/>
          </p:nvSpPr>
          <p:spPr>
            <a:xfrm>
              <a:off x="5127812" y="615846"/>
              <a:ext cx="4356847" cy="3118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F4277C73-A261-2645-8327-AA18BCCF8F7F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F4277C73-A261-2645-8327-AA18BCCF8F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7731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751C8408-DA22-3F4E-868D-2EFC1A391B85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719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751C8408-DA22-3F4E-868D-2EFC1A391B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71989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467D7C57-BAAC-7041-B126-C1DD4B53FC10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467D7C57-BAAC-7041-B126-C1DD4B53FC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7731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0C2F8C4-5D5B-F546-8F40-576BC0E6E0DB}"/>
                    </a:ext>
                  </a:extLst>
                </p:cNvPr>
                <p:cNvSpPr txBox="1"/>
                <p:nvPr/>
              </p:nvSpPr>
              <p:spPr>
                <a:xfrm>
                  <a:off x="6125876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0C2F8C4-5D5B-F546-8F40-576BC0E6E0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5876" y="546600"/>
                  <a:ext cx="47731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DA2A95CC-FA7B-EE4B-8728-8BB20E125000}"/>
                    </a:ext>
                  </a:extLst>
                </p:cNvPr>
                <p:cNvSpPr txBox="1"/>
                <p:nvPr/>
              </p:nvSpPr>
              <p:spPr>
                <a:xfrm>
                  <a:off x="8857896" y="546600"/>
                  <a:ext cx="7296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DA2A95CC-FA7B-EE4B-8728-8BB20E1250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7896" y="546600"/>
                  <a:ext cx="729687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5DC02009-264F-E64C-A7BB-EE49DA52C5A2}"/>
                    </a:ext>
                  </a:extLst>
                </p:cNvPr>
                <p:cNvSpPr txBox="1"/>
                <p:nvPr/>
              </p:nvSpPr>
              <p:spPr>
                <a:xfrm>
                  <a:off x="7198487" y="573247"/>
                  <a:ext cx="4459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5DC02009-264F-E64C-A7BB-EE49DA52C5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8487" y="573247"/>
                  <a:ext cx="44595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4C5D0179-DB77-304C-8CF7-0061DED38D37}"/>
                    </a:ext>
                  </a:extLst>
                </p:cNvPr>
                <p:cNvSpPr txBox="1"/>
                <p:nvPr/>
              </p:nvSpPr>
              <p:spPr>
                <a:xfrm>
                  <a:off x="8239742" y="546600"/>
                  <a:ext cx="7296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4C5D0179-DB77-304C-8CF7-0061DED38D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9742" y="546600"/>
                  <a:ext cx="729687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912A82D-64E3-1B40-9E12-044195F6FB40}"/>
                  </a:ext>
                </a:extLst>
              </p:cNvPr>
              <p:cNvSpPr txBox="1"/>
              <p:nvPr/>
            </p:nvSpPr>
            <p:spPr>
              <a:xfrm>
                <a:off x="6477000" y="1774051"/>
                <a:ext cx="672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912A82D-64E3-1B40-9E12-044195F6F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1774051"/>
                <a:ext cx="6728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ight Arrow 107">
            <a:extLst>
              <a:ext uri="{FF2B5EF4-FFF2-40B4-BE49-F238E27FC236}">
                <a16:creationId xmlns:a16="http://schemas.microsoft.com/office/drawing/2014/main" id="{1874D179-D848-DB4C-A8C1-1A81421F51FF}"/>
              </a:ext>
            </a:extLst>
          </p:cNvPr>
          <p:cNvSpPr/>
          <p:nvPr/>
        </p:nvSpPr>
        <p:spPr>
          <a:xfrm>
            <a:off x="5943600" y="1831204"/>
            <a:ext cx="397935" cy="24867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CD0C6DC-BEEC-E347-81EA-CBA3F840A4D3}"/>
              </a:ext>
            </a:extLst>
          </p:cNvPr>
          <p:cNvSpPr txBox="1"/>
          <p:nvPr/>
        </p:nvSpPr>
        <p:spPr>
          <a:xfrm>
            <a:off x="457200" y="1315917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Data sample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2C91DC3-70D4-A447-AD5A-81639CCA14A6}"/>
              </a:ext>
            </a:extLst>
          </p:cNvPr>
          <p:cNvSpPr txBox="1"/>
          <p:nvPr/>
        </p:nvSpPr>
        <p:spPr>
          <a:xfrm>
            <a:off x="3182620" y="2262340"/>
            <a:ext cx="68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N</a:t>
            </a:r>
          </a:p>
        </p:txBody>
      </p:sp>
      <p:sp>
        <p:nvSpPr>
          <p:cNvPr id="111" name="Left Brace 110">
            <a:extLst>
              <a:ext uri="{FF2B5EF4-FFF2-40B4-BE49-F238E27FC236}">
                <a16:creationId xmlns:a16="http://schemas.microsoft.com/office/drawing/2014/main" id="{69CFF318-84BB-1F4D-B61A-0DECAAFAEE6A}"/>
              </a:ext>
            </a:extLst>
          </p:cNvPr>
          <p:cNvSpPr/>
          <p:nvPr/>
        </p:nvSpPr>
        <p:spPr>
          <a:xfrm rot="16200000">
            <a:off x="3477951" y="72190"/>
            <a:ext cx="101501" cy="4354670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93F9863-9072-4143-AC26-6BC738685736}"/>
              </a:ext>
            </a:extLst>
          </p:cNvPr>
          <p:cNvGrpSpPr/>
          <p:nvPr/>
        </p:nvGrpSpPr>
        <p:grpSpPr>
          <a:xfrm>
            <a:off x="462474" y="2982932"/>
            <a:ext cx="637861" cy="615238"/>
            <a:chOff x="462731" y="2001940"/>
            <a:chExt cx="637861" cy="615238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CAE3A3A-9DCE-6049-AB57-0A20EDAE9629}"/>
                </a:ext>
              </a:extLst>
            </p:cNvPr>
            <p:cNvSpPr txBox="1"/>
            <p:nvPr/>
          </p:nvSpPr>
          <p:spPr>
            <a:xfrm>
              <a:off x="581172" y="200194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DCCA5C6B-0ADC-5B4E-9F3A-B59B9923AD2B}"/>
                </a:ext>
              </a:extLst>
            </p:cNvPr>
            <p:cNvSpPr txBox="1"/>
            <p:nvPr/>
          </p:nvSpPr>
          <p:spPr>
            <a:xfrm>
              <a:off x="626999" y="204776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83AA143-989A-1845-BE71-34C8BFEA1664}"/>
                </a:ext>
              </a:extLst>
            </p:cNvPr>
            <p:cNvSpPr txBox="1"/>
            <p:nvPr/>
          </p:nvSpPr>
          <p:spPr>
            <a:xfrm>
              <a:off x="672828" y="209359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67BFDA3-BEB4-2E4F-AE06-01CFDABDEE87}"/>
                </a:ext>
              </a:extLst>
            </p:cNvPr>
            <p:cNvSpPr txBox="1"/>
            <p:nvPr/>
          </p:nvSpPr>
          <p:spPr>
            <a:xfrm>
              <a:off x="731258" y="212027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EC4C2E7-C20A-684A-A097-1C54F1EE0710}"/>
                </a:ext>
              </a:extLst>
            </p:cNvPr>
            <p:cNvSpPr txBox="1"/>
            <p:nvPr/>
          </p:nvSpPr>
          <p:spPr>
            <a:xfrm>
              <a:off x="764486" y="218525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62620A6-324F-BB41-A667-BB8DB6DD5453}"/>
                </a:ext>
              </a:extLst>
            </p:cNvPr>
            <p:cNvSpPr txBox="1"/>
            <p:nvPr/>
          </p:nvSpPr>
          <p:spPr>
            <a:xfrm>
              <a:off x="810314" y="223108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5784FFE-09DF-9945-82F5-BA492851AFDD}"/>
                </a:ext>
              </a:extLst>
            </p:cNvPr>
            <p:cNvSpPr txBox="1"/>
            <p:nvPr/>
          </p:nvSpPr>
          <p:spPr>
            <a:xfrm>
              <a:off x="609657" y="215273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BD20556-0153-0746-BC43-8112335EFCF1}"/>
                </a:ext>
              </a:extLst>
            </p:cNvPr>
            <p:cNvSpPr txBox="1"/>
            <p:nvPr/>
          </p:nvSpPr>
          <p:spPr>
            <a:xfrm>
              <a:off x="614480" y="229416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555AD53-5AEF-5547-A8B8-DEB8022DEA09}"/>
                </a:ext>
              </a:extLst>
            </p:cNvPr>
            <p:cNvSpPr txBox="1"/>
            <p:nvPr/>
          </p:nvSpPr>
          <p:spPr>
            <a:xfrm>
              <a:off x="486414" y="2040815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3D90B28-3E61-5748-90C6-F63844D8A1A5}"/>
                </a:ext>
              </a:extLst>
            </p:cNvPr>
            <p:cNvSpPr txBox="1"/>
            <p:nvPr/>
          </p:nvSpPr>
          <p:spPr>
            <a:xfrm>
              <a:off x="519641" y="2111643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DBA3752-8BB7-D642-9C3A-5FD3DAC8624B}"/>
                </a:ext>
              </a:extLst>
            </p:cNvPr>
            <p:cNvSpPr txBox="1"/>
            <p:nvPr/>
          </p:nvSpPr>
          <p:spPr>
            <a:xfrm>
              <a:off x="574932" y="2113003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1D6CB04-7380-2A43-9D7D-0C1CFF0E91A9}"/>
                </a:ext>
              </a:extLst>
            </p:cNvPr>
            <p:cNvSpPr txBox="1"/>
            <p:nvPr/>
          </p:nvSpPr>
          <p:spPr>
            <a:xfrm>
              <a:off x="585912" y="2215722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14B5747-41DE-FC40-B882-FC22B1996814}"/>
                </a:ext>
              </a:extLst>
            </p:cNvPr>
            <p:cNvSpPr txBox="1"/>
            <p:nvPr/>
          </p:nvSpPr>
          <p:spPr>
            <a:xfrm>
              <a:off x="720237" y="2204027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C95DF22-19FD-B64F-8509-65611EEBDE96}"/>
                </a:ext>
              </a:extLst>
            </p:cNvPr>
            <p:cNvSpPr txBox="1"/>
            <p:nvPr/>
          </p:nvSpPr>
          <p:spPr>
            <a:xfrm>
              <a:off x="674214" y="2269736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A4A05D6-5A08-3F46-89D9-D2B7A5F92836}"/>
                </a:ext>
              </a:extLst>
            </p:cNvPr>
            <p:cNvSpPr txBox="1"/>
            <p:nvPr/>
          </p:nvSpPr>
          <p:spPr>
            <a:xfrm>
              <a:off x="758246" y="2296316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59F88D28-D508-CC43-A1A4-BC7477711010}"/>
                </a:ext>
              </a:extLst>
            </p:cNvPr>
            <p:cNvSpPr txBox="1"/>
            <p:nvPr/>
          </p:nvSpPr>
          <p:spPr>
            <a:xfrm>
              <a:off x="462731" y="2135190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8974C9DA-515E-4044-802E-B5C4722CB6FD}"/>
                </a:ext>
              </a:extLst>
            </p:cNvPr>
            <p:cNvSpPr txBox="1"/>
            <p:nvPr/>
          </p:nvSpPr>
          <p:spPr>
            <a:xfrm>
              <a:off x="816676" y="214912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A4C4567-3319-1F44-86FC-BFAB0E1490A8}"/>
                </a:ext>
              </a:extLst>
            </p:cNvPr>
            <p:cNvSpPr txBox="1"/>
            <p:nvPr/>
          </p:nvSpPr>
          <p:spPr>
            <a:xfrm>
              <a:off x="725019" y="2018186"/>
              <a:ext cx="85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3CD33C4-0993-104C-8C01-91A4F277F767}"/>
                </a:ext>
              </a:extLst>
            </p:cNvPr>
            <p:cNvSpPr txBox="1"/>
            <p:nvPr/>
          </p:nvSpPr>
          <p:spPr>
            <a:xfrm>
              <a:off x="826158" y="206474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4CEAA36-3D47-BC43-A3BD-A1636DD4924B}"/>
                </a:ext>
              </a:extLst>
            </p:cNvPr>
            <p:cNvSpPr txBox="1"/>
            <p:nvPr/>
          </p:nvSpPr>
          <p:spPr>
            <a:xfrm>
              <a:off x="547071" y="230940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D067BBF-60D8-5544-BC77-C6438D6E5103}"/>
                </a:ext>
              </a:extLst>
            </p:cNvPr>
            <p:cNvSpPr txBox="1"/>
            <p:nvPr/>
          </p:nvSpPr>
          <p:spPr>
            <a:xfrm>
              <a:off x="664926" y="218203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6DF7EFB-E3C7-4F4A-A004-88F06B7229E8}"/>
                </a:ext>
              </a:extLst>
            </p:cNvPr>
            <p:cNvSpPr txBox="1"/>
            <p:nvPr/>
          </p:nvSpPr>
          <p:spPr>
            <a:xfrm>
              <a:off x="500688" y="221502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0581751-7354-D842-BF8F-6C1D8075C8DA}"/>
                </a:ext>
              </a:extLst>
            </p:cNvPr>
            <p:cNvSpPr/>
            <p:nvPr/>
          </p:nvSpPr>
          <p:spPr>
            <a:xfrm>
              <a:off x="489728" y="2094827"/>
              <a:ext cx="500872" cy="474088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4C25D8B-ABFD-254F-933D-AC890A8D4011}"/>
              </a:ext>
            </a:extLst>
          </p:cNvPr>
          <p:cNvGrpSpPr/>
          <p:nvPr/>
        </p:nvGrpSpPr>
        <p:grpSpPr>
          <a:xfrm>
            <a:off x="462474" y="3534600"/>
            <a:ext cx="637860" cy="615238"/>
            <a:chOff x="462731" y="2553608"/>
            <a:chExt cx="637860" cy="61523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5788318-2C78-0D41-93E6-9427C1A6465C}"/>
                </a:ext>
              </a:extLst>
            </p:cNvPr>
            <p:cNvSpPr txBox="1"/>
            <p:nvPr/>
          </p:nvSpPr>
          <p:spPr>
            <a:xfrm>
              <a:off x="581171" y="255360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CC1CD12-1AD6-A44F-ACD4-01558F2F9ECE}"/>
                </a:ext>
              </a:extLst>
            </p:cNvPr>
            <p:cNvSpPr txBox="1"/>
            <p:nvPr/>
          </p:nvSpPr>
          <p:spPr>
            <a:xfrm>
              <a:off x="627000" y="259943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5705EBA-DF3A-9D4A-946F-2CE41FAFEA66}"/>
                </a:ext>
              </a:extLst>
            </p:cNvPr>
            <p:cNvSpPr txBox="1"/>
            <p:nvPr/>
          </p:nvSpPr>
          <p:spPr>
            <a:xfrm>
              <a:off x="672828" y="264526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C1E3BDE-1444-824F-A56A-E5942B8A3A10}"/>
                </a:ext>
              </a:extLst>
            </p:cNvPr>
            <p:cNvSpPr txBox="1"/>
            <p:nvPr/>
          </p:nvSpPr>
          <p:spPr>
            <a:xfrm>
              <a:off x="731259" y="267194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8A04717-C07B-A247-AE51-649A9886721B}"/>
                </a:ext>
              </a:extLst>
            </p:cNvPr>
            <p:cNvSpPr txBox="1"/>
            <p:nvPr/>
          </p:nvSpPr>
          <p:spPr>
            <a:xfrm>
              <a:off x="764484" y="273692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3DE36268-CCD2-BE4A-94B1-8A7D42EC262E}"/>
                </a:ext>
              </a:extLst>
            </p:cNvPr>
            <p:cNvSpPr txBox="1"/>
            <p:nvPr/>
          </p:nvSpPr>
          <p:spPr>
            <a:xfrm>
              <a:off x="810313" y="278275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73FA858-4E21-AC41-95C3-605B855B12C6}"/>
                </a:ext>
              </a:extLst>
            </p:cNvPr>
            <p:cNvSpPr txBox="1"/>
            <p:nvPr/>
          </p:nvSpPr>
          <p:spPr>
            <a:xfrm>
              <a:off x="609658" y="270439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8803EBF4-C9F3-0E4A-9598-3384BCE509E5}"/>
                </a:ext>
              </a:extLst>
            </p:cNvPr>
            <p:cNvSpPr txBox="1"/>
            <p:nvPr/>
          </p:nvSpPr>
          <p:spPr>
            <a:xfrm>
              <a:off x="614481" y="284583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E922C319-5052-F348-A1EA-09C7371A643A}"/>
                </a:ext>
              </a:extLst>
            </p:cNvPr>
            <p:cNvSpPr txBox="1"/>
            <p:nvPr/>
          </p:nvSpPr>
          <p:spPr>
            <a:xfrm>
              <a:off x="486414" y="2592483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4194E2F-B32F-474E-832C-9A24A56B5C65}"/>
                </a:ext>
              </a:extLst>
            </p:cNvPr>
            <p:cNvSpPr txBox="1"/>
            <p:nvPr/>
          </p:nvSpPr>
          <p:spPr>
            <a:xfrm>
              <a:off x="519641" y="2663311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B7B17DE6-AD62-4C4D-918E-558DA254682B}"/>
                </a:ext>
              </a:extLst>
            </p:cNvPr>
            <p:cNvSpPr txBox="1"/>
            <p:nvPr/>
          </p:nvSpPr>
          <p:spPr>
            <a:xfrm>
              <a:off x="574931" y="2664669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736D138-F3F8-8E43-A4C9-48A80582A9A2}"/>
                </a:ext>
              </a:extLst>
            </p:cNvPr>
            <p:cNvSpPr txBox="1"/>
            <p:nvPr/>
          </p:nvSpPr>
          <p:spPr>
            <a:xfrm>
              <a:off x="585912" y="2767389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7DEA843-6108-974B-A20E-6C8B2AA999A9}"/>
                </a:ext>
              </a:extLst>
            </p:cNvPr>
            <p:cNvSpPr txBox="1"/>
            <p:nvPr/>
          </p:nvSpPr>
          <p:spPr>
            <a:xfrm>
              <a:off x="720238" y="2755695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90B0537-8A22-A94E-83A8-82C3E276B980}"/>
                </a:ext>
              </a:extLst>
            </p:cNvPr>
            <p:cNvSpPr txBox="1"/>
            <p:nvPr/>
          </p:nvSpPr>
          <p:spPr>
            <a:xfrm>
              <a:off x="674214" y="2821403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079B21C9-347A-5A4A-8D88-028B00277949}"/>
                </a:ext>
              </a:extLst>
            </p:cNvPr>
            <p:cNvSpPr txBox="1"/>
            <p:nvPr/>
          </p:nvSpPr>
          <p:spPr>
            <a:xfrm>
              <a:off x="758245" y="2847984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39A676C8-C862-3747-AA91-446885694491}"/>
                </a:ext>
              </a:extLst>
            </p:cNvPr>
            <p:cNvSpPr txBox="1"/>
            <p:nvPr/>
          </p:nvSpPr>
          <p:spPr>
            <a:xfrm>
              <a:off x="462731" y="2686858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CB3BF072-67BF-7C4A-AEF9-F40CE81DD9BD}"/>
                </a:ext>
              </a:extLst>
            </p:cNvPr>
            <p:cNvSpPr txBox="1"/>
            <p:nvPr/>
          </p:nvSpPr>
          <p:spPr>
            <a:xfrm>
              <a:off x="816677" y="270079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0A724CA-F77C-854A-9590-B5CC14FABA1B}"/>
                </a:ext>
              </a:extLst>
            </p:cNvPr>
            <p:cNvSpPr txBox="1"/>
            <p:nvPr/>
          </p:nvSpPr>
          <p:spPr>
            <a:xfrm>
              <a:off x="725019" y="2569853"/>
              <a:ext cx="85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AD32F716-AB95-E44B-852D-16FAEBA20CC4}"/>
                </a:ext>
              </a:extLst>
            </p:cNvPr>
            <p:cNvSpPr txBox="1"/>
            <p:nvPr/>
          </p:nvSpPr>
          <p:spPr>
            <a:xfrm>
              <a:off x="826157" y="261640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E4791AA-CDAE-5140-B84E-EAE070DD8E5B}"/>
                </a:ext>
              </a:extLst>
            </p:cNvPr>
            <p:cNvSpPr txBox="1"/>
            <p:nvPr/>
          </p:nvSpPr>
          <p:spPr>
            <a:xfrm>
              <a:off x="547071" y="286106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D0CCFB08-0432-6E4A-AAFF-9E94A13B496B}"/>
                </a:ext>
              </a:extLst>
            </p:cNvPr>
            <p:cNvSpPr txBox="1"/>
            <p:nvPr/>
          </p:nvSpPr>
          <p:spPr>
            <a:xfrm>
              <a:off x="664926" y="273369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6219E1F8-1AD5-4B46-888B-F43295B934D9}"/>
                </a:ext>
              </a:extLst>
            </p:cNvPr>
            <p:cNvSpPr txBox="1"/>
            <p:nvPr/>
          </p:nvSpPr>
          <p:spPr>
            <a:xfrm>
              <a:off x="500689" y="276669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2BB20E2-D6AB-E64A-95A2-19C5426E0361}"/>
                </a:ext>
              </a:extLst>
            </p:cNvPr>
            <p:cNvSpPr/>
            <p:nvPr/>
          </p:nvSpPr>
          <p:spPr>
            <a:xfrm>
              <a:off x="489728" y="2635003"/>
              <a:ext cx="500871" cy="474088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5827FEFD-B8EF-1B4E-9BB6-3F343C474321}"/>
              </a:ext>
            </a:extLst>
          </p:cNvPr>
          <p:cNvGrpSpPr/>
          <p:nvPr/>
        </p:nvGrpSpPr>
        <p:grpSpPr>
          <a:xfrm>
            <a:off x="462474" y="4086268"/>
            <a:ext cx="637860" cy="615238"/>
            <a:chOff x="462731" y="3105276"/>
            <a:chExt cx="637860" cy="615238"/>
          </a:xfrm>
        </p:grpSpPr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25597BC0-DEA8-4D4B-A8FC-FE967911B2B1}"/>
                </a:ext>
              </a:extLst>
            </p:cNvPr>
            <p:cNvSpPr txBox="1"/>
            <p:nvPr/>
          </p:nvSpPr>
          <p:spPr>
            <a:xfrm>
              <a:off x="581171" y="310527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357A4EFE-B34C-7244-8DE8-671F22177EB0}"/>
                </a:ext>
              </a:extLst>
            </p:cNvPr>
            <p:cNvSpPr txBox="1"/>
            <p:nvPr/>
          </p:nvSpPr>
          <p:spPr>
            <a:xfrm>
              <a:off x="627000" y="315110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10C812B7-E17C-7F42-9EFE-26A52A1896F7}"/>
                </a:ext>
              </a:extLst>
            </p:cNvPr>
            <p:cNvSpPr txBox="1"/>
            <p:nvPr/>
          </p:nvSpPr>
          <p:spPr>
            <a:xfrm>
              <a:off x="672828" y="319693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7D1A70C6-1ABD-A447-89D1-8D0B75B7CA6A}"/>
                </a:ext>
              </a:extLst>
            </p:cNvPr>
            <p:cNvSpPr txBox="1"/>
            <p:nvPr/>
          </p:nvSpPr>
          <p:spPr>
            <a:xfrm>
              <a:off x="731259" y="322360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984054C5-59C5-0F43-A967-32950A0435C0}"/>
                </a:ext>
              </a:extLst>
            </p:cNvPr>
            <p:cNvSpPr txBox="1"/>
            <p:nvPr/>
          </p:nvSpPr>
          <p:spPr>
            <a:xfrm>
              <a:off x="764484" y="328859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FF3E0CE1-BC46-DB4E-87A6-CD0181F985D4}"/>
                </a:ext>
              </a:extLst>
            </p:cNvPr>
            <p:cNvSpPr txBox="1"/>
            <p:nvPr/>
          </p:nvSpPr>
          <p:spPr>
            <a:xfrm>
              <a:off x="810313" y="333441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52D0086-7CE9-DA4B-8BE6-11D7663638E9}"/>
                </a:ext>
              </a:extLst>
            </p:cNvPr>
            <p:cNvSpPr txBox="1"/>
            <p:nvPr/>
          </p:nvSpPr>
          <p:spPr>
            <a:xfrm>
              <a:off x="609658" y="325606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5B5C898-0C2B-4E4B-9AD4-2193CABB9D93}"/>
                </a:ext>
              </a:extLst>
            </p:cNvPr>
            <p:cNvSpPr txBox="1"/>
            <p:nvPr/>
          </p:nvSpPr>
          <p:spPr>
            <a:xfrm>
              <a:off x="614481" y="339750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D97179BB-5122-7B40-9321-CB4BA9B6B26A}"/>
                </a:ext>
              </a:extLst>
            </p:cNvPr>
            <p:cNvSpPr txBox="1"/>
            <p:nvPr/>
          </p:nvSpPr>
          <p:spPr>
            <a:xfrm>
              <a:off x="486414" y="3144151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C942769-80FB-6545-AAB7-73B7FD1A36CB}"/>
                </a:ext>
              </a:extLst>
            </p:cNvPr>
            <p:cNvSpPr txBox="1"/>
            <p:nvPr/>
          </p:nvSpPr>
          <p:spPr>
            <a:xfrm>
              <a:off x="519641" y="3214979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8F57149E-7CBB-F346-9612-3C0E52620E0D}"/>
                </a:ext>
              </a:extLst>
            </p:cNvPr>
            <p:cNvSpPr txBox="1"/>
            <p:nvPr/>
          </p:nvSpPr>
          <p:spPr>
            <a:xfrm>
              <a:off x="574931" y="3216337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D0BF74CB-987A-6F40-893A-4EDB3551540B}"/>
                </a:ext>
              </a:extLst>
            </p:cNvPr>
            <p:cNvSpPr txBox="1"/>
            <p:nvPr/>
          </p:nvSpPr>
          <p:spPr>
            <a:xfrm>
              <a:off x="585912" y="3319057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832E300-5A51-684F-8EC2-9DFFC8394577}"/>
                </a:ext>
              </a:extLst>
            </p:cNvPr>
            <p:cNvSpPr txBox="1"/>
            <p:nvPr/>
          </p:nvSpPr>
          <p:spPr>
            <a:xfrm>
              <a:off x="720238" y="3307363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C109D403-D71A-2743-A348-2254144E3DB9}"/>
                </a:ext>
              </a:extLst>
            </p:cNvPr>
            <p:cNvSpPr txBox="1"/>
            <p:nvPr/>
          </p:nvSpPr>
          <p:spPr>
            <a:xfrm>
              <a:off x="674214" y="3373071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831DC9B4-C47D-9446-8240-7CB3B01EAB38}"/>
                </a:ext>
              </a:extLst>
            </p:cNvPr>
            <p:cNvSpPr txBox="1"/>
            <p:nvPr/>
          </p:nvSpPr>
          <p:spPr>
            <a:xfrm>
              <a:off x="758245" y="3399652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86EB1D2-9E37-AE48-A9B9-A3A094880229}"/>
                </a:ext>
              </a:extLst>
            </p:cNvPr>
            <p:cNvSpPr txBox="1"/>
            <p:nvPr/>
          </p:nvSpPr>
          <p:spPr>
            <a:xfrm>
              <a:off x="462731" y="3238526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FFCD9869-0BF4-5449-8A8E-5B791FFCE3C0}"/>
                </a:ext>
              </a:extLst>
            </p:cNvPr>
            <p:cNvSpPr txBox="1"/>
            <p:nvPr/>
          </p:nvSpPr>
          <p:spPr>
            <a:xfrm>
              <a:off x="816677" y="325246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753F73C3-1832-0E48-BBDF-14994495B7AD}"/>
                </a:ext>
              </a:extLst>
            </p:cNvPr>
            <p:cNvSpPr txBox="1"/>
            <p:nvPr/>
          </p:nvSpPr>
          <p:spPr>
            <a:xfrm>
              <a:off x="725019" y="3121521"/>
              <a:ext cx="85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C7B8C64A-C94F-5C4B-972F-84FD34E613BA}"/>
                </a:ext>
              </a:extLst>
            </p:cNvPr>
            <p:cNvSpPr txBox="1"/>
            <p:nvPr/>
          </p:nvSpPr>
          <p:spPr>
            <a:xfrm>
              <a:off x="826157" y="316807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63B949C2-3EF3-9A46-BB7A-16A3D2A26F3A}"/>
                </a:ext>
              </a:extLst>
            </p:cNvPr>
            <p:cNvSpPr txBox="1"/>
            <p:nvPr/>
          </p:nvSpPr>
          <p:spPr>
            <a:xfrm>
              <a:off x="547071" y="341273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8C2ABD83-D3CB-D248-930E-1C5483C2B1B9}"/>
                </a:ext>
              </a:extLst>
            </p:cNvPr>
            <p:cNvSpPr txBox="1"/>
            <p:nvPr/>
          </p:nvSpPr>
          <p:spPr>
            <a:xfrm>
              <a:off x="664926" y="328536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0BF1DE1C-32C9-9649-8694-86ECC0DED48E}"/>
                </a:ext>
              </a:extLst>
            </p:cNvPr>
            <p:cNvSpPr txBox="1"/>
            <p:nvPr/>
          </p:nvSpPr>
          <p:spPr>
            <a:xfrm>
              <a:off x="500689" y="331836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69C5F436-8507-D846-BEDC-DB28C9E21107}"/>
                </a:ext>
              </a:extLst>
            </p:cNvPr>
            <p:cNvSpPr/>
            <p:nvPr/>
          </p:nvSpPr>
          <p:spPr>
            <a:xfrm>
              <a:off x="489729" y="3170273"/>
              <a:ext cx="500871" cy="474088"/>
            </a:xfrm>
            <a:prstGeom prst="ellips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205BE065-70E1-F84D-A5E2-0E5B44DCBD96}"/>
              </a:ext>
            </a:extLst>
          </p:cNvPr>
          <p:cNvGrpSpPr/>
          <p:nvPr/>
        </p:nvGrpSpPr>
        <p:grpSpPr>
          <a:xfrm>
            <a:off x="714195" y="4721308"/>
            <a:ext cx="50289" cy="214881"/>
            <a:chOff x="1461781" y="4653982"/>
            <a:chExt cx="50289" cy="214881"/>
          </a:xfrm>
        </p:grpSpPr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D082E7C6-770A-534E-92F5-BB9ECF3B22DB}"/>
                </a:ext>
              </a:extLst>
            </p:cNvPr>
            <p:cNvSpPr/>
            <p:nvPr/>
          </p:nvSpPr>
          <p:spPr>
            <a:xfrm>
              <a:off x="1461781" y="4653982"/>
              <a:ext cx="48005" cy="480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7B6B0195-797C-B849-9DEC-0EE67CF5FD28}"/>
                </a:ext>
              </a:extLst>
            </p:cNvPr>
            <p:cNvSpPr/>
            <p:nvPr/>
          </p:nvSpPr>
          <p:spPr>
            <a:xfrm>
              <a:off x="1464065" y="4738563"/>
              <a:ext cx="48005" cy="480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199DD776-18A9-B246-B3FA-4C9D7A845A58}"/>
                </a:ext>
              </a:extLst>
            </p:cNvPr>
            <p:cNvSpPr/>
            <p:nvPr/>
          </p:nvSpPr>
          <p:spPr>
            <a:xfrm>
              <a:off x="1464065" y="4820858"/>
              <a:ext cx="48005" cy="480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2BF8534F-D7F3-7947-8751-F13850E6E1D0}"/>
              </a:ext>
            </a:extLst>
          </p:cNvPr>
          <p:cNvSpPr txBox="1"/>
          <p:nvPr/>
        </p:nvSpPr>
        <p:spPr>
          <a:xfrm>
            <a:off x="455199" y="2715719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Bootstrap samples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70213EA9-0791-F543-87E9-5AE40483D023}"/>
              </a:ext>
            </a:extLst>
          </p:cNvPr>
          <p:cNvGrpSpPr/>
          <p:nvPr/>
        </p:nvGrpSpPr>
        <p:grpSpPr>
          <a:xfrm>
            <a:off x="1295400" y="4204600"/>
            <a:ext cx="4410637" cy="395979"/>
            <a:chOff x="5074022" y="546600"/>
            <a:chExt cx="4410637" cy="395979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AD9C9FD0-51AC-6B47-BA30-A7573D542C3B}"/>
                </a:ext>
              </a:extLst>
            </p:cNvPr>
            <p:cNvSpPr/>
            <p:nvPr/>
          </p:nvSpPr>
          <p:spPr>
            <a:xfrm>
              <a:off x="5127812" y="615846"/>
              <a:ext cx="4356847" cy="311842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097442D4-E391-DC4A-995F-D56FCCFA176D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097442D4-E391-DC4A-995F-D56FCCFA17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7731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677D5393-E930-1E45-B15C-9D2DAC7E9AE8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677D5393-E930-1E45-B15C-9D2DAC7E9A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7731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7DF6ADC7-A484-D342-9265-5D778516B94D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7DF6ADC7-A484-D342-9265-5D778516B9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7731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22D29E8D-7D46-324A-91D7-E601A7FE7377}"/>
                    </a:ext>
                  </a:extLst>
                </p:cNvPr>
                <p:cNvSpPr txBox="1"/>
                <p:nvPr/>
              </p:nvSpPr>
              <p:spPr>
                <a:xfrm>
                  <a:off x="6125876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22D29E8D-7D46-324A-91D7-E601A7FE73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5876" y="546600"/>
                  <a:ext cx="477310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2E761A11-7D20-254E-A781-4FCC6E5B978C}"/>
                    </a:ext>
                  </a:extLst>
                </p:cNvPr>
                <p:cNvSpPr txBox="1"/>
                <p:nvPr/>
              </p:nvSpPr>
              <p:spPr>
                <a:xfrm>
                  <a:off x="8857896" y="546600"/>
                  <a:ext cx="4719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2E761A11-7D20-254E-A781-4FCC6E5B97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7896" y="546600"/>
                  <a:ext cx="471989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0CDA3928-46DF-1842-B1DB-E1BA1BD6E2E2}"/>
                    </a:ext>
                  </a:extLst>
                </p:cNvPr>
                <p:cNvSpPr txBox="1"/>
                <p:nvPr/>
              </p:nvSpPr>
              <p:spPr>
                <a:xfrm>
                  <a:off x="7198487" y="573247"/>
                  <a:ext cx="4459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0CDA3928-46DF-1842-B1DB-E1BA1BD6E2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8487" y="573247"/>
                  <a:ext cx="445955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FF2FA177-B559-504D-B556-4DFD42A7CB41}"/>
                    </a:ext>
                  </a:extLst>
                </p:cNvPr>
                <p:cNvSpPr txBox="1"/>
                <p:nvPr/>
              </p:nvSpPr>
              <p:spPr>
                <a:xfrm>
                  <a:off x="8239742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FF2FA177-B559-504D-B556-4DFD42A7CB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9742" y="546600"/>
                  <a:ext cx="477310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0C931B54-7CE9-6843-B844-32EDF2756217}"/>
                  </a:ext>
                </a:extLst>
              </p:cNvPr>
              <p:cNvSpPr txBox="1"/>
              <p:nvPr/>
            </p:nvSpPr>
            <p:spPr>
              <a:xfrm>
                <a:off x="6477000" y="4245101"/>
                <a:ext cx="672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sz="1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0C931B54-7CE9-6843-B844-32EDF2756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4245101"/>
                <a:ext cx="67281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Right Arrow 198">
            <a:extLst>
              <a:ext uri="{FF2B5EF4-FFF2-40B4-BE49-F238E27FC236}">
                <a16:creationId xmlns:a16="http://schemas.microsoft.com/office/drawing/2014/main" id="{1C4369A2-8E91-CF4D-B8A0-D10891BCCDAF}"/>
              </a:ext>
            </a:extLst>
          </p:cNvPr>
          <p:cNvSpPr/>
          <p:nvPr/>
        </p:nvSpPr>
        <p:spPr>
          <a:xfrm>
            <a:off x="5943600" y="4302254"/>
            <a:ext cx="397935" cy="24867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2CC493F1-566B-A342-88CF-AA9372653BF1}"/>
              </a:ext>
            </a:extLst>
          </p:cNvPr>
          <p:cNvSpPr txBox="1"/>
          <p:nvPr/>
        </p:nvSpPr>
        <p:spPr>
          <a:xfrm>
            <a:off x="3182620" y="4733390"/>
            <a:ext cx="68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N</a:t>
            </a:r>
          </a:p>
        </p:txBody>
      </p:sp>
      <p:sp>
        <p:nvSpPr>
          <p:cNvPr id="201" name="Left Brace 200">
            <a:extLst>
              <a:ext uri="{FF2B5EF4-FFF2-40B4-BE49-F238E27FC236}">
                <a16:creationId xmlns:a16="http://schemas.microsoft.com/office/drawing/2014/main" id="{D4DB18DE-21C6-0D4B-AE76-46CBE2C94200}"/>
              </a:ext>
            </a:extLst>
          </p:cNvPr>
          <p:cNvSpPr/>
          <p:nvPr/>
        </p:nvSpPr>
        <p:spPr>
          <a:xfrm rot="16200000">
            <a:off x="3477951" y="2543240"/>
            <a:ext cx="101501" cy="4354670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F6357FAE-B294-CC4D-973C-CFAD92EEF4F2}"/>
              </a:ext>
            </a:extLst>
          </p:cNvPr>
          <p:cNvGrpSpPr/>
          <p:nvPr/>
        </p:nvGrpSpPr>
        <p:grpSpPr>
          <a:xfrm>
            <a:off x="1295400" y="3652932"/>
            <a:ext cx="4410637" cy="395979"/>
            <a:chOff x="5074022" y="546600"/>
            <a:chExt cx="4410637" cy="395979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5DEC0E4B-1B01-DE45-BB25-013F2D35B67F}"/>
                </a:ext>
              </a:extLst>
            </p:cNvPr>
            <p:cNvSpPr/>
            <p:nvPr/>
          </p:nvSpPr>
          <p:spPr>
            <a:xfrm>
              <a:off x="5127812" y="615846"/>
              <a:ext cx="4356847" cy="31184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accent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24E8830F-86FE-9440-9D6C-252F6713B8F0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24E8830F-86FE-9440-9D6C-252F6713B8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77310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8A26BCC3-85AE-6C4E-BE21-71C3D9256B97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8A26BCC3-85AE-6C4E-BE21-71C3D9256B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77310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8459E345-4EBA-3B44-9244-5159CC583F1B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8459E345-4EBA-3B44-9244-5159CC583F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77310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C000B4F4-F6B5-B548-9836-D3B8947DD1C7}"/>
                    </a:ext>
                  </a:extLst>
                </p:cNvPr>
                <p:cNvSpPr txBox="1"/>
                <p:nvPr/>
              </p:nvSpPr>
              <p:spPr>
                <a:xfrm>
                  <a:off x="6125876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C000B4F4-F6B5-B548-9836-D3B8947DD1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5876" y="546600"/>
                  <a:ext cx="477310" cy="369332"/>
                </a:xfrm>
                <a:prstGeom prst="rect">
                  <a:avLst/>
                </a:prstGeom>
                <a:blipFill>
                  <a:blip r:embed="rId21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5740FA32-8C76-FB4C-9E0A-7BC866153021}"/>
                    </a:ext>
                  </a:extLst>
                </p:cNvPr>
                <p:cNvSpPr txBox="1"/>
                <p:nvPr/>
              </p:nvSpPr>
              <p:spPr>
                <a:xfrm>
                  <a:off x="8857896" y="546600"/>
                  <a:ext cx="5697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5740FA32-8C76-FB4C-9E0A-7BC8661530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7896" y="546600"/>
                  <a:ext cx="569771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C5CD2DFE-4B97-114E-AC27-334EE08DDDD0}"/>
                    </a:ext>
                  </a:extLst>
                </p:cNvPr>
                <p:cNvSpPr txBox="1"/>
                <p:nvPr/>
              </p:nvSpPr>
              <p:spPr>
                <a:xfrm>
                  <a:off x="7198487" y="573247"/>
                  <a:ext cx="4459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C5CD2DFE-4B97-114E-AC27-334EE08DD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8487" y="573247"/>
                  <a:ext cx="445955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E4FA6CA5-17E3-1E47-A45B-25225FEFDB2D}"/>
                    </a:ext>
                  </a:extLst>
                </p:cNvPr>
                <p:cNvSpPr txBox="1"/>
                <p:nvPr/>
              </p:nvSpPr>
              <p:spPr>
                <a:xfrm>
                  <a:off x="8239742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E4FA6CA5-17E3-1E47-A45B-25225FEFDB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9742" y="546600"/>
                  <a:ext cx="477310" cy="369332"/>
                </a:xfrm>
                <a:prstGeom prst="rect">
                  <a:avLst/>
                </a:prstGeom>
                <a:blipFill>
                  <a:blip r:embed="rId2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E07C7C4C-9C4B-5544-B6F0-14897B9A2A86}"/>
                  </a:ext>
                </a:extLst>
              </p:cNvPr>
              <p:cNvSpPr txBox="1"/>
              <p:nvPr/>
            </p:nvSpPr>
            <p:spPr>
              <a:xfrm>
                <a:off x="6477000" y="3693433"/>
                <a:ext cx="672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sz="1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E07C7C4C-9C4B-5544-B6F0-14897B9A2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693433"/>
                <a:ext cx="672813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" name="Right Arrow 211">
            <a:extLst>
              <a:ext uri="{FF2B5EF4-FFF2-40B4-BE49-F238E27FC236}">
                <a16:creationId xmlns:a16="http://schemas.microsoft.com/office/drawing/2014/main" id="{3639EF9E-47D8-B840-A6AB-46593108389A}"/>
              </a:ext>
            </a:extLst>
          </p:cNvPr>
          <p:cNvSpPr/>
          <p:nvPr/>
        </p:nvSpPr>
        <p:spPr>
          <a:xfrm>
            <a:off x="5943600" y="3750586"/>
            <a:ext cx="397935" cy="24867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5E1F90B1-D643-B148-AC40-DBD0E94AE4F0}"/>
              </a:ext>
            </a:extLst>
          </p:cNvPr>
          <p:cNvGrpSpPr/>
          <p:nvPr/>
        </p:nvGrpSpPr>
        <p:grpSpPr>
          <a:xfrm>
            <a:off x="1295400" y="3115118"/>
            <a:ext cx="4410637" cy="395979"/>
            <a:chOff x="5074022" y="546600"/>
            <a:chExt cx="4410637" cy="395979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C4865804-0210-D34F-AA55-261DA262B29D}"/>
                </a:ext>
              </a:extLst>
            </p:cNvPr>
            <p:cNvSpPr/>
            <p:nvPr/>
          </p:nvSpPr>
          <p:spPr>
            <a:xfrm>
              <a:off x="5127812" y="615846"/>
              <a:ext cx="4356847" cy="311842"/>
            </a:xfrm>
            <a:prstGeom prst="rect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34D0152D-9843-1948-B325-70477064FD81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34D0152D-9843-1948-B325-70477064FD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77310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5A4AB002-6143-C74B-87B3-F82351236720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719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5A4AB002-6143-C74B-87B3-F823512367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71989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025166CE-A160-1446-86FB-1BAEB736F190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025166CE-A160-1446-86FB-1BAEB736F1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77310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8D7626D4-E7ED-1042-9C16-34B7108923C0}"/>
                    </a:ext>
                  </a:extLst>
                </p:cNvPr>
                <p:cNvSpPr txBox="1"/>
                <p:nvPr/>
              </p:nvSpPr>
              <p:spPr>
                <a:xfrm>
                  <a:off x="6125876" y="546600"/>
                  <a:ext cx="5750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8D7626D4-E7ED-1042-9C16-34B7108923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5876" y="546600"/>
                  <a:ext cx="575094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96F8CE31-224B-2E4F-AC7F-4754E89F5577}"/>
                    </a:ext>
                  </a:extLst>
                </p:cNvPr>
                <p:cNvSpPr txBox="1"/>
                <p:nvPr/>
              </p:nvSpPr>
              <p:spPr>
                <a:xfrm>
                  <a:off x="8857896" y="546600"/>
                  <a:ext cx="4725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96F8CE31-224B-2E4F-AC7F-4754E89F55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7896" y="546600"/>
                  <a:ext cx="472501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0C5BCA05-2DC2-3945-90EA-76406C8C1A82}"/>
                    </a:ext>
                  </a:extLst>
                </p:cNvPr>
                <p:cNvSpPr txBox="1"/>
                <p:nvPr/>
              </p:nvSpPr>
              <p:spPr>
                <a:xfrm>
                  <a:off x="7198487" y="573247"/>
                  <a:ext cx="4459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0C5BCA05-2DC2-3945-90EA-76406C8C1A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8487" y="573247"/>
                  <a:ext cx="445955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22304A9B-CCF5-D443-AD87-79D01021318C}"/>
                    </a:ext>
                  </a:extLst>
                </p:cNvPr>
                <p:cNvSpPr txBox="1"/>
                <p:nvPr/>
              </p:nvSpPr>
              <p:spPr>
                <a:xfrm>
                  <a:off x="8239742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22304A9B-CCF5-D443-AD87-79D0102131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9742" y="546600"/>
                  <a:ext cx="477310" cy="3693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167F6EAD-BA51-D443-AA65-0B9282C13558}"/>
                  </a:ext>
                </a:extLst>
              </p:cNvPr>
              <p:cNvSpPr txBox="1"/>
              <p:nvPr/>
            </p:nvSpPr>
            <p:spPr>
              <a:xfrm>
                <a:off x="6477000" y="3155619"/>
                <a:ext cx="672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167F6EAD-BA51-D443-AA65-0B9282C13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155619"/>
                <a:ext cx="672813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Right Arrow 223">
            <a:extLst>
              <a:ext uri="{FF2B5EF4-FFF2-40B4-BE49-F238E27FC236}">
                <a16:creationId xmlns:a16="http://schemas.microsoft.com/office/drawing/2014/main" id="{EF7932F8-00B4-F049-8B7F-F4FFEBA20397}"/>
              </a:ext>
            </a:extLst>
          </p:cNvPr>
          <p:cNvSpPr/>
          <p:nvPr/>
        </p:nvSpPr>
        <p:spPr>
          <a:xfrm>
            <a:off x="5943600" y="3212772"/>
            <a:ext cx="397935" cy="24867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5" name="Down Arrow 224">
            <a:extLst>
              <a:ext uri="{FF2B5EF4-FFF2-40B4-BE49-F238E27FC236}">
                <a16:creationId xmlns:a16="http://schemas.microsoft.com/office/drawing/2014/main" id="{1A65FF31-4521-8248-B536-7ADEE679E21D}"/>
              </a:ext>
            </a:extLst>
          </p:cNvPr>
          <p:cNvSpPr/>
          <p:nvPr/>
        </p:nvSpPr>
        <p:spPr>
          <a:xfrm>
            <a:off x="609600" y="2292681"/>
            <a:ext cx="228600" cy="431202"/>
          </a:xfrm>
          <a:prstGeom prst="down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3DE964B9-FE89-454A-9879-DA3160BE246E}"/>
              </a:ext>
            </a:extLst>
          </p:cNvPr>
          <p:cNvSpPr/>
          <p:nvPr/>
        </p:nvSpPr>
        <p:spPr>
          <a:xfrm>
            <a:off x="6490121" y="3155619"/>
            <a:ext cx="672813" cy="1854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89CB8D6E-E020-E242-8A01-8CC1A1FFC7A9}"/>
              </a:ext>
            </a:extLst>
          </p:cNvPr>
          <p:cNvGrpSpPr/>
          <p:nvPr/>
        </p:nvGrpSpPr>
        <p:grpSpPr>
          <a:xfrm>
            <a:off x="6802430" y="4707042"/>
            <a:ext cx="50289" cy="214881"/>
            <a:chOff x="1461781" y="4653982"/>
            <a:chExt cx="50289" cy="214881"/>
          </a:xfrm>
        </p:grpSpPr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DEF7F497-E6DF-6841-88B9-16A2E6B6589C}"/>
                </a:ext>
              </a:extLst>
            </p:cNvPr>
            <p:cNvSpPr/>
            <p:nvPr/>
          </p:nvSpPr>
          <p:spPr>
            <a:xfrm>
              <a:off x="1461781" y="4653982"/>
              <a:ext cx="48005" cy="480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E97385E0-5B53-0946-975E-BADD544903A4}"/>
                </a:ext>
              </a:extLst>
            </p:cNvPr>
            <p:cNvSpPr/>
            <p:nvPr/>
          </p:nvSpPr>
          <p:spPr>
            <a:xfrm>
              <a:off x="1464065" y="4738563"/>
              <a:ext cx="48005" cy="480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973A62C1-DDFF-0544-86EE-77486B594E2B}"/>
                </a:ext>
              </a:extLst>
            </p:cNvPr>
            <p:cNvSpPr/>
            <p:nvPr/>
          </p:nvSpPr>
          <p:spPr>
            <a:xfrm>
              <a:off x="1464065" y="4820858"/>
              <a:ext cx="48005" cy="480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B7E7AC-7A8E-7742-816C-BBAD422ED602}"/>
              </a:ext>
            </a:extLst>
          </p:cNvPr>
          <p:cNvSpPr/>
          <p:nvPr/>
        </p:nvSpPr>
        <p:spPr>
          <a:xfrm>
            <a:off x="6490120" y="1754661"/>
            <a:ext cx="672813" cy="4441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95703"/>
      </p:ext>
    </p:extLst>
  </p:cSld>
  <p:clrMapOvr>
    <a:masterClrMapping/>
  </p:clrMapOvr>
</p:sld>
</file>

<file path=ppt/theme/theme1.xml><?xml version="1.0" encoding="utf-8"?>
<a:theme xmlns:a="http://schemas.openxmlformats.org/drawingml/2006/main" name="16-9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7211</TotalTime>
  <Words>1068</Words>
  <Application>Microsoft Macintosh PowerPoint</Application>
  <PresentationFormat>On-screen Show (16:9)</PresentationFormat>
  <Paragraphs>666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Calibri</vt:lpstr>
      <vt:lpstr>Cambria Math</vt:lpstr>
      <vt:lpstr>Courier</vt:lpstr>
      <vt:lpstr>16-9 White Backgroud</vt:lpstr>
      <vt:lpstr>PowerPoint Presentation</vt:lpstr>
      <vt:lpstr>Learning goals – bootstrap resampling</vt:lpstr>
      <vt:lpstr>Sampling distribution</vt:lpstr>
      <vt:lpstr>But you often only have a single data set</vt:lpstr>
      <vt:lpstr>Did your test conditions have any effect?</vt:lpstr>
      <vt:lpstr>If your statistic is the mean, you can often use Central Limit Theorem</vt:lpstr>
      <vt:lpstr>But Central Limit Theorem is not always ideal</vt:lpstr>
      <vt:lpstr>Bootstrap resampling</vt:lpstr>
      <vt:lpstr>Bootstrap resampling</vt:lpstr>
      <vt:lpstr>Bootstrap sampling distribution</vt:lpstr>
      <vt:lpstr>Bootstrap confidence interval</vt:lpstr>
      <vt:lpstr>Confidence interval need not be symmetric about your best estimate for the statistic (from data)</vt:lpstr>
      <vt:lpstr>Are random fluctuations likely to explain difference between control and test measures?</vt:lpstr>
      <vt:lpstr>Bootstrap Resampling</vt:lpstr>
      <vt:lpstr>Resampling relies on your actual data sample being representative of the population</vt:lpstr>
      <vt:lpstr>Learning goals – bootstrap resampling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cp:keywords/>
  <dc:description/>
  <cp:lastModifiedBy>Goldschen, Marcel</cp:lastModifiedBy>
  <cp:revision>594</cp:revision>
  <cp:lastPrinted>2011-01-24T02:49:42Z</cp:lastPrinted>
  <dcterms:created xsi:type="dcterms:W3CDTF">2011-06-30T15:04:08Z</dcterms:created>
  <dcterms:modified xsi:type="dcterms:W3CDTF">2023-01-18T19:40:38Z</dcterms:modified>
  <cp:category/>
</cp:coreProperties>
</file>