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713" r:id="rId2"/>
    <p:sldId id="765" r:id="rId3"/>
    <p:sldId id="791" r:id="rId4"/>
    <p:sldId id="795" r:id="rId5"/>
    <p:sldId id="796" r:id="rId6"/>
    <p:sldId id="794" r:id="rId7"/>
    <p:sldId id="793" r:id="rId8"/>
    <p:sldId id="797" r:id="rId9"/>
    <p:sldId id="792" r:id="rId10"/>
    <p:sldId id="798" r:id="rId11"/>
    <p:sldId id="799" r:id="rId12"/>
    <p:sldId id="801" r:id="rId13"/>
    <p:sldId id="800" r:id="rId14"/>
    <p:sldId id="802" r:id="rId1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65"/>
            <p14:sldId id="791"/>
            <p14:sldId id="795"/>
            <p14:sldId id="796"/>
            <p14:sldId id="794"/>
            <p14:sldId id="793"/>
            <p14:sldId id="797"/>
            <p14:sldId id="792"/>
            <p14:sldId id="798"/>
            <p14:sldId id="799"/>
            <p14:sldId id="801"/>
            <p14:sldId id="800"/>
            <p14:sldId id="8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FF40FF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1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2/1/23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3" Type="http://schemas.openxmlformats.org/officeDocument/2006/relationships/image" Target="../media/image31.png"/><Relationship Id="rId21" Type="http://schemas.openxmlformats.org/officeDocument/2006/relationships/image" Target="../media/image5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.png"/><Relationship Id="rId19" Type="http://schemas.openxmlformats.org/officeDocument/2006/relationships/image" Target="../media/image4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8.png"/><Relationship Id="rId26" Type="http://schemas.openxmlformats.org/officeDocument/2006/relationships/image" Target="../media/image58.png"/><Relationship Id="rId39" Type="http://schemas.openxmlformats.org/officeDocument/2006/relationships/image" Target="../media/image70.png"/><Relationship Id="rId21" Type="http://schemas.openxmlformats.org/officeDocument/2006/relationships/image" Target="../media/image51.png"/><Relationship Id="rId34" Type="http://schemas.openxmlformats.org/officeDocument/2006/relationships/image" Target="../media/image66.png"/><Relationship Id="rId42" Type="http://schemas.openxmlformats.org/officeDocument/2006/relationships/image" Target="../media/image7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4.png"/><Relationship Id="rId32" Type="http://schemas.openxmlformats.org/officeDocument/2006/relationships/image" Target="../media/image64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60.png"/><Relationship Id="rId36" Type="http://schemas.openxmlformats.org/officeDocument/2006/relationships/image" Target="../media/image67.png"/><Relationship Id="rId10" Type="http://schemas.openxmlformats.org/officeDocument/2006/relationships/image" Target="../media/image4.png"/><Relationship Id="rId19" Type="http://schemas.openxmlformats.org/officeDocument/2006/relationships/image" Target="../media/image56.png"/><Relationship Id="rId31" Type="http://schemas.openxmlformats.org/officeDocument/2006/relationships/image" Target="../media/image63.png"/><Relationship Id="rId44" Type="http://schemas.openxmlformats.org/officeDocument/2006/relationships/image" Target="../media/image7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55.png"/><Relationship Id="rId43" Type="http://schemas.openxmlformats.org/officeDocument/2006/relationships/image" Target="../media/image74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20" Type="http://schemas.openxmlformats.org/officeDocument/2006/relationships/image" Target="../media/image50.png"/><Relationship Id="rId41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48.png"/><Relationship Id="rId26" Type="http://schemas.openxmlformats.org/officeDocument/2006/relationships/image" Target="../media/image60.png"/><Relationship Id="rId39" Type="http://schemas.openxmlformats.org/officeDocument/2006/relationships/image" Target="../media/image95.png"/><Relationship Id="rId21" Type="http://schemas.openxmlformats.org/officeDocument/2006/relationships/image" Target="../media/image86.png"/><Relationship Id="rId34" Type="http://schemas.openxmlformats.org/officeDocument/2006/relationships/image" Target="../media/image69.png"/><Relationship Id="rId42" Type="http://schemas.openxmlformats.org/officeDocument/2006/relationships/image" Target="../media/image9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85.png"/><Relationship Id="rId29" Type="http://schemas.openxmlformats.org/officeDocument/2006/relationships/image" Target="../media/image90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81.png"/><Relationship Id="rId24" Type="http://schemas.openxmlformats.org/officeDocument/2006/relationships/image" Target="../media/image58.png"/><Relationship Id="rId32" Type="http://schemas.openxmlformats.org/officeDocument/2006/relationships/image" Target="../media/image67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23" Type="http://schemas.openxmlformats.org/officeDocument/2006/relationships/image" Target="../media/image88.png"/><Relationship Id="rId28" Type="http://schemas.openxmlformats.org/officeDocument/2006/relationships/image" Target="../media/image89.png"/><Relationship Id="rId36" Type="http://schemas.openxmlformats.org/officeDocument/2006/relationships/image" Target="../media/image71.png"/><Relationship Id="rId10" Type="http://schemas.openxmlformats.org/officeDocument/2006/relationships/image" Target="../media/image6.png"/><Relationship Id="rId19" Type="http://schemas.openxmlformats.org/officeDocument/2006/relationships/image" Target="../media/image84.png"/><Relationship Id="rId31" Type="http://schemas.openxmlformats.org/officeDocument/2006/relationships/image" Target="../media/image92.png"/><Relationship Id="rId44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.png"/><Relationship Id="rId14" Type="http://schemas.openxmlformats.org/officeDocument/2006/relationships/image" Target="../media/image44.png"/><Relationship Id="rId22" Type="http://schemas.openxmlformats.org/officeDocument/2006/relationships/image" Target="../media/image87.png"/><Relationship Id="rId27" Type="http://schemas.openxmlformats.org/officeDocument/2006/relationships/image" Target="../media/image61.png"/><Relationship Id="rId30" Type="http://schemas.openxmlformats.org/officeDocument/2006/relationships/image" Target="../media/image91.png"/><Relationship Id="rId35" Type="http://schemas.openxmlformats.org/officeDocument/2006/relationships/image" Target="../media/image70.png"/><Relationship Id="rId43" Type="http://schemas.openxmlformats.org/officeDocument/2006/relationships/image" Target="../media/image99.png"/><Relationship Id="rId8" Type="http://schemas.openxmlformats.org/officeDocument/2006/relationships/image" Target="../media/image78.png"/><Relationship Id="rId3" Type="http://schemas.openxmlformats.org/officeDocument/2006/relationships/image" Target="../media/image30.png"/><Relationship Id="rId12" Type="http://schemas.openxmlformats.org/officeDocument/2006/relationships/image" Target="../media/image82.png"/><Relationship Id="rId17" Type="http://schemas.openxmlformats.org/officeDocument/2006/relationships/image" Target="../media/image47.png"/><Relationship Id="rId25" Type="http://schemas.openxmlformats.org/officeDocument/2006/relationships/image" Target="../media/image59.png"/><Relationship Id="rId33" Type="http://schemas.openxmlformats.org/officeDocument/2006/relationships/image" Target="../media/image68.png"/><Relationship Id="rId38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permutation test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permuted statistic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CE81622D-52B9-B349-9D3B-7F62C98FAB72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CF1555AF-66CF-0945-889D-6D256C70C922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19062941-CA14-524D-A3C7-CFA312B09B1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7BCD2751-519F-774F-A308-395F5B86529D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258C0D1-B407-8146-9D82-1BC006F2E462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5069F76F-7DC0-534D-A0C9-CAE9F73BE019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3F0FE48A-3D9C-B245-B3FF-CA4CB36C7831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C656E86B-EA07-684C-8BD3-552595665B46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22A02CF-8C2B-834F-9511-31FEF138E146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AFD2B59-095F-5946-9838-32C0F7236752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CF1366-9051-1C4D-A214-C711719C36B1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A3AA635E-8376-ED49-BBA6-8DA4D12D8E10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9218F7F-B1DC-1C47-BB87-447591D07D76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14EB038B-C16A-A84A-BE51-6E7F600523AD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12F41C6C-9D58-B145-8A20-E737670659C5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DD261C0C-3D89-934B-9F64-1A3612381FD4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C7BA0E45-B233-8E48-9FD2-DC4E73F4ED8C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8F4BB94B-D30B-4E4E-B8D9-0E11EBEB7834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39A564A-145C-2842-AEED-5E7325A5CB1F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A36767E7-0F49-2E45-A469-3E226AC12F38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D7260EB1-0756-8247-88B6-969827048306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8F02F0D8-9AA4-7240-8C5F-FC3F9B507015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04024-2DE0-A54C-987F-3C944000F61E}"/>
              </a:ext>
            </a:extLst>
          </p:cNvPr>
          <p:cNvSpPr txBox="1"/>
          <p:nvPr/>
        </p:nvSpPr>
        <p:spPr>
          <a:xfrm>
            <a:off x="5364609" y="1387189"/>
            <a:ext cx="278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Should be roughly centered around zero because we’ve mixed the samples together.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39D92-DECA-9848-AE85-E68D8D1DC8D3}"/>
              </a:ext>
            </a:extLst>
          </p:cNvPr>
          <p:cNvCxnSpPr>
            <a:stCxn id="42" idx="1"/>
          </p:cNvCxnSpPr>
          <p:nvPr/>
        </p:nvCxnSpPr>
        <p:spPr>
          <a:xfrm flipH="1">
            <a:off x="4548316" y="1802688"/>
            <a:ext cx="816293" cy="150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464B90-142F-2B47-B43B-5475DE1FFF72}"/>
              </a:ext>
            </a:extLst>
          </p:cNvPr>
          <p:cNvSpPr txBox="1"/>
          <p:nvPr/>
        </p:nvSpPr>
        <p:spPr>
          <a:xfrm>
            <a:off x="5636500" y="1209555"/>
            <a:ext cx="1248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2.5% of permutations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48AEC4-F6A2-A346-9EA1-00CF74E76C05}"/>
              </a:ext>
            </a:extLst>
          </p:cNvPr>
          <p:cNvSpPr txBox="1"/>
          <p:nvPr/>
        </p:nvSpPr>
        <p:spPr>
          <a:xfrm>
            <a:off x="2250388" y="1209555"/>
            <a:ext cx="12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2.5% of permutations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1913-B5ED-7041-8A6E-A384EE6897CA}"/>
              </a:ext>
            </a:extLst>
          </p:cNvPr>
          <p:cNvSpPr txBox="1"/>
          <p:nvPr/>
        </p:nvSpPr>
        <p:spPr>
          <a:xfrm>
            <a:off x="3919668" y="1203212"/>
            <a:ext cx="12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95% of permutations</a:t>
            </a:r>
          </a:p>
        </p:txBody>
      </p:sp>
      <p:sp>
        <p:nvSpPr>
          <p:cNvPr id="63" name="Left-Right Arrow 62">
            <a:extLst>
              <a:ext uri="{FF2B5EF4-FFF2-40B4-BE49-F238E27FC236}">
                <a16:creationId xmlns:a16="http://schemas.microsoft.com/office/drawing/2014/main" id="{D2BF4796-80DF-3A40-9C50-D531AF02C53B}"/>
              </a:ext>
            </a:extLst>
          </p:cNvPr>
          <p:cNvSpPr/>
          <p:nvPr/>
        </p:nvSpPr>
        <p:spPr>
          <a:xfrm>
            <a:off x="3421179" y="1697497"/>
            <a:ext cx="2184375" cy="24808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E2889261-C83D-AB49-92A3-FB96283556C7}"/>
              </a:ext>
            </a:extLst>
          </p:cNvPr>
          <p:cNvSpPr/>
          <p:nvPr/>
        </p:nvSpPr>
        <p:spPr>
          <a:xfrm>
            <a:off x="2341224" y="1691022"/>
            <a:ext cx="1065667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4AEE251F-3F23-7448-AEA1-F3D810FC1B30}"/>
              </a:ext>
            </a:extLst>
          </p:cNvPr>
          <p:cNvSpPr/>
          <p:nvPr/>
        </p:nvSpPr>
        <p:spPr>
          <a:xfrm flipH="1">
            <a:off x="5636500" y="1687228"/>
            <a:ext cx="1064713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CBCB47C-57A8-1244-B12A-E817F287597D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051F2-9A8E-1E45-B004-95859DC6F3E0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999948-21EE-A94E-A3E5-0A027BB18308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E4F936-2E24-EF40-BE7C-482D145D6C5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B484120-575B-5147-B009-9E3F7B8628F1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1F11EC-3749-E44D-AB8B-7A1C805F54AE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1967C1-5B3F-5A40-A0FA-BEF8135718B7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9F7917-C7F4-E141-8151-442BA9C01749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FBBA287-A239-2A4C-AF49-7B6A64E9BDAB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E415CD-C09D-5443-A506-505D38FF4267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153B09-8075-454B-BEA8-EBFF51D35DBB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338D528-9CD8-3C44-995D-83723AD49CBB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F7AEDAF-239D-6E43-9E83-D1FC1CA788E9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C330CD2-DE17-8140-9887-B7B1EFDF4191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6D98A6-14A1-C540-B534-9CA884D92734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7FA3A8-2D42-3B48-A028-1C00E1017746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F0BD5A-3CEB-1E43-9249-CD0AB3D1651C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24B7C1A-64D2-FD4E-B624-993E58BA0C14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FBBF120-DC20-A748-A8FE-DBF1C4DD8849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3F98DC-5345-2E4B-92D3-65D62F87FE7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6643488-C766-C14C-84AA-6563AAEAD229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D62E0C7-2C8B-D845-8E41-1703A36ACD6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3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C83BC0-AC20-FA41-91D6-F722C40F7EF2}"/>
              </a:ext>
            </a:extLst>
          </p:cNvPr>
          <p:cNvSpPr txBox="1"/>
          <p:nvPr/>
        </p:nvSpPr>
        <p:spPr>
          <a:xfrm>
            <a:off x="457199" y="1237854"/>
            <a:ext cx="82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numpy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600" dirty="0">
                <a:latin typeface="Courier" pitchFamily="2" charset="0"/>
              </a:rPr>
              <a:t> np</a:t>
            </a:r>
          </a:p>
          <a:p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ub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np.quantile</a:t>
            </a:r>
            <a:r>
              <a:rPr lang="en-US" sz="1600" dirty="0">
                <a:latin typeface="Courier" pitchFamily="2" charset="0"/>
              </a:rPr>
              <a:t>(permutations, [0.025, 0.975])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BE9257-895A-6049-B8E3-7F2FAB78F275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BE9257-895A-6049-B8E3-7F2FAB78F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3F7E15-DD67-9545-9FF9-42E20BDBE460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3F7E15-DD67-9545-9FF9-42E20BDB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5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0798B9AC-56C9-FA49-AEE2-111045A57788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56DAA70-86E4-A74A-9B6F-25E40E81B98C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C6D28F-BF98-C54A-A2FA-D4597C0CEAFA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014F17-EE23-F143-A13C-AFA651EEC13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8E5470-62E8-9A48-8A5E-BDCEBA9D965B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D8744F-50AA-464E-9949-2721937E3383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A16351A-1BD7-C84B-8888-F1106B6934AB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6B85F0-0653-8C4D-A4CC-23BA38D24ADB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F4A677-41C8-7C44-AD4D-C3A37F693B3F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274D0F3-FE46-C54B-BFDD-F8A4750DB5A8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C03DFD-B686-9D4C-A4AF-3E4148DD0079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1508F83-8554-FC47-B50F-1B3ED29C024C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B1A737F-2CF4-B34B-A07A-CDA506EE3E8B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A3495C-7B1F-DE46-8534-E1598793E16B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EDB325-50EF-FB47-B992-A5F3DBB47861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F16FF2-F6C9-9641-A8A3-E1D02D95575F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EDA88B-8323-6944-9B6C-078538D55177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BDD61E7-FF86-4040-9F07-FE841C312D00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6D9455-27C7-9741-B91C-1BE0177EC878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F63AA75-5962-8C49-B7F4-17306502558D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F16D169-D50A-D849-8061-3EFA1A510501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CC08B97-39F9-9D4D-AD6C-099E3B02F34E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272103"/>
            <a:ext cx="0" cy="224498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272103"/>
            <a:ext cx="0" cy="224498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7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measured and permuted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438253" y="4556323"/>
            <a:ext cx="21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/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r>
                  <a:rPr lang="en-US" sz="1800" dirty="0"/>
                  <a:t>from permutations</a:t>
                </a: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99A19257-F6FD-824B-8365-9166E733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56" y="3870758"/>
                <a:ext cx="2093073" cy="646331"/>
              </a:xfrm>
              <a:prstGeom prst="rect">
                <a:avLst/>
              </a:prstGeom>
              <a:blipFill>
                <a:blip r:embed="rId3"/>
                <a:stretch>
                  <a:fillRect l="-602" r="-602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Left-Right Arrow 332">
            <a:extLst>
              <a:ext uri="{FF2B5EF4-FFF2-40B4-BE49-F238E27FC236}">
                <a16:creationId xmlns:a16="http://schemas.microsoft.com/office/drawing/2014/main" id="{09CE63C8-F948-D04D-8D4B-D38342E93336}"/>
              </a:ext>
            </a:extLst>
          </p:cNvPr>
          <p:cNvSpPr/>
          <p:nvPr/>
        </p:nvSpPr>
        <p:spPr>
          <a:xfrm>
            <a:off x="3421179" y="1697497"/>
            <a:ext cx="2184375" cy="248089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4" name="Left Arrow 333">
            <a:extLst>
              <a:ext uri="{FF2B5EF4-FFF2-40B4-BE49-F238E27FC236}">
                <a16:creationId xmlns:a16="http://schemas.microsoft.com/office/drawing/2014/main" id="{C5B7EAED-911D-3642-BBDD-D7AD518F517F}"/>
              </a:ext>
            </a:extLst>
          </p:cNvPr>
          <p:cNvSpPr/>
          <p:nvPr/>
        </p:nvSpPr>
        <p:spPr>
          <a:xfrm>
            <a:off x="2341224" y="1691022"/>
            <a:ext cx="1065667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5" name="Left Arrow 334">
            <a:extLst>
              <a:ext uri="{FF2B5EF4-FFF2-40B4-BE49-F238E27FC236}">
                <a16:creationId xmlns:a16="http://schemas.microsoft.com/office/drawing/2014/main" id="{AC373C95-E992-ED43-BF8A-BC61A42363C5}"/>
              </a:ext>
            </a:extLst>
          </p:cNvPr>
          <p:cNvSpPr/>
          <p:nvPr/>
        </p:nvSpPr>
        <p:spPr>
          <a:xfrm flipH="1">
            <a:off x="5636500" y="1687228"/>
            <a:ext cx="1064713" cy="255478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21FFC7C2-BAEA-3F47-9B7E-F5E259CA56A6}"/>
              </a:ext>
            </a:extLst>
          </p:cNvPr>
          <p:cNvSpPr txBox="1"/>
          <p:nvPr/>
        </p:nvSpPr>
        <p:spPr>
          <a:xfrm>
            <a:off x="3507500" y="1277186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do NOT reject H</a:t>
            </a:r>
            <a:r>
              <a:rPr lang="en-US" sz="1800" baseline="-25000" dirty="0"/>
              <a:t>0</a:t>
            </a:r>
            <a:endParaRPr lang="en-US" sz="18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00A9096-842A-BB41-94ED-63ACFDC4BC30}"/>
              </a:ext>
            </a:extLst>
          </p:cNvPr>
          <p:cNvSpPr txBox="1"/>
          <p:nvPr/>
        </p:nvSpPr>
        <p:spPr>
          <a:xfrm>
            <a:off x="5636501" y="1272742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reject H</a:t>
            </a:r>
            <a:r>
              <a:rPr lang="en-US" sz="1800" baseline="-25000" dirty="0">
                <a:solidFill>
                  <a:srgbClr val="C00000"/>
                </a:solidFill>
              </a:rPr>
              <a:t>0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34AD412-77C4-7242-A18B-D3C64B52567C}"/>
              </a:ext>
            </a:extLst>
          </p:cNvPr>
          <p:cNvSpPr txBox="1"/>
          <p:nvPr/>
        </p:nvSpPr>
        <p:spPr>
          <a:xfrm>
            <a:off x="2341224" y="127339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reject H</a:t>
            </a:r>
            <a:r>
              <a:rPr lang="en-US" sz="1800" baseline="-25000" dirty="0">
                <a:solidFill>
                  <a:srgbClr val="C00000"/>
                </a:solidFill>
              </a:rPr>
              <a:t>0</a:t>
            </a:r>
            <a:endParaRPr lang="en-US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A5644DB-6BAD-1447-9753-5A436210D0F4}"/>
                  </a:ext>
                </a:extLst>
              </p:cNvPr>
              <p:cNvSpPr txBox="1"/>
              <p:nvPr/>
            </p:nvSpPr>
            <p:spPr>
              <a:xfrm>
                <a:off x="834353" y="4060062"/>
                <a:ext cx="19672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measured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b="0" dirty="0"/>
              </a:p>
              <a:p>
                <a:pPr algn="ctr"/>
                <a:r>
                  <a:rPr lang="en-US" sz="1800" dirty="0"/>
                  <a:t>from original data</a:t>
                </a:r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A5644DB-6BAD-1447-9753-5A436210D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3" y="4060062"/>
                <a:ext cx="1967205" cy="923330"/>
              </a:xfrm>
              <a:prstGeom prst="rect">
                <a:avLst/>
              </a:prstGeom>
              <a:blipFill>
                <a:blip r:embed="rId4"/>
                <a:stretch>
                  <a:fillRect l="-1923" t="-2703" r="-192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TextBox 341">
            <a:extLst>
              <a:ext uri="{FF2B5EF4-FFF2-40B4-BE49-F238E27FC236}">
                <a16:creationId xmlns:a16="http://schemas.microsoft.com/office/drawing/2014/main" id="{E68128D5-009D-BD42-BD0C-6F00C1C59DAA}"/>
              </a:ext>
            </a:extLst>
          </p:cNvPr>
          <p:cNvSpPr txBox="1"/>
          <p:nvPr/>
        </p:nvSpPr>
        <p:spPr>
          <a:xfrm>
            <a:off x="4339818" y="415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1992716"/>
            <a:ext cx="0" cy="252437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6A9B1FD-5B8D-0048-808E-75DCEC169EFA}"/>
              </a:ext>
            </a:extLst>
          </p:cNvPr>
          <p:cNvCxnSpPr>
            <a:cxnSpLocks/>
          </p:cNvCxnSpPr>
          <p:nvPr/>
        </p:nvCxnSpPr>
        <p:spPr>
          <a:xfrm>
            <a:off x="4486513" y="1952947"/>
            <a:ext cx="0" cy="22232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9485F5A-5235-E749-A9B7-98D6ECDD594F}"/>
              </a:ext>
            </a:extLst>
          </p:cNvPr>
          <p:cNvSpPr/>
          <p:nvPr/>
        </p:nvSpPr>
        <p:spPr>
          <a:xfrm>
            <a:off x="3110645" y="3989125"/>
            <a:ext cx="182880" cy="1828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A88317-4A0C-464A-94A8-7BFB2BF47E5C}"/>
              </a:ext>
            </a:extLst>
          </p:cNvPr>
          <p:cNvCxnSpPr>
            <a:cxnSpLocks/>
          </p:cNvCxnSpPr>
          <p:nvPr/>
        </p:nvCxnSpPr>
        <p:spPr>
          <a:xfrm flipV="1">
            <a:off x="2472580" y="4125426"/>
            <a:ext cx="661499" cy="37678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7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– Permutation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be able to test the hypothesis that two samples come from the same distribution using resampling.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– Permutation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be able to test the hypothesis that two samples come from the same distribution using resampling.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B67A666F-4B13-134D-A8BE-66BC83EC8456}"/>
              </a:ext>
            </a:extLst>
          </p:cNvPr>
          <p:cNvSpPr txBox="1"/>
          <p:nvPr/>
        </p:nvSpPr>
        <p:spPr>
          <a:xfrm>
            <a:off x="457200" y="285852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Permutation test addresses only one question:</a:t>
            </a:r>
          </a:p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Do samples </a:t>
            </a:r>
            <a:r>
              <a:rPr lang="en-US" sz="1800" b="1" dirty="0"/>
              <a:t>A and B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come from the </a:t>
            </a:r>
            <a:r>
              <a:rPr lang="en-US" sz="1800" b="1" dirty="0"/>
              <a:t>same distribution?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345A4-29BF-424F-85E4-CE93816ADED1}"/>
              </a:ext>
            </a:extLst>
          </p:cNvPr>
          <p:cNvSpPr/>
          <p:nvPr/>
        </p:nvSpPr>
        <p:spPr>
          <a:xfrm>
            <a:off x="1184059" y="2646463"/>
            <a:ext cx="6816941" cy="1068287"/>
          </a:xfrm>
          <a:prstGeom prst="rect">
            <a:avLst/>
          </a:prstGeom>
          <a:noFill/>
          <a:ln w="76200">
            <a:solidFill>
              <a:srgbClr val="BF57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/>
              <p:nvPr/>
            </p:nvSpPr>
            <p:spPr>
              <a:xfrm>
                <a:off x="457200" y="2858522"/>
                <a:ext cx="8229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Permutation test addresses only one question:</a:t>
                </a:r>
              </a:p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 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distribution?</a:t>
                </a:r>
              </a:p>
              <a:p>
                <a:pPr algn="ctr"/>
                <a:endParaRPr lang="en-US" sz="1800" b="1" dirty="0"/>
              </a:p>
              <a:p>
                <a:pPr algn="ctr"/>
                <a:r>
                  <a:rPr lang="en-US" sz="18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8522"/>
                <a:ext cx="8229600" cy="1200329"/>
              </a:xfrm>
              <a:prstGeom prst="rect">
                <a:avLst/>
              </a:prstGeom>
              <a:blipFill>
                <a:blip r:embed="rId14"/>
                <a:stretch>
                  <a:fillRect t="-3158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Permutation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/>
              <p:nvPr/>
            </p:nvSpPr>
            <p:spPr>
              <a:xfrm>
                <a:off x="457200" y="2858522"/>
                <a:ext cx="8229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Permutation test addresses only one question:</a:t>
                </a:r>
              </a:p>
              <a:p>
                <a:pPr algn="ctr"/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Do 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distribution?</a:t>
                </a:r>
              </a:p>
              <a:p>
                <a:pPr algn="ctr"/>
                <a:endParaRPr lang="en-US" sz="1800" b="1" dirty="0"/>
              </a:p>
              <a:p>
                <a:pPr algn="ctr"/>
                <a:r>
                  <a:rPr lang="en-US" sz="18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/>
                  <a:t>):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Samples </a:t>
                </a:r>
                <a:r>
                  <a:rPr lang="en-US" sz="1800" b="1" dirty="0"/>
                  <a:t>A and B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come from the </a:t>
                </a:r>
                <a:r>
                  <a:rPr lang="en-US" sz="1800" b="1" dirty="0"/>
                  <a:t>same distribution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algn="ctr"/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8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is true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, then it should </a:t>
                </a:r>
                <a:r>
                  <a:rPr lang="en-US" sz="1800" b="1" dirty="0"/>
                  <a:t>not matter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if we </a:t>
                </a:r>
                <a:r>
                  <a:rPr lang="en-US" sz="1800" b="1" dirty="0"/>
                  <a:t>mix A and B together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B67A666F-4B13-134D-A8BE-66BC83EC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8522"/>
                <a:ext cx="8229600" cy="1754326"/>
              </a:xfrm>
              <a:prstGeom prst="rect">
                <a:avLst/>
              </a:prstGeom>
              <a:blipFill>
                <a:blip r:embed="rId14"/>
                <a:stretch>
                  <a:fillRect t="-2158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58744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4271799" y="2770289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58376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/>
              <p:nvPr/>
            </p:nvSpPr>
            <p:spPr>
              <a:xfrm>
                <a:off x="3357974" y="2892217"/>
                <a:ext cx="7770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2892217"/>
                <a:ext cx="7770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Right Arrow 482">
            <a:extLst>
              <a:ext uri="{FF2B5EF4-FFF2-40B4-BE49-F238E27FC236}">
                <a16:creationId xmlns:a16="http://schemas.microsoft.com/office/drawing/2014/main" id="{AA2FBD92-37D1-DD45-A8B4-5E8B61FD932B}"/>
              </a:ext>
            </a:extLst>
          </p:cNvPr>
          <p:cNvSpPr/>
          <p:nvPr/>
        </p:nvSpPr>
        <p:spPr>
          <a:xfrm>
            <a:off x="3091757" y="2993425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5028860" y="2858376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2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/>
              <p:nvPr/>
            </p:nvSpPr>
            <p:spPr>
              <a:xfrm>
                <a:off x="7126953" y="2903240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2903240"/>
                <a:ext cx="7978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860735" y="3006060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53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340581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254868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5562600" y="340697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856955" y="255405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47560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4271799" y="2759105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47192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/>
              <p:nvPr/>
            </p:nvSpPr>
            <p:spPr>
              <a:xfrm>
                <a:off x="3357974" y="2881033"/>
                <a:ext cx="77700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baseline="30000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FA893519-94D4-3348-8E54-A54E1B33E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2881033"/>
                <a:ext cx="777008" cy="36298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Right Arrow 482">
            <a:extLst>
              <a:ext uri="{FF2B5EF4-FFF2-40B4-BE49-F238E27FC236}">
                <a16:creationId xmlns:a16="http://schemas.microsoft.com/office/drawing/2014/main" id="{AA2FBD92-37D1-DD45-A8B4-5E8B61FD932B}"/>
              </a:ext>
            </a:extLst>
          </p:cNvPr>
          <p:cNvSpPr/>
          <p:nvPr/>
        </p:nvSpPr>
        <p:spPr>
          <a:xfrm>
            <a:off x="3091757" y="2982241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5028860" y="2847192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/>
              <p:nvPr/>
            </p:nvSpPr>
            <p:spPr>
              <a:xfrm>
                <a:off x="7126953" y="2892056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1317B1A7-4E85-A847-BF3F-96FBFCE0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2892056"/>
                <a:ext cx="79784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860735" y="2994876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FE2341C-DA43-E64B-A23F-5750ED19F234}"/>
              </a:ext>
            </a:extLst>
          </p:cNvPr>
          <p:cNvGrpSpPr/>
          <p:nvPr/>
        </p:nvGrpSpPr>
        <p:grpSpPr>
          <a:xfrm>
            <a:off x="533400" y="3357159"/>
            <a:ext cx="722310" cy="726540"/>
            <a:chOff x="2055046" y="1429407"/>
            <a:chExt cx="2067485" cy="2079593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928B840-1A3C-E145-8642-879A183E5A21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ACD0A1D-F36A-AE4E-B11F-79A42535B9A3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BCAA662-4F8A-C646-8697-0649BE21137E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1351CA7-3D0A-E049-A151-67CEBCD66E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9E55365-A8B1-A847-9993-FD39ECA8423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EA5772B6-08D4-1E43-AA57-03273B8CCA5C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7555515-E816-D644-B107-C8702BB83BBD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E681969F-74A0-7541-9122-922EA184167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D27DD31E-9976-9B49-83A8-4D50BC6A41B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C942EA4-14B1-5342-8BAB-87AA99ED1DAA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D9FC65D-7A72-7D4F-BAB7-4BB9FB0CED3A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3DF47-2F6E-FC40-B645-AACC55099CF4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32DBE604-7B22-2B49-92F8-855B0BF86C53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5FA10F55-EFFD-5141-807A-70DEFD14D67F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993DB48-15F2-0C46-B271-2FB87A9AA65A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62787610-49EB-4A40-802B-5CC1583B835F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1CC6A8-7568-314C-821F-969D88D62C91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0C98E79F-02C4-4C4D-AFF0-291E768F1087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B9E8DC9D-2402-EE4F-9E50-995E3CD649F2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4EC55FA-C191-5D45-B1A0-8B614CD84408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F050A4E-0A84-9F47-AFCD-58C730427462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5B35CE1-6810-FB44-8BD1-738F31F81918}"/>
                </a:ext>
              </a:extLst>
            </p:cNvPr>
            <p:cNvSpPr txBox="1"/>
            <p:nvPr/>
          </p:nvSpPr>
          <p:spPr>
            <a:xfrm>
              <a:off x="2181271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D15EC94-CADD-0949-B118-F1709BCBC16C}"/>
                </a:ext>
              </a:extLst>
            </p:cNvPr>
            <p:cNvSpPr/>
            <p:nvPr/>
          </p:nvSpPr>
          <p:spPr>
            <a:xfrm>
              <a:off x="2163419" y="1705773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159F4E3-D665-EF4A-AFB3-3BD42D465F14}"/>
              </a:ext>
            </a:extLst>
          </p:cNvPr>
          <p:cNvGrpSpPr/>
          <p:nvPr/>
        </p:nvGrpSpPr>
        <p:grpSpPr>
          <a:xfrm>
            <a:off x="4271799" y="3368705"/>
            <a:ext cx="722908" cy="727045"/>
            <a:chOff x="2055045" y="1429407"/>
            <a:chExt cx="2066268" cy="2078098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497920A-54D6-024B-922F-E5CE6B90484C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645253-7868-664C-9DD2-FBADB108CC0B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FCB6595-2D3B-3C49-B785-B07368857D3A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42D9937-5602-2448-A108-81C2026656EA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4C47DC9-163B-E048-BCB5-526966F1D009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44AF2D9-A919-1E48-B694-E819D77F590C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63C89C5E-D41B-6B4D-8CE2-6A97EADB649B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EF1C3E8-F905-AE4A-8397-56A725CF13AB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06C0DE8-95FD-5142-A18D-3A6A5E7F97D6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73360F0-E80A-9C45-8384-D4CB6CCA0DBB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BEBA32B-51C5-0542-84E5-086DF1AEE5EA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5101FED6-DF4E-984D-91A2-19023BC95A52}"/>
                </a:ext>
              </a:extLst>
            </p:cNvPr>
            <p:cNvSpPr txBox="1"/>
            <p:nvPr/>
          </p:nvSpPr>
          <p:spPr>
            <a:xfrm>
              <a:off x="2464673" y="214032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73FEF08E-DA22-1A4E-8095-B40D9FA25369}"/>
                </a:ext>
              </a:extLst>
            </p:cNvPr>
            <p:cNvSpPr txBox="1"/>
            <p:nvPr/>
          </p:nvSpPr>
          <p:spPr>
            <a:xfrm>
              <a:off x="2911364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D2BB0306-E668-2746-9382-13A6FB9626A0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FC74B65-5666-3D45-BA95-69AE1DD325F5}"/>
                </a:ext>
              </a:extLst>
            </p:cNvPr>
            <p:cNvSpPr txBox="1"/>
            <p:nvPr/>
          </p:nvSpPr>
          <p:spPr>
            <a:xfrm>
              <a:off x="3037763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0CC1182-7A7D-C74D-9C68-A4948BB66D21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AB783F25-BFCF-2547-B1AD-DC5272551C48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0635232-42E8-3846-AEF9-234EFCAF60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8557228-FA39-8D4C-A0BD-45EFADAD2549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360D55BD-EBFB-8349-9043-60DDBAD26094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3DD4B516-7B9C-CB48-AE17-CB71B20E4125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4BC40AC-AF5A-B14A-89F8-9E6F31B59C48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044E2A4-C1C3-944A-93D8-B53822072E9D}"/>
                </a:ext>
              </a:extLst>
            </p:cNvPr>
            <p:cNvSpPr/>
            <p:nvPr/>
          </p:nvSpPr>
          <p:spPr>
            <a:xfrm>
              <a:off x="2118684" y="1670154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1A0462C-1945-0542-8D08-2F25A65BB0D5}"/>
              </a:ext>
            </a:extLst>
          </p:cNvPr>
          <p:cNvGrpSpPr/>
          <p:nvPr/>
        </p:nvGrpSpPr>
        <p:grpSpPr>
          <a:xfrm>
            <a:off x="1255304" y="3471107"/>
            <a:ext cx="1716496" cy="386538"/>
            <a:chOff x="5074022" y="45175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/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/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/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/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/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36AAE36-80D8-ED43-B2A3-C6CC4FA36877}"/>
                </a:ext>
              </a:extLst>
            </p:cNvPr>
            <p:cNvSpPr/>
            <p:nvPr/>
          </p:nvSpPr>
          <p:spPr>
            <a:xfrm>
              <a:off x="5127814" y="564866"/>
              <a:ext cx="2604576" cy="476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DB6EE71-6495-2A4F-9303-94CD83168722}"/>
                  </a:ext>
                </a:extLst>
              </p:cNvPr>
              <p:cNvSpPr txBox="1"/>
              <p:nvPr/>
            </p:nvSpPr>
            <p:spPr>
              <a:xfrm>
                <a:off x="3357974" y="3481937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9DB6EE71-6495-2A4F-9303-94CD8316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3481937"/>
                <a:ext cx="79784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" name="Right Arrow 548">
            <a:extLst>
              <a:ext uri="{FF2B5EF4-FFF2-40B4-BE49-F238E27FC236}">
                <a16:creationId xmlns:a16="http://schemas.microsoft.com/office/drawing/2014/main" id="{E3EEBD09-0A94-9344-AD7F-A826D2852D36}"/>
              </a:ext>
            </a:extLst>
          </p:cNvPr>
          <p:cNvSpPr/>
          <p:nvPr/>
        </p:nvSpPr>
        <p:spPr>
          <a:xfrm>
            <a:off x="3091757" y="3591840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110E48-C157-7747-B2FD-DCB1180ED731}"/>
              </a:ext>
            </a:extLst>
          </p:cNvPr>
          <p:cNvGrpSpPr/>
          <p:nvPr/>
        </p:nvGrpSpPr>
        <p:grpSpPr>
          <a:xfrm>
            <a:off x="5028860" y="3471107"/>
            <a:ext cx="1752942" cy="386538"/>
            <a:chOff x="5074022" y="433491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/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/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/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/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/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DA2762B-7BDC-FB46-8C13-DE385ABFC7FA}"/>
                </a:ext>
              </a:extLst>
            </p:cNvPr>
            <p:cNvSpPr/>
            <p:nvPr/>
          </p:nvSpPr>
          <p:spPr>
            <a:xfrm>
              <a:off x="5127814" y="566170"/>
              <a:ext cx="2661020" cy="457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29284792-06E7-1D4E-AF0B-CB137DFBAE1A}"/>
                  </a:ext>
                </a:extLst>
              </p:cNvPr>
              <p:cNvSpPr txBox="1"/>
              <p:nvPr/>
            </p:nvSpPr>
            <p:spPr>
              <a:xfrm>
                <a:off x="7126953" y="3499732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29284792-06E7-1D4E-AF0B-CB137DFBA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3499732"/>
                <a:ext cx="79784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Right Arrow 557">
            <a:extLst>
              <a:ext uri="{FF2B5EF4-FFF2-40B4-BE49-F238E27FC236}">
                <a16:creationId xmlns:a16="http://schemas.microsoft.com/office/drawing/2014/main" id="{4D48E474-C3CA-B045-A3A6-34C8A2E6B80D}"/>
              </a:ext>
            </a:extLst>
          </p:cNvPr>
          <p:cNvSpPr/>
          <p:nvPr/>
        </p:nvSpPr>
        <p:spPr>
          <a:xfrm>
            <a:off x="6860735" y="3604475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E98F663-DCB6-B142-8CBA-56FB6806DA64}"/>
              </a:ext>
            </a:extLst>
          </p:cNvPr>
          <p:cNvGrpSpPr/>
          <p:nvPr/>
        </p:nvGrpSpPr>
        <p:grpSpPr>
          <a:xfrm>
            <a:off x="533400" y="4017134"/>
            <a:ext cx="722310" cy="726540"/>
            <a:chOff x="2055046" y="1429407"/>
            <a:chExt cx="2067485" cy="2079593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6C35083-44CF-D640-ABA0-A92D301A14B0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1043DAA-78A4-3344-B68B-3805125D5F70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2492E65C-1FF7-0041-94D9-ACCB409F3C28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02A38E1-7F34-524E-9843-992B5517F330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7BF40FA-BD87-1A48-9E58-F59D648099AC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BC7DEEC-3741-3847-A2D1-D21412D4B229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83678CD5-CE7A-734A-A4CF-C6DCB9FC51C4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6006A5EC-A94B-0843-AC20-6D4C242310DA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9C0FAD69-2CD5-7149-963D-3C3876391FAF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F449A016-E7DE-BC46-8A48-B87A6C9B590B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3EA937C-FD79-F247-9E03-F023DA4B2FDA}"/>
                </a:ext>
              </a:extLst>
            </p:cNvPr>
            <p:cNvSpPr txBox="1"/>
            <p:nvPr/>
          </p:nvSpPr>
          <p:spPr>
            <a:xfrm>
              <a:off x="2428164" y="1798741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5FA58FE0-0332-E744-9CF7-BDA6FC761B41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0A17B2C-86F8-4F42-90E1-54EC4F6BD0BD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35E9B96-5CEA-5144-BF2B-C8EEDA21E265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43766B4-5DD3-4744-A870-D027E93146DD}"/>
                </a:ext>
              </a:extLst>
            </p:cNvPr>
            <p:cNvSpPr txBox="1"/>
            <p:nvPr/>
          </p:nvSpPr>
          <p:spPr>
            <a:xfrm>
              <a:off x="3037761" y="240833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2ED8C86-3E7C-3349-88DD-35AA66D2C51D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E6032714-8A43-D34D-B98D-9BDC6B81D127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D35C9C6-42B0-294C-A0B3-82D900315CF5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E576158E-7B8F-9D46-8D72-FBA25552F1DC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7620D706-A7CD-CE43-BEFD-CBB74C4A197C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2A3B558-C27D-4F4A-A8BE-BEF0F3130A2D}"/>
                </a:ext>
              </a:extLst>
            </p:cNvPr>
            <p:cNvSpPr txBox="1"/>
            <p:nvPr/>
          </p:nvSpPr>
          <p:spPr>
            <a:xfrm>
              <a:off x="2727434" y="202828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484C938-5F9C-4645-B78A-72B1FEFFC207}"/>
                </a:ext>
              </a:extLst>
            </p:cNvPr>
            <p:cNvSpPr txBox="1"/>
            <p:nvPr/>
          </p:nvSpPr>
          <p:spPr>
            <a:xfrm>
              <a:off x="2181269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87CE8128-AF0C-FB46-9472-E8969F4842AF}"/>
                </a:ext>
              </a:extLst>
            </p:cNvPr>
            <p:cNvSpPr/>
            <p:nvPr/>
          </p:nvSpPr>
          <p:spPr>
            <a:xfrm>
              <a:off x="2163419" y="1712992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081C898-E3AB-3D40-A12A-83A660E115DA}"/>
              </a:ext>
            </a:extLst>
          </p:cNvPr>
          <p:cNvGrpSpPr/>
          <p:nvPr/>
        </p:nvGrpSpPr>
        <p:grpSpPr>
          <a:xfrm>
            <a:off x="4271799" y="4028680"/>
            <a:ext cx="722908" cy="727045"/>
            <a:chOff x="2055045" y="1429407"/>
            <a:chExt cx="2066268" cy="2078097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75452F9-4E3B-F143-9100-33D5C50D10B9}"/>
                </a:ext>
              </a:extLst>
            </p:cNvPr>
            <p:cNvSpPr txBox="1"/>
            <p:nvPr/>
          </p:nvSpPr>
          <p:spPr>
            <a:xfrm>
              <a:off x="2448909" y="14294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B368759A-79FC-564A-8E7F-202A3A9C2117}"/>
                </a:ext>
              </a:extLst>
            </p:cNvPr>
            <p:cNvSpPr txBox="1"/>
            <p:nvPr/>
          </p:nvSpPr>
          <p:spPr>
            <a:xfrm>
              <a:off x="2601309" y="15818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A96425A2-FF0F-C443-85C5-D12064AA4059}"/>
                </a:ext>
              </a:extLst>
            </p:cNvPr>
            <p:cNvSpPr txBox="1"/>
            <p:nvPr/>
          </p:nvSpPr>
          <p:spPr>
            <a:xfrm>
              <a:off x="2753710" y="1734208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90F6E31-EFEF-FC48-8F8B-4C0A3B1955E0}"/>
                </a:ext>
              </a:extLst>
            </p:cNvPr>
            <p:cNvSpPr txBox="1"/>
            <p:nvPr/>
          </p:nvSpPr>
          <p:spPr>
            <a:xfrm>
              <a:off x="2948015" y="1822912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A932CE5-1C5F-D24E-A9F5-556533619D5B}"/>
                </a:ext>
              </a:extLst>
            </p:cNvPr>
            <p:cNvSpPr txBox="1"/>
            <p:nvPr/>
          </p:nvSpPr>
          <p:spPr>
            <a:xfrm>
              <a:off x="3058510" y="2039006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902667-62B6-C540-8479-1DCE5EDBA56F}"/>
                </a:ext>
              </a:extLst>
            </p:cNvPr>
            <p:cNvSpPr txBox="1"/>
            <p:nvPr/>
          </p:nvSpPr>
          <p:spPr>
            <a:xfrm>
              <a:off x="3210910" y="2191408"/>
              <a:ext cx="857716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2A8C298-34A9-2448-94D6-0FFED0A33838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AEC6883B-0F9F-B548-A6AB-22BA04CE27AC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083DFDB-8F05-7045-B4FE-3FB8378A875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AEF44B69-DC3F-EE42-BDBB-B8DCE75DAA8F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CAA76CC-8613-C640-916D-ED872AFBAC71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83AD3E-09B9-284B-B63A-D8E9A35644B6}"/>
                </a:ext>
              </a:extLst>
            </p:cNvPr>
            <p:cNvSpPr txBox="1"/>
            <p:nvPr/>
          </p:nvSpPr>
          <p:spPr>
            <a:xfrm>
              <a:off x="2464676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DE1E3B7F-901E-1941-977C-ECABAF7F3161}"/>
                </a:ext>
              </a:extLst>
            </p:cNvPr>
            <p:cNvSpPr txBox="1"/>
            <p:nvPr/>
          </p:nvSpPr>
          <p:spPr>
            <a:xfrm>
              <a:off x="2911364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13F0E2F-0D81-7F44-A20B-078C964E6C92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5E38BB3-2ECC-764B-8FB1-2B952B206957}"/>
                </a:ext>
              </a:extLst>
            </p:cNvPr>
            <p:cNvSpPr txBox="1"/>
            <p:nvPr/>
          </p:nvSpPr>
          <p:spPr>
            <a:xfrm>
              <a:off x="3037763" y="24083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46E57395-F785-DD47-BF5F-99A3F8D0C92B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3EF1661-5F86-C841-9584-804703808BFA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E02AE6BC-9D2D-6745-8A73-964B9BC22625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993F432-C48A-1546-8063-AAA65D9084E0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42A590D2-9A34-A448-994C-FDBD8A9D96F3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593EB6A-BEDA-D04C-B454-4A0D4A62CFFD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941252EA-01B6-D146-8A89-841FA001236D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C72363E-05E8-D54D-8E66-7D539E7EFFC0}"/>
                </a:ext>
              </a:extLst>
            </p:cNvPr>
            <p:cNvSpPr/>
            <p:nvPr/>
          </p:nvSpPr>
          <p:spPr>
            <a:xfrm>
              <a:off x="2118684" y="1677363"/>
              <a:ext cx="1665618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9272A7D-CFEA-D748-B406-E69C744F20D6}"/>
              </a:ext>
            </a:extLst>
          </p:cNvPr>
          <p:cNvGrpSpPr/>
          <p:nvPr/>
        </p:nvGrpSpPr>
        <p:grpSpPr>
          <a:xfrm>
            <a:off x="1255304" y="4133604"/>
            <a:ext cx="1716495" cy="386538"/>
            <a:chOff x="5074022" y="455661"/>
            <a:chExt cx="265836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/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blipFill>
                  <a:blip r:embed="rId3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/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blipFill>
                  <a:blip r:embed="rId3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/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blipFill>
                  <a:blip r:embed="rId3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/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blipFill>
                  <a:blip r:embed="rId3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/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C7D8754-9E72-8C4C-AD3E-0D85B66195CC}"/>
                </a:ext>
              </a:extLst>
            </p:cNvPr>
            <p:cNvSpPr/>
            <p:nvPr/>
          </p:nvSpPr>
          <p:spPr>
            <a:xfrm>
              <a:off x="5127812" y="564864"/>
              <a:ext cx="2604576" cy="48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062320A3-7C42-0F4A-8157-6916DCEF156E}"/>
                  </a:ext>
                </a:extLst>
              </p:cNvPr>
              <p:cNvSpPr txBox="1"/>
              <p:nvPr/>
            </p:nvSpPr>
            <p:spPr>
              <a:xfrm>
                <a:off x="3357974" y="4160068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062320A3-7C42-0F4A-8157-6916DCEF1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4160068"/>
                <a:ext cx="79784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Right Arrow 614">
            <a:extLst>
              <a:ext uri="{FF2B5EF4-FFF2-40B4-BE49-F238E27FC236}">
                <a16:creationId xmlns:a16="http://schemas.microsoft.com/office/drawing/2014/main" id="{0CA26C7D-3EC4-8C4B-B09E-2FFBFF54B31E}"/>
              </a:ext>
            </a:extLst>
          </p:cNvPr>
          <p:cNvSpPr/>
          <p:nvPr/>
        </p:nvSpPr>
        <p:spPr>
          <a:xfrm>
            <a:off x="3091757" y="4251815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45BCD02-5131-BD43-ACDD-7E78D7652894}"/>
              </a:ext>
            </a:extLst>
          </p:cNvPr>
          <p:cNvGrpSpPr/>
          <p:nvPr/>
        </p:nvGrpSpPr>
        <p:grpSpPr>
          <a:xfrm>
            <a:off x="5028860" y="4133604"/>
            <a:ext cx="1752942" cy="386538"/>
            <a:chOff x="5074022" y="437397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/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blipFill>
                  <a:blip r:embed="rId4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/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blipFill>
                  <a:blip r:embed="rId4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/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blipFill>
                  <a:blip r:embed="rId4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/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blipFill>
                  <a:blip r:embed="rId4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/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D34624C-4AC0-BA4E-9638-68CF9AA60D66}"/>
                </a:ext>
              </a:extLst>
            </p:cNvPr>
            <p:cNvSpPr/>
            <p:nvPr/>
          </p:nvSpPr>
          <p:spPr>
            <a:xfrm>
              <a:off x="5127814" y="566170"/>
              <a:ext cx="2661020" cy="461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4BD8CA5-0B1E-304C-9AA9-7C44D87B8B81}"/>
                  </a:ext>
                </a:extLst>
              </p:cNvPr>
              <p:cNvSpPr txBox="1"/>
              <p:nvPr/>
            </p:nvSpPr>
            <p:spPr>
              <a:xfrm>
                <a:off x="7126953" y="4147433"/>
                <a:ext cx="797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b="0" i="1" baseline="3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C4BD8CA5-0B1E-304C-9AA9-7C44D87B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4147433"/>
                <a:ext cx="797847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" name="Right Arrow 623">
            <a:extLst>
              <a:ext uri="{FF2B5EF4-FFF2-40B4-BE49-F238E27FC236}">
                <a16:creationId xmlns:a16="http://schemas.microsoft.com/office/drawing/2014/main" id="{8EFC3F60-8885-C244-BBCF-BCE84FBF031D}"/>
              </a:ext>
            </a:extLst>
          </p:cNvPr>
          <p:cNvSpPr/>
          <p:nvPr/>
        </p:nvSpPr>
        <p:spPr>
          <a:xfrm>
            <a:off x="6860735" y="4264450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2D3A8C2-7E7D-1448-A9A4-873B71797100}"/>
              </a:ext>
            </a:extLst>
          </p:cNvPr>
          <p:cNvGrpSpPr/>
          <p:nvPr/>
        </p:nvGrpSpPr>
        <p:grpSpPr>
          <a:xfrm>
            <a:off x="838200" y="4760149"/>
            <a:ext cx="58508" cy="250001"/>
            <a:chOff x="1088361" y="6361130"/>
            <a:chExt cx="90613" cy="387181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1BAB5863-CCBD-434D-963C-1AA79CFE3FBC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6F6B60E-344B-3E49-9DF5-164BA396736D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175AE9FB-69C8-E843-94CE-79F82F635206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AC2719F-FC45-3B49-8024-9F2857E06B6C}"/>
              </a:ext>
            </a:extLst>
          </p:cNvPr>
          <p:cNvGrpSpPr/>
          <p:nvPr/>
        </p:nvGrpSpPr>
        <p:grpSpPr>
          <a:xfrm>
            <a:off x="4589692" y="4756395"/>
            <a:ext cx="58508" cy="250001"/>
            <a:chOff x="1249726" y="6513530"/>
            <a:chExt cx="90613" cy="38718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C6E4383A-D2FC-BD46-B117-5CF01C44546E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8CEA152-0727-704F-B5F9-328F1234D05D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EDDE8E60-B1D9-044F-955B-F82D07804B92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468019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382306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5562600" y="468135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856955" y="382843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 and shuffle data sets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4271799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4173971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/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3A84778A-9FA3-5A46-BC80-21AE9B08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74" y="1684531"/>
                <a:ext cx="6728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BD1E57F-FE1B-AE41-BF99-DE0DA66B6A08}"/>
              </a:ext>
            </a:extLst>
          </p:cNvPr>
          <p:cNvSpPr/>
          <p:nvPr/>
        </p:nvSpPr>
        <p:spPr>
          <a:xfrm>
            <a:off x="3091757" y="1786434"/>
            <a:ext cx="278662" cy="1605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5028859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6728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860735" y="1799069"/>
            <a:ext cx="278662" cy="1605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5562600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856955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876259D-AF13-CA4A-983F-E8C2D64EA16B}"/>
              </a:ext>
            </a:extLst>
          </p:cNvPr>
          <p:cNvSpPr txBox="1"/>
          <p:nvPr/>
        </p:nvSpPr>
        <p:spPr>
          <a:xfrm>
            <a:off x="457201" y="2827430"/>
            <a:ext cx="8229600" cy="2031325"/>
          </a:xfrm>
          <a:prstGeom prst="rect">
            <a:avLst/>
          </a:prstGeom>
          <a:solidFill>
            <a:schemeClr val="bg1"/>
          </a:solidFill>
          <a:ln w="76200">
            <a:solidFill>
              <a:srgbClr val="BF57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/>
              <a:t>principle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you should do this for </a:t>
            </a:r>
            <a:r>
              <a:rPr lang="en-US" sz="1800" b="1" dirty="0"/>
              <a:t>all possible permutations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1800" b="1" dirty="0"/>
              <a:t>practice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doing this for a </a:t>
            </a:r>
            <a:r>
              <a:rPr lang="en-US" sz="1800" b="1" dirty="0"/>
              <a:t>large number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1800" b="1" dirty="0"/>
              <a:t>random permutations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works well (Monte Carlo).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276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measured and permuted statistics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081D380-FB7F-F745-8D57-FF3F19078DFA}"/>
              </a:ext>
            </a:extLst>
          </p:cNvPr>
          <p:cNvGrpSpPr/>
          <p:nvPr/>
        </p:nvGrpSpPr>
        <p:grpSpPr>
          <a:xfrm>
            <a:off x="533400" y="1551753"/>
            <a:ext cx="722310" cy="726540"/>
            <a:chOff x="2055046" y="1429407"/>
            <a:chExt cx="2067485" cy="2079593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2179A587-AB1F-2B4F-8045-912CB4ED608A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5F34E98A-0C1B-5B44-9F03-E188B2FF8532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F61F76C-F1F4-FF46-B15F-D05FEECCFCAA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737E2CDD-929B-594D-BA0C-63401EE5DB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1BE46E1-F34C-6740-902C-CC1C26CA1DF0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81BA8B7-D223-B04F-826C-CE9A604BEB68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1F8BD8A-3628-3E4B-ABFF-4BF96E6B5B1F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45408FC1-CB6D-7643-9176-3794129F2D9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D190EEBC-0EA3-574F-B2CA-5218132852BB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2B7A5458-D845-A140-817C-4CE2ABFC656F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8CFAEC10-85BE-4049-80AF-65932EF5AEFB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E6E5D6AB-8857-B347-B4FF-EA94A66A14CE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4E07B93E-638D-A840-8502-FE57B1F6811F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8C04CBE-8778-BE4E-9698-681E47CD2D59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065B53D-2BBE-774E-841C-EC79BEDD7427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824532A5-C020-D343-AA5A-6658AC01B4CE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23EB88D-81B9-544D-88AF-21E0FFE8D34E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B801451-EDE0-8B4D-8976-89185CA09D64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7725F306-A058-F140-9309-C5A6141792E4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05B4AFD-FA68-414B-B847-7854E1B77CC3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1C034FC6-B5E8-8A4E-B575-0B0B2E68EA5F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CF793E8C-4B9E-6548-BD0F-6CC76E1F0C1B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A64F69A8-10C4-884C-A6D0-36405E00FD84}"/>
                </a:ext>
              </a:extLst>
            </p:cNvPr>
            <p:cNvSpPr/>
            <p:nvPr/>
          </p:nvSpPr>
          <p:spPr>
            <a:xfrm>
              <a:off x="2163419" y="1681870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D499510-1081-9743-BE1C-5D453F3AD82D}"/>
              </a:ext>
            </a:extLst>
          </p:cNvPr>
          <p:cNvGrpSpPr/>
          <p:nvPr/>
        </p:nvGrpSpPr>
        <p:grpSpPr>
          <a:xfrm>
            <a:off x="3450628" y="1563298"/>
            <a:ext cx="722908" cy="727045"/>
            <a:chOff x="2055045" y="1429407"/>
            <a:chExt cx="2066268" cy="2078098"/>
          </a:xfrm>
        </p:grpSpPr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26510DC-140C-7740-9052-DD60FC51937A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DC073C5C-770D-9D43-8570-8198EE0CC5E2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A224A8-982D-C24C-9CD8-D7282709AF29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B946CD5-924C-F94A-B24D-67CD60E77472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C7BAFDF-FBA5-6641-9E2D-14B2D86AE925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CAE7755-D3F2-874B-8190-279C123B462D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14CA52E1-19B4-624E-98EC-42011C3567C5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6899C925-D330-2846-8C21-D7187D1732E6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CBF7291-B4D3-B346-A327-B08481E9E5D2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7552AE3D-E0D1-1A46-98A5-3110C6878DE1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BA0EEB37-14B7-3F41-8CD5-BF2486ED8DEC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8A183E7-E6E8-B641-86CB-DFD2AD67992D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84E3D4B0-202A-1C44-9D53-CE8503858BE2}"/>
                </a:ext>
              </a:extLst>
            </p:cNvPr>
            <p:cNvSpPr txBox="1"/>
            <p:nvPr/>
          </p:nvSpPr>
          <p:spPr>
            <a:xfrm>
              <a:off x="2911366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AC05DAC-B3D2-7645-8A87-D57C4CCEECD2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D3F3116F-9C79-B340-B017-DAC902D01FDC}"/>
                </a:ext>
              </a:extLst>
            </p:cNvPr>
            <p:cNvSpPr txBox="1"/>
            <p:nvPr/>
          </p:nvSpPr>
          <p:spPr>
            <a:xfrm>
              <a:off x="3037762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8A34D775-D030-9D49-8E9E-546987FBB1F4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887FD95-9EA5-7744-95A6-7B0A25BA667B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EB779E81-F033-744F-96DF-9E1BC27452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9B5B4685-8237-6C49-B3A7-1094C8B35AC4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8AC71842-1048-6E4C-B024-5D1F7729D548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13564EE-F859-9F4A-B50F-ED6E0651F9D3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AE5E409A-F9C3-404B-8495-E2C46F9055C6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DAB2AFCE-EF27-5143-96A9-374EBD531FAE}"/>
                </a:ext>
              </a:extLst>
            </p:cNvPr>
            <p:cNvSpPr/>
            <p:nvPr/>
          </p:nvSpPr>
          <p:spPr>
            <a:xfrm>
              <a:off x="2118684" y="1646288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39FF882C-4CBA-884F-9171-783732BCE55B}"/>
              </a:ext>
            </a:extLst>
          </p:cNvPr>
          <p:cNvSpPr txBox="1"/>
          <p:nvPr/>
        </p:nvSpPr>
        <p:spPr>
          <a:xfrm>
            <a:off x="457200" y="1231947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 data set A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2FA9BF4-27A4-FD44-A005-6C6DB7561AAF}"/>
              </a:ext>
            </a:extLst>
          </p:cNvPr>
          <p:cNvSpPr txBox="1"/>
          <p:nvPr/>
        </p:nvSpPr>
        <p:spPr>
          <a:xfrm>
            <a:off x="3352800" y="123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Sample data set B</a:t>
            </a:r>
          </a:p>
        </p:txBody>
      </p: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12114CC7-9B1F-7F4A-91EA-0DC7123E4419}"/>
              </a:ext>
            </a:extLst>
          </p:cNvPr>
          <p:cNvGrpSpPr/>
          <p:nvPr/>
        </p:nvGrpSpPr>
        <p:grpSpPr>
          <a:xfrm>
            <a:off x="1255305" y="1657350"/>
            <a:ext cx="1818412" cy="386538"/>
            <a:chOff x="5074022" y="438823"/>
            <a:chExt cx="281620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/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52E1A88-D6C7-4442-B0F0-ED418A8FF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8823"/>
                  <a:ext cx="739218" cy="5719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/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96F9F1DF-687D-DE4A-9952-EE3A4826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8823"/>
                  <a:ext cx="730978" cy="5719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/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B9C3085A-B88E-3144-BEFF-39302D6C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8823"/>
                  <a:ext cx="739218" cy="5719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/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D726A8BB-D02A-8E4A-BB30-8A91E306E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49" y="438823"/>
                  <a:ext cx="1130079" cy="5719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/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A510035E-5B50-764B-97DD-B22B9441C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65470"/>
                  <a:ext cx="690660" cy="5719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E2456B7B-ADB9-FF4F-93A1-79B34B4E6DBA}"/>
                </a:ext>
              </a:extLst>
            </p:cNvPr>
            <p:cNvSpPr/>
            <p:nvPr/>
          </p:nvSpPr>
          <p:spPr>
            <a:xfrm>
              <a:off x="5127814" y="564865"/>
              <a:ext cx="2604574" cy="4306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DA17C077-4BF6-2549-AA82-71031095AE16}"/>
              </a:ext>
            </a:extLst>
          </p:cNvPr>
          <p:cNvGrpSpPr/>
          <p:nvPr/>
        </p:nvGrpSpPr>
        <p:grpSpPr>
          <a:xfrm>
            <a:off x="4207688" y="1657350"/>
            <a:ext cx="1839444" cy="393128"/>
            <a:chOff x="5074022" y="420558"/>
            <a:chExt cx="2848779" cy="608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/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BFF279B2-1245-3D44-B9D2-4EC4A543C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3" y="447205"/>
                  <a:ext cx="690660" cy="5719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/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72E8A76C-5F7F-E540-A3FF-323235B0B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0558"/>
                  <a:ext cx="739218" cy="57199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/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BDF05082-3FFD-6C44-9392-7B79C76CE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0558"/>
                  <a:ext cx="730978" cy="5719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/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8A510B56-EC9D-C643-A7E6-EC9650726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0558"/>
                  <a:ext cx="739218" cy="5719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/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D201DFF2-5F03-5A42-809E-95926A61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0558"/>
                  <a:ext cx="1162650" cy="5719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00FF3EB-1065-AB46-ACA0-5B55B7761169}"/>
                </a:ext>
              </a:extLst>
            </p:cNvPr>
            <p:cNvSpPr/>
            <p:nvPr/>
          </p:nvSpPr>
          <p:spPr>
            <a:xfrm>
              <a:off x="5127814" y="546600"/>
              <a:ext cx="2661019" cy="48280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/>
              <p:nvPr/>
            </p:nvSpPr>
            <p:spPr>
              <a:xfrm>
                <a:off x="7126953" y="1697100"/>
                <a:ext cx="1372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DCC8A11E-BB16-4147-B15A-D66E3C0D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953" y="1697100"/>
                <a:ext cx="13725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Arrow 425">
            <a:extLst>
              <a:ext uri="{FF2B5EF4-FFF2-40B4-BE49-F238E27FC236}">
                <a16:creationId xmlns:a16="http://schemas.microsoft.com/office/drawing/2014/main" id="{7A62E565-D739-7546-AA75-095C8209CD52}"/>
              </a:ext>
            </a:extLst>
          </p:cNvPr>
          <p:cNvSpPr/>
          <p:nvPr/>
        </p:nvSpPr>
        <p:spPr>
          <a:xfrm>
            <a:off x="6477000" y="1799069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5315AE67-2744-B842-8FB8-69302698315E}"/>
              </a:ext>
            </a:extLst>
          </p:cNvPr>
          <p:cNvGrpSpPr/>
          <p:nvPr/>
        </p:nvGrpSpPr>
        <p:grpSpPr>
          <a:xfrm>
            <a:off x="533400" y="2747560"/>
            <a:ext cx="722310" cy="726540"/>
            <a:chOff x="2055046" y="1429407"/>
            <a:chExt cx="2067485" cy="2079593"/>
          </a:xfrm>
        </p:grpSpPr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FDCD5EFA-2561-034F-8DFC-311222E0D346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1813DA4-7134-614F-B83C-56D4605E389B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916A281D-63AA-7F46-AD7E-4C716E7F825B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2A83F99-BFF0-274F-91DF-2B5120F800C5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5E3D06-AB17-234F-99EF-ADB1A1AD6DD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7FCEE79-89B9-374E-BCBB-DE3D3677D8CE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D674D36B-3E25-B341-8019-6E22FEE8DB86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18A29B6C-296A-EB48-B59C-90A84E8C4DED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CB108D3-98D5-E041-BE78-35A2F526569A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319CFE2-8DE0-154E-9C08-E69D7C10171E}"/>
                </a:ext>
              </a:extLst>
            </p:cNvPr>
            <p:cNvSpPr txBox="1"/>
            <p:nvPr/>
          </p:nvSpPr>
          <p:spPr>
            <a:xfrm>
              <a:off x="2244297" y="179421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A52CF2B-920C-8946-98BE-30A3E13B7078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D67F0B1-E80D-C341-9A90-55BDA9374F05}"/>
                </a:ext>
              </a:extLst>
            </p:cNvPr>
            <p:cNvSpPr txBox="1"/>
            <p:nvPr/>
          </p:nvSpPr>
          <p:spPr>
            <a:xfrm>
              <a:off x="2464675" y="2140325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3D8854F8-64E9-EF48-8CED-DF4B34A55D2B}"/>
                </a:ext>
              </a:extLst>
            </p:cNvPr>
            <p:cNvSpPr txBox="1"/>
            <p:nvPr/>
          </p:nvSpPr>
          <p:spPr>
            <a:xfrm>
              <a:off x="2911366" y="2101438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BB392257-DF34-424D-BCF1-31B3F166C216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AD04265-98C7-0141-9D6A-2A7305F9AF56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37B5A2CD-DAEE-8046-AADE-D0C3DFB75A7B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AAF60F07-57BE-9C41-8C76-2A7869A50F9F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EE21A05-47E2-EA47-B4F4-A784144C8361}"/>
                </a:ext>
              </a:extLst>
            </p:cNvPr>
            <p:cNvSpPr txBox="1"/>
            <p:nvPr/>
          </p:nvSpPr>
          <p:spPr>
            <a:xfrm>
              <a:off x="2927265" y="1483431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8711BDC8-3DC3-B94C-89DC-E9158A5A948F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58EAA10-2DBD-1C49-A297-34B6C73B8EB4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52C5E8B5-2DC9-B94E-83A7-19A5684BB228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76394D-93A5-2942-92B6-457F0A5AB30F}"/>
                </a:ext>
              </a:extLst>
            </p:cNvPr>
            <p:cNvSpPr txBox="1"/>
            <p:nvPr/>
          </p:nvSpPr>
          <p:spPr>
            <a:xfrm>
              <a:off x="2181269" y="2138010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E963CC1E-7039-FA4D-AF0C-ADC4FC67D931}"/>
                </a:ext>
              </a:extLst>
            </p:cNvPr>
            <p:cNvSpPr/>
            <p:nvPr/>
          </p:nvSpPr>
          <p:spPr>
            <a:xfrm>
              <a:off x="2163419" y="1664796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45C3E04-2CEA-C642-AD58-36C5931278D4}"/>
              </a:ext>
            </a:extLst>
          </p:cNvPr>
          <p:cNvGrpSpPr/>
          <p:nvPr/>
        </p:nvGrpSpPr>
        <p:grpSpPr>
          <a:xfrm>
            <a:off x="3450628" y="2759105"/>
            <a:ext cx="722908" cy="727045"/>
            <a:chOff x="2055045" y="1429407"/>
            <a:chExt cx="2066268" cy="2078096"/>
          </a:xfrm>
        </p:grpSpPr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8D85DD0-9D45-8842-817A-0282DD8DB7A9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B44648-BE0E-D445-8316-518FD203F042}"/>
                </a:ext>
              </a:extLst>
            </p:cNvPr>
            <p:cNvSpPr txBox="1"/>
            <p:nvPr/>
          </p:nvSpPr>
          <p:spPr>
            <a:xfrm>
              <a:off x="2601310" y="1581807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E4AAA48-7B8D-244A-8F15-8C69787C6E7C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BC2978-E5E5-734D-BA36-D1505D3FFB58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08F3C49-1700-F040-ADA9-652FC0B87D58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7B7065C-B1A3-634F-BF8A-EDD5304090F9}"/>
                </a:ext>
              </a:extLst>
            </p:cNvPr>
            <p:cNvSpPr txBox="1"/>
            <p:nvPr/>
          </p:nvSpPr>
          <p:spPr>
            <a:xfrm>
              <a:off x="3210909" y="2191408"/>
              <a:ext cx="857717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4AD7297-3578-6840-B0B6-EA8A931A1E0D}"/>
                </a:ext>
              </a:extLst>
            </p:cNvPr>
            <p:cNvSpPr txBox="1"/>
            <p:nvPr/>
          </p:nvSpPr>
          <p:spPr>
            <a:xfrm>
              <a:off x="2543641" y="193085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C15C078-AC99-7B4C-9CA1-C91A2EE58310}"/>
                </a:ext>
              </a:extLst>
            </p:cNvPr>
            <p:cNvSpPr txBox="1"/>
            <p:nvPr/>
          </p:nvSpPr>
          <p:spPr>
            <a:xfrm>
              <a:off x="2559676" y="240119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6F8CC8D-28B7-D249-91FD-3FE3EEA9841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4A90DA-555D-9246-A8A0-7AA72C5B3AF8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AD83F9F-5A53-4A44-969F-A3BBFF1348B6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8258782-530E-2148-A541-9424AF8B5A1A}"/>
                </a:ext>
              </a:extLst>
            </p:cNvPr>
            <p:cNvSpPr txBox="1"/>
            <p:nvPr/>
          </p:nvSpPr>
          <p:spPr>
            <a:xfrm>
              <a:off x="2464675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FD52B74-BFD6-6B4B-9949-A1C7F336BBD0}"/>
                </a:ext>
              </a:extLst>
            </p:cNvPr>
            <p:cNvSpPr txBox="1"/>
            <p:nvPr/>
          </p:nvSpPr>
          <p:spPr>
            <a:xfrm>
              <a:off x="2911366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005867C4-141F-894C-8AC3-5712790EDEEB}"/>
                </a:ext>
              </a:extLst>
            </p:cNvPr>
            <p:cNvSpPr txBox="1"/>
            <p:nvPr/>
          </p:nvSpPr>
          <p:spPr>
            <a:xfrm>
              <a:off x="2758317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10F93BF-12A5-5942-A90F-32390DFEC6FB}"/>
                </a:ext>
              </a:extLst>
            </p:cNvPr>
            <p:cNvSpPr txBox="1"/>
            <p:nvPr/>
          </p:nvSpPr>
          <p:spPr>
            <a:xfrm>
              <a:off x="3037762" y="240833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0B5A8EB-8729-3B4E-A870-4CF84E87FCF0}"/>
                </a:ext>
              </a:extLst>
            </p:cNvPr>
            <p:cNvSpPr txBox="1"/>
            <p:nvPr/>
          </p:nvSpPr>
          <p:spPr>
            <a:xfrm>
              <a:off x="2055045" y="1872526"/>
              <a:ext cx="294291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477B29C-3D2C-264E-B1CC-7162148608D0}"/>
                </a:ext>
              </a:extLst>
            </p:cNvPr>
            <p:cNvSpPr txBox="1"/>
            <p:nvPr/>
          </p:nvSpPr>
          <p:spPr>
            <a:xfrm>
              <a:off x="3232067" y="1918873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83A2E9E8-FEEC-0E46-8B2E-397777E4F810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03BBD47F-BCEB-0E4E-9B47-112025B3690D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3533E53E-6CDD-814E-878E-4E00B129C529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69598FCF-B2C2-CF4B-A9A8-24D3F4971178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676D6B5-DC08-4C4F-B10D-0F82D26F1F3E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78B9B12-1D7C-2C48-B9BC-85913149F7B8}"/>
                </a:ext>
              </a:extLst>
            </p:cNvPr>
            <p:cNvSpPr/>
            <p:nvPr/>
          </p:nvSpPr>
          <p:spPr>
            <a:xfrm>
              <a:off x="2118684" y="1629238"/>
              <a:ext cx="1665618" cy="15765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1D9A24-0952-D54B-B2A1-CD58CA549586}"/>
              </a:ext>
            </a:extLst>
          </p:cNvPr>
          <p:cNvGrpSpPr/>
          <p:nvPr/>
        </p:nvGrpSpPr>
        <p:grpSpPr>
          <a:xfrm>
            <a:off x="1255304" y="2847192"/>
            <a:ext cx="1716496" cy="386538"/>
            <a:chOff x="5074022" y="42958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/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8BC50F10-6B45-234D-A85C-1847C3F25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29585"/>
                  <a:ext cx="731772" cy="57199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/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9F24A475-F448-CA4E-BF95-F3C828EC5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29585"/>
                  <a:ext cx="739219" cy="5719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/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E682BE35-B896-914D-AC12-B0E01370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29585"/>
                  <a:ext cx="739219" cy="57199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/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FCA43550-DB02-DC49-A855-07EAA494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29585"/>
                  <a:ext cx="739219" cy="5719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/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65C8CF74-CF62-0144-9CDF-00EC3D8B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5623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AE1C8C8-27E1-6849-9121-12DBB634AC6C}"/>
                </a:ext>
              </a:extLst>
            </p:cNvPr>
            <p:cNvSpPr/>
            <p:nvPr/>
          </p:nvSpPr>
          <p:spPr>
            <a:xfrm>
              <a:off x="5127814" y="564865"/>
              <a:ext cx="2604576" cy="4547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32CDAB8-83E2-CF42-80CE-E4C1D5C331B0}"/>
              </a:ext>
            </a:extLst>
          </p:cNvPr>
          <p:cNvGrpSpPr/>
          <p:nvPr/>
        </p:nvGrpSpPr>
        <p:grpSpPr>
          <a:xfrm>
            <a:off x="4207689" y="2847192"/>
            <a:ext cx="1752942" cy="386538"/>
            <a:chOff x="5074022" y="411320"/>
            <a:chExt cx="2714812" cy="5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/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F79AF6B-6BB0-C84D-BE92-34DEF5BA6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11320"/>
                  <a:ext cx="739219" cy="5719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/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B213066F-3C78-DF42-A8A2-BEA2458D0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11320"/>
                  <a:ext cx="739219" cy="5719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/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TextBox 487">
                  <a:extLst>
                    <a:ext uri="{FF2B5EF4-FFF2-40B4-BE49-F238E27FC236}">
                      <a16:creationId xmlns:a16="http://schemas.microsoft.com/office/drawing/2014/main" id="{9A86F68D-3F9A-624E-A4C6-BEE5E5B9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11320"/>
                  <a:ext cx="739219" cy="57198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/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D2787742-2A4E-D64D-96DB-512608A9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11320"/>
                  <a:ext cx="739219" cy="5719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/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CFA15F54-44BB-324E-A25A-E900BF9B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37967"/>
                  <a:ext cx="690660" cy="5719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CDE3B7D9-81A4-4047-8407-6A41A54BE9BE}"/>
                </a:ext>
              </a:extLst>
            </p:cNvPr>
            <p:cNvSpPr/>
            <p:nvPr/>
          </p:nvSpPr>
          <p:spPr>
            <a:xfrm>
              <a:off x="5127814" y="546600"/>
              <a:ext cx="2661020" cy="45477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492" name="Right Arrow 491">
            <a:extLst>
              <a:ext uri="{FF2B5EF4-FFF2-40B4-BE49-F238E27FC236}">
                <a16:creationId xmlns:a16="http://schemas.microsoft.com/office/drawing/2014/main" id="{C392A2DD-CA78-234D-9F6D-0C6514E8C76D}"/>
              </a:ext>
            </a:extLst>
          </p:cNvPr>
          <p:cNvSpPr/>
          <p:nvPr/>
        </p:nvSpPr>
        <p:spPr>
          <a:xfrm>
            <a:off x="6477000" y="2994876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9FE2341C-DA43-E64B-A23F-5750ED19F234}"/>
              </a:ext>
            </a:extLst>
          </p:cNvPr>
          <p:cNvGrpSpPr/>
          <p:nvPr/>
        </p:nvGrpSpPr>
        <p:grpSpPr>
          <a:xfrm>
            <a:off x="533400" y="3357159"/>
            <a:ext cx="722310" cy="726540"/>
            <a:chOff x="2055046" y="1429407"/>
            <a:chExt cx="2067485" cy="2079593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928B840-1A3C-E145-8642-879A183E5A21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ACD0A1D-F36A-AE4E-B11F-79A42535B9A3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BCAA662-4F8A-C646-8697-0649BE21137E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31351CA7-3D0A-E049-A151-67CEBCD66EFC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9E55365-A8B1-A847-9993-FD39ECA84235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EA5772B6-08D4-1E43-AA57-03273B8CCA5C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7555515-E816-D644-B107-C8702BB83BBD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E681969F-74A0-7541-9122-922EA1841677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D27DD31E-9976-9B49-83A8-4D50BC6A41B3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C942EA4-14B1-5342-8BAB-87AA99ED1DAA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FD9FC65D-7A72-7D4F-BAB7-4BB9FB0CED3A}"/>
                </a:ext>
              </a:extLst>
            </p:cNvPr>
            <p:cNvSpPr txBox="1"/>
            <p:nvPr/>
          </p:nvSpPr>
          <p:spPr>
            <a:xfrm>
              <a:off x="2428161" y="17987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3DF47-2F6E-FC40-B645-AACC55099CF4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32DBE604-7B22-2B49-92F8-855B0BF86C53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5FA10F55-EFFD-5141-807A-70DEFD14D67F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993DB48-15F2-0C46-B271-2FB87A9AA65A}"/>
                </a:ext>
              </a:extLst>
            </p:cNvPr>
            <p:cNvSpPr txBox="1"/>
            <p:nvPr/>
          </p:nvSpPr>
          <p:spPr>
            <a:xfrm>
              <a:off x="3037761" y="240833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62787610-49EB-4A40-802B-5CC1583B835F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1CC6A8-7568-314C-821F-969D88D62C91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0C98E79F-02C4-4C4D-AFF0-291E768F1087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B9E8DC9D-2402-EE4F-9E50-995E3CD649F2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4EC55FA-C191-5D45-B1A0-8B614CD84408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7F050A4E-0A84-9F47-AFCD-58C730427462}"/>
                </a:ext>
              </a:extLst>
            </p:cNvPr>
            <p:cNvSpPr txBox="1"/>
            <p:nvPr/>
          </p:nvSpPr>
          <p:spPr>
            <a:xfrm>
              <a:off x="2727434" y="2028285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5B35CE1-6810-FB44-8BD1-738F31F81918}"/>
                </a:ext>
              </a:extLst>
            </p:cNvPr>
            <p:cNvSpPr txBox="1"/>
            <p:nvPr/>
          </p:nvSpPr>
          <p:spPr>
            <a:xfrm>
              <a:off x="2181271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8D15EC94-CADD-0949-B118-F1709BCBC16C}"/>
                </a:ext>
              </a:extLst>
            </p:cNvPr>
            <p:cNvSpPr/>
            <p:nvPr/>
          </p:nvSpPr>
          <p:spPr>
            <a:xfrm>
              <a:off x="2163419" y="1705773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159F4E3-D665-EF4A-AFB3-3BD42D465F14}"/>
              </a:ext>
            </a:extLst>
          </p:cNvPr>
          <p:cNvGrpSpPr/>
          <p:nvPr/>
        </p:nvGrpSpPr>
        <p:grpSpPr>
          <a:xfrm>
            <a:off x="3450628" y="3368705"/>
            <a:ext cx="722908" cy="727045"/>
            <a:chOff x="2055045" y="1429407"/>
            <a:chExt cx="2066268" cy="2078098"/>
          </a:xfrm>
        </p:grpSpPr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497920A-54D6-024B-922F-E5CE6B90484C}"/>
                </a:ext>
              </a:extLst>
            </p:cNvPr>
            <p:cNvSpPr txBox="1"/>
            <p:nvPr/>
          </p:nvSpPr>
          <p:spPr>
            <a:xfrm>
              <a:off x="2448910" y="1429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2645253-7868-664C-9DD2-FBADB108CC0B}"/>
                </a:ext>
              </a:extLst>
            </p:cNvPr>
            <p:cNvSpPr txBox="1"/>
            <p:nvPr/>
          </p:nvSpPr>
          <p:spPr>
            <a:xfrm>
              <a:off x="2601310" y="15818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9FCB6595-2D3B-3C49-B785-B07368857D3A}"/>
                </a:ext>
              </a:extLst>
            </p:cNvPr>
            <p:cNvSpPr txBox="1"/>
            <p:nvPr/>
          </p:nvSpPr>
          <p:spPr>
            <a:xfrm>
              <a:off x="2753710" y="1734208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F42D9937-5602-2448-A108-81C2026656EA}"/>
                </a:ext>
              </a:extLst>
            </p:cNvPr>
            <p:cNvSpPr txBox="1"/>
            <p:nvPr/>
          </p:nvSpPr>
          <p:spPr>
            <a:xfrm>
              <a:off x="2948016" y="1822912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4C47DC9-163B-E048-BCB5-526966F1D009}"/>
                </a:ext>
              </a:extLst>
            </p:cNvPr>
            <p:cNvSpPr txBox="1"/>
            <p:nvPr/>
          </p:nvSpPr>
          <p:spPr>
            <a:xfrm>
              <a:off x="3058511" y="2039006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244AF2D9-A919-1E48-B694-E819D77F590C}"/>
                </a:ext>
              </a:extLst>
            </p:cNvPr>
            <p:cNvSpPr txBox="1"/>
            <p:nvPr/>
          </p:nvSpPr>
          <p:spPr>
            <a:xfrm>
              <a:off x="3210909" y="2191407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63C89C5E-D41B-6B4D-8CE2-6A97EADB649B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EF1C3E8-F905-AE4A-8397-56A725CF13AB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506C0DE8-95FD-5142-A18D-3A6A5E7F97D6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73360F0-E80A-9C45-8384-D4CB6CCA0DBB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6BEBA32B-51C5-0542-84E5-086DF1AEE5EA}"/>
                </a:ext>
              </a:extLst>
            </p:cNvPr>
            <p:cNvSpPr txBox="1"/>
            <p:nvPr/>
          </p:nvSpPr>
          <p:spPr>
            <a:xfrm>
              <a:off x="2428161" y="17987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5101FED6-DF4E-984D-91A2-19023BC95A52}"/>
                </a:ext>
              </a:extLst>
            </p:cNvPr>
            <p:cNvSpPr txBox="1"/>
            <p:nvPr/>
          </p:nvSpPr>
          <p:spPr>
            <a:xfrm>
              <a:off x="2464673" y="2140324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73FEF08E-DA22-1A4E-8095-B40D9FA25369}"/>
                </a:ext>
              </a:extLst>
            </p:cNvPr>
            <p:cNvSpPr txBox="1"/>
            <p:nvPr/>
          </p:nvSpPr>
          <p:spPr>
            <a:xfrm>
              <a:off x="2911364" y="210143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D2BB0306-E668-2746-9382-13A6FB9626A0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FC74B65-5666-3D45-BA95-69AE1DD325F5}"/>
                </a:ext>
              </a:extLst>
            </p:cNvPr>
            <p:cNvSpPr txBox="1"/>
            <p:nvPr/>
          </p:nvSpPr>
          <p:spPr>
            <a:xfrm>
              <a:off x="3037763" y="2408339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0CC1182-7A7D-C74D-9C68-A4948BB66D21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AB783F25-BFCF-2547-B1AD-DC5272551C48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0635232-42E8-3846-AEF9-234EFCAF6017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8557228-FA39-8D4C-A0BD-45EFADAD2549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360D55BD-EBFB-8349-9043-60DDBAD26094}"/>
                </a:ext>
              </a:extLst>
            </p:cNvPr>
            <p:cNvSpPr txBox="1"/>
            <p:nvPr/>
          </p:nvSpPr>
          <p:spPr>
            <a:xfrm>
              <a:off x="2335516" y="245185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3DD4B516-7B9C-CB48-AE17-CB71B20E4125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C4BC40AC-AF5A-B14A-89F8-9E6F31B59C48}"/>
                </a:ext>
              </a:extLst>
            </p:cNvPr>
            <p:cNvSpPr txBox="1"/>
            <p:nvPr/>
          </p:nvSpPr>
          <p:spPr>
            <a:xfrm>
              <a:off x="2181269" y="2138012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C044E2A4-C1C3-944A-93D8-B53822072E9D}"/>
                </a:ext>
              </a:extLst>
            </p:cNvPr>
            <p:cNvSpPr/>
            <p:nvPr/>
          </p:nvSpPr>
          <p:spPr>
            <a:xfrm>
              <a:off x="2118684" y="1670154"/>
              <a:ext cx="1665618" cy="157655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1A0462C-1945-0542-8D08-2F25A65BB0D5}"/>
              </a:ext>
            </a:extLst>
          </p:cNvPr>
          <p:cNvGrpSpPr/>
          <p:nvPr/>
        </p:nvGrpSpPr>
        <p:grpSpPr>
          <a:xfrm>
            <a:off x="1255304" y="3471107"/>
            <a:ext cx="1716496" cy="386538"/>
            <a:chOff x="5074022" y="451755"/>
            <a:chExt cx="2658368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/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3" name="TextBox 542">
                  <a:extLst>
                    <a:ext uri="{FF2B5EF4-FFF2-40B4-BE49-F238E27FC236}">
                      <a16:creationId xmlns:a16="http://schemas.microsoft.com/office/drawing/2014/main" id="{E7A0C7D9-722E-F646-A570-B1F390275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1755"/>
                  <a:ext cx="739219" cy="5719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/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B4F415A2-B146-1142-BED5-EB940F753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1755"/>
                  <a:ext cx="739219" cy="57199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/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5" name="TextBox 544">
                  <a:extLst>
                    <a:ext uri="{FF2B5EF4-FFF2-40B4-BE49-F238E27FC236}">
                      <a16:creationId xmlns:a16="http://schemas.microsoft.com/office/drawing/2014/main" id="{4E5AD9EA-79C3-3642-BFBA-5FA6CEFEB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1755"/>
                  <a:ext cx="739219" cy="57199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/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A76020E7-F964-0C41-80A0-662E78AE9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1755"/>
                  <a:ext cx="739219" cy="57199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/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E07F75B6-FC53-A44F-BFB8-378FBE55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78402"/>
                  <a:ext cx="690660" cy="57199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536AAE36-80D8-ED43-B2A3-C6CC4FA36877}"/>
                </a:ext>
              </a:extLst>
            </p:cNvPr>
            <p:cNvSpPr/>
            <p:nvPr/>
          </p:nvSpPr>
          <p:spPr>
            <a:xfrm>
              <a:off x="5127814" y="564866"/>
              <a:ext cx="2604576" cy="476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110E48-C157-7747-B2FD-DCB1180ED731}"/>
              </a:ext>
            </a:extLst>
          </p:cNvPr>
          <p:cNvGrpSpPr/>
          <p:nvPr/>
        </p:nvGrpSpPr>
        <p:grpSpPr>
          <a:xfrm>
            <a:off x="4207689" y="3471107"/>
            <a:ext cx="1752942" cy="386538"/>
            <a:chOff x="5074022" y="433491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/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2" name="TextBox 551">
                  <a:extLst>
                    <a:ext uri="{FF2B5EF4-FFF2-40B4-BE49-F238E27FC236}">
                      <a16:creationId xmlns:a16="http://schemas.microsoft.com/office/drawing/2014/main" id="{03757FF5-13DC-7C48-B68A-DF86A9EB3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3491"/>
                  <a:ext cx="739219" cy="57199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/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3" name="TextBox 552">
                  <a:extLst>
                    <a:ext uri="{FF2B5EF4-FFF2-40B4-BE49-F238E27FC236}">
                      <a16:creationId xmlns:a16="http://schemas.microsoft.com/office/drawing/2014/main" id="{789D4590-80FD-964C-8B34-A53F99D83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3491"/>
                  <a:ext cx="739219" cy="57199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/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02D2D660-7827-5F49-98B9-E7EE15E2D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3491"/>
                  <a:ext cx="731772" cy="57199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/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B2E14985-955D-474E-A4F7-A9D1EFCB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3491"/>
                  <a:ext cx="739219" cy="57199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/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1231F033-ADC0-8B40-85D3-90824D170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0138"/>
                  <a:ext cx="690660" cy="57199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FDA2762B-7BDC-FB46-8C13-DE385ABFC7FA}"/>
                </a:ext>
              </a:extLst>
            </p:cNvPr>
            <p:cNvSpPr/>
            <p:nvPr/>
          </p:nvSpPr>
          <p:spPr>
            <a:xfrm>
              <a:off x="5127814" y="566170"/>
              <a:ext cx="2661020" cy="457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558" name="Right Arrow 557">
            <a:extLst>
              <a:ext uri="{FF2B5EF4-FFF2-40B4-BE49-F238E27FC236}">
                <a16:creationId xmlns:a16="http://schemas.microsoft.com/office/drawing/2014/main" id="{4D48E474-C3CA-B045-A3A6-34C8A2E6B80D}"/>
              </a:ext>
            </a:extLst>
          </p:cNvPr>
          <p:cNvSpPr/>
          <p:nvPr/>
        </p:nvSpPr>
        <p:spPr>
          <a:xfrm>
            <a:off x="6477000" y="3604475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E98F663-DCB6-B142-8CBA-56FB6806DA64}"/>
              </a:ext>
            </a:extLst>
          </p:cNvPr>
          <p:cNvGrpSpPr/>
          <p:nvPr/>
        </p:nvGrpSpPr>
        <p:grpSpPr>
          <a:xfrm>
            <a:off x="533400" y="4017134"/>
            <a:ext cx="722310" cy="726540"/>
            <a:chOff x="2055046" y="1429407"/>
            <a:chExt cx="2067485" cy="2079593"/>
          </a:xfrm>
        </p:grpSpPr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6C35083-44CF-D640-ABA0-A92D301A14B0}"/>
                </a:ext>
              </a:extLst>
            </p:cNvPr>
            <p:cNvSpPr txBox="1"/>
            <p:nvPr/>
          </p:nvSpPr>
          <p:spPr>
            <a:xfrm>
              <a:off x="2448910" y="14294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1043DAA-78A4-3344-B68B-3805125D5F70}"/>
                </a:ext>
              </a:extLst>
            </p:cNvPr>
            <p:cNvSpPr txBox="1"/>
            <p:nvPr/>
          </p:nvSpPr>
          <p:spPr>
            <a:xfrm>
              <a:off x="2601309" y="15818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2492E65C-1FF7-0041-94D9-ACCB409F3C28}"/>
                </a:ext>
              </a:extLst>
            </p:cNvPr>
            <p:cNvSpPr txBox="1"/>
            <p:nvPr/>
          </p:nvSpPr>
          <p:spPr>
            <a:xfrm>
              <a:off x="2753711" y="17342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C02A38E1-7F34-524E-9843-992B5517F330}"/>
                </a:ext>
              </a:extLst>
            </p:cNvPr>
            <p:cNvSpPr txBox="1"/>
            <p:nvPr/>
          </p:nvSpPr>
          <p:spPr>
            <a:xfrm>
              <a:off x="2948014" y="1822913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17BF40FA-BD87-1A48-9E58-F59D648099AC}"/>
                </a:ext>
              </a:extLst>
            </p:cNvPr>
            <p:cNvSpPr txBox="1"/>
            <p:nvPr/>
          </p:nvSpPr>
          <p:spPr>
            <a:xfrm>
              <a:off x="3058511" y="2039007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BC7DEEC-3741-3847-A2D1-D21412D4B229}"/>
                </a:ext>
              </a:extLst>
            </p:cNvPr>
            <p:cNvSpPr txBox="1"/>
            <p:nvPr/>
          </p:nvSpPr>
          <p:spPr>
            <a:xfrm>
              <a:off x="3210910" y="2191408"/>
              <a:ext cx="858932" cy="1057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83678CD5-CE7A-734A-A4CF-C6DCB9FC51C4}"/>
                </a:ext>
              </a:extLst>
            </p:cNvPr>
            <p:cNvSpPr txBox="1"/>
            <p:nvPr/>
          </p:nvSpPr>
          <p:spPr>
            <a:xfrm>
              <a:off x="2543641" y="1930855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6006A5EC-A94B-0843-AC20-6D4C242310DA}"/>
                </a:ext>
              </a:extLst>
            </p:cNvPr>
            <p:cNvSpPr txBox="1"/>
            <p:nvPr/>
          </p:nvSpPr>
          <p:spPr>
            <a:xfrm>
              <a:off x="2559676" y="2401192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9C0FAD69-2CD5-7149-963D-3C3876391FAF}"/>
                </a:ext>
              </a:extLst>
            </p:cNvPr>
            <p:cNvSpPr txBox="1"/>
            <p:nvPr/>
          </p:nvSpPr>
          <p:spPr>
            <a:xfrm>
              <a:off x="2133803" y="1558684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F449A016-E7DE-BC46-8A48-B87A6C9B590B}"/>
                </a:ext>
              </a:extLst>
            </p:cNvPr>
            <p:cNvSpPr txBox="1"/>
            <p:nvPr/>
          </p:nvSpPr>
          <p:spPr>
            <a:xfrm>
              <a:off x="2244297" y="1794219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B3EA937C-FD79-F247-9E03-F023DA4B2FDA}"/>
                </a:ext>
              </a:extLst>
            </p:cNvPr>
            <p:cNvSpPr txBox="1"/>
            <p:nvPr/>
          </p:nvSpPr>
          <p:spPr>
            <a:xfrm>
              <a:off x="2428164" y="1798741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5FA58FE0-0332-E744-9CF7-BDA6FC761B41}"/>
                </a:ext>
              </a:extLst>
            </p:cNvPr>
            <p:cNvSpPr txBox="1"/>
            <p:nvPr/>
          </p:nvSpPr>
          <p:spPr>
            <a:xfrm>
              <a:off x="2464675" y="2140325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0A17B2C-86F8-4F42-90E1-54EC4F6BD0BD}"/>
                </a:ext>
              </a:extLst>
            </p:cNvPr>
            <p:cNvSpPr txBox="1"/>
            <p:nvPr/>
          </p:nvSpPr>
          <p:spPr>
            <a:xfrm>
              <a:off x="2911366" y="210143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35E9B96-5CEA-5144-BF2B-C8EEDA21E265}"/>
                </a:ext>
              </a:extLst>
            </p:cNvPr>
            <p:cNvSpPr txBox="1"/>
            <p:nvPr/>
          </p:nvSpPr>
          <p:spPr>
            <a:xfrm>
              <a:off x="2758318" y="2319948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D43766B4-5DD3-4744-A870-D027E93146DD}"/>
                </a:ext>
              </a:extLst>
            </p:cNvPr>
            <p:cNvSpPr txBox="1"/>
            <p:nvPr/>
          </p:nvSpPr>
          <p:spPr>
            <a:xfrm>
              <a:off x="3037761" y="2408339"/>
              <a:ext cx="294292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2ED8C86-3E7C-3349-88DD-35AA66D2C51D}"/>
                </a:ext>
              </a:extLst>
            </p:cNvPr>
            <p:cNvSpPr txBox="1"/>
            <p:nvPr/>
          </p:nvSpPr>
          <p:spPr>
            <a:xfrm>
              <a:off x="2055046" y="1872523"/>
              <a:ext cx="294290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E6032714-8A43-D34D-B98D-9BDC6B81D127}"/>
                </a:ext>
              </a:extLst>
            </p:cNvPr>
            <p:cNvSpPr txBox="1"/>
            <p:nvPr/>
          </p:nvSpPr>
          <p:spPr>
            <a:xfrm>
              <a:off x="3232066" y="1918873"/>
              <a:ext cx="858931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7D35C9C6-42B0-294C-A0B3-82D900315CF5}"/>
                </a:ext>
              </a:extLst>
            </p:cNvPr>
            <p:cNvSpPr txBox="1"/>
            <p:nvPr/>
          </p:nvSpPr>
          <p:spPr>
            <a:xfrm>
              <a:off x="2927268" y="1483428"/>
              <a:ext cx="284051" cy="105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E576158E-7B8F-9D46-8D72-FBA25552F1DC}"/>
                </a:ext>
              </a:extLst>
            </p:cNvPr>
            <p:cNvSpPr txBox="1"/>
            <p:nvPr/>
          </p:nvSpPr>
          <p:spPr>
            <a:xfrm>
              <a:off x="3263599" y="163824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7620D706-A7CD-CE43-BEFD-CBB74C4A197C}"/>
                </a:ext>
              </a:extLst>
            </p:cNvPr>
            <p:cNvSpPr txBox="1"/>
            <p:nvPr/>
          </p:nvSpPr>
          <p:spPr>
            <a:xfrm>
              <a:off x="2335516" y="2451852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F2A3B558-C27D-4F4A-A8BE-BEF0F3130A2D}"/>
                </a:ext>
              </a:extLst>
            </p:cNvPr>
            <p:cNvSpPr txBox="1"/>
            <p:nvPr/>
          </p:nvSpPr>
          <p:spPr>
            <a:xfrm>
              <a:off x="2727434" y="2028288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484C938-5F9C-4645-B78A-72B1FEFFC207}"/>
                </a:ext>
              </a:extLst>
            </p:cNvPr>
            <p:cNvSpPr txBox="1"/>
            <p:nvPr/>
          </p:nvSpPr>
          <p:spPr>
            <a:xfrm>
              <a:off x="2181269" y="2138013"/>
              <a:ext cx="858932" cy="1057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87CE8128-AF0C-FB46-9472-E8969F4842AF}"/>
                </a:ext>
              </a:extLst>
            </p:cNvPr>
            <p:cNvSpPr/>
            <p:nvPr/>
          </p:nvSpPr>
          <p:spPr>
            <a:xfrm>
              <a:off x="2163419" y="1712992"/>
              <a:ext cx="1665618" cy="1576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A081C898-E3AB-3D40-A12A-83A660E115DA}"/>
              </a:ext>
            </a:extLst>
          </p:cNvPr>
          <p:cNvGrpSpPr/>
          <p:nvPr/>
        </p:nvGrpSpPr>
        <p:grpSpPr>
          <a:xfrm>
            <a:off x="3450628" y="4028680"/>
            <a:ext cx="722908" cy="727045"/>
            <a:chOff x="2055045" y="1429407"/>
            <a:chExt cx="2066268" cy="2078097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975452F9-4E3B-F143-9100-33D5C50D10B9}"/>
                </a:ext>
              </a:extLst>
            </p:cNvPr>
            <p:cNvSpPr txBox="1"/>
            <p:nvPr/>
          </p:nvSpPr>
          <p:spPr>
            <a:xfrm>
              <a:off x="2448909" y="14294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B368759A-79FC-564A-8E7F-202A3A9C2117}"/>
                </a:ext>
              </a:extLst>
            </p:cNvPr>
            <p:cNvSpPr txBox="1"/>
            <p:nvPr/>
          </p:nvSpPr>
          <p:spPr>
            <a:xfrm>
              <a:off x="2601309" y="1581807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A96425A2-FF0F-C443-85C5-D12064AA4059}"/>
                </a:ext>
              </a:extLst>
            </p:cNvPr>
            <p:cNvSpPr txBox="1"/>
            <p:nvPr/>
          </p:nvSpPr>
          <p:spPr>
            <a:xfrm>
              <a:off x="2753710" y="1734208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90F6E31-EFEF-FC48-8F8B-4C0A3B1955E0}"/>
                </a:ext>
              </a:extLst>
            </p:cNvPr>
            <p:cNvSpPr txBox="1"/>
            <p:nvPr/>
          </p:nvSpPr>
          <p:spPr>
            <a:xfrm>
              <a:off x="2948015" y="1822912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A932CE5-1C5F-D24E-A9F5-556533619D5B}"/>
                </a:ext>
              </a:extLst>
            </p:cNvPr>
            <p:cNvSpPr txBox="1"/>
            <p:nvPr/>
          </p:nvSpPr>
          <p:spPr>
            <a:xfrm>
              <a:off x="3058510" y="2039006"/>
              <a:ext cx="857716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C3902667-62B6-C540-8479-1DCE5EDBA56F}"/>
                </a:ext>
              </a:extLst>
            </p:cNvPr>
            <p:cNvSpPr txBox="1"/>
            <p:nvPr/>
          </p:nvSpPr>
          <p:spPr>
            <a:xfrm>
              <a:off x="3210910" y="2191408"/>
              <a:ext cx="857716" cy="105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2A8C298-34A9-2448-94D6-0FFED0A33838}"/>
                </a:ext>
              </a:extLst>
            </p:cNvPr>
            <p:cNvSpPr txBox="1"/>
            <p:nvPr/>
          </p:nvSpPr>
          <p:spPr>
            <a:xfrm>
              <a:off x="2543639" y="1930855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AEC6883B-0F9F-B548-A6AB-22BA04CE27AC}"/>
                </a:ext>
              </a:extLst>
            </p:cNvPr>
            <p:cNvSpPr txBox="1"/>
            <p:nvPr/>
          </p:nvSpPr>
          <p:spPr>
            <a:xfrm>
              <a:off x="2559676" y="2401193"/>
              <a:ext cx="857717" cy="1055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D083DFDB-8F05-7045-B4FE-3FB8378A8750}"/>
                </a:ext>
              </a:extLst>
            </p:cNvPr>
            <p:cNvSpPr txBox="1"/>
            <p:nvPr/>
          </p:nvSpPr>
          <p:spPr>
            <a:xfrm>
              <a:off x="2133802" y="1558684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AEF44B69-DC3F-EE42-BDBB-B8DCE75DAA8F}"/>
                </a:ext>
              </a:extLst>
            </p:cNvPr>
            <p:cNvSpPr txBox="1"/>
            <p:nvPr/>
          </p:nvSpPr>
          <p:spPr>
            <a:xfrm>
              <a:off x="2244297" y="179421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CAA76CC-8613-C640-916D-ED872AFBAC71}"/>
                </a:ext>
              </a:extLst>
            </p:cNvPr>
            <p:cNvSpPr txBox="1"/>
            <p:nvPr/>
          </p:nvSpPr>
          <p:spPr>
            <a:xfrm>
              <a:off x="2428161" y="17987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983AD3E-09B9-284B-B63A-D8E9A35644B6}"/>
                </a:ext>
              </a:extLst>
            </p:cNvPr>
            <p:cNvSpPr txBox="1"/>
            <p:nvPr/>
          </p:nvSpPr>
          <p:spPr>
            <a:xfrm>
              <a:off x="2464676" y="214032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DE1E3B7F-901E-1941-977C-ECABAF7F3161}"/>
                </a:ext>
              </a:extLst>
            </p:cNvPr>
            <p:cNvSpPr txBox="1"/>
            <p:nvPr/>
          </p:nvSpPr>
          <p:spPr>
            <a:xfrm>
              <a:off x="2911364" y="2101438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13F0E2F-0D81-7F44-A20B-078C964E6C92}"/>
                </a:ext>
              </a:extLst>
            </p:cNvPr>
            <p:cNvSpPr txBox="1"/>
            <p:nvPr/>
          </p:nvSpPr>
          <p:spPr>
            <a:xfrm>
              <a:off x="2758318" y="2319947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5E38BB3-2ECC-764B-8FB1-2B952B206957}"/>
                </a:ext>
              </a:extLst>
            </p:cNvPr>
            <p:cNvSpPr txBox="1"/>
            <p:nvPr/>
          </p:nvSpPr>
          <p:spPr>
            <a:xfrm>
              <a:off x="3037763" y="2408340"/>
              <a:ext cx="294291" cy="1055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46E57395-F785-DD47-BF5F-99A3F8D0C92B}"/>
                </a:ext>
              </a:extLst>
            </p:cNvPr>
            <p:cNvSpPr txBox="1"/>
            <p:nvPr/>
          </p:nvSpPr>
          <p:spPr>
            <a:xfrm>
              <a:off x="2055045" y="1872523"/>
              <a:ext cx="294291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13EF1661-5F86-C841-9584-804703808BFA}"/>
                </a:ext>
              </a:extLst>
            </p:cNvPr>
            <p:cNvSpPr txBox="1"/>
            <p:nvPr/>
          </p:nvSpPr>
          <p:spPr>
            <a:xfrm>
              <a:off x="3232066" y="1918873"/>
              <a:ext cx="857717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E02AE6BC-9D2D-6745-8A73-964B9BC22625}"/>
                </a:ext>
              </a:extLst>
            </p:cNvPr>
            <p:cNvSpPr txBox="1"/>
            <p:nvPr/>
          </p:nvSpPr>
          <p:spPr>
            <a:xfrm>
              <a:off x="2927267" y="1483428"/>
              <a:ext cx="284052" cy="1055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A993F432-C48A-1546-8063-AAA65D9084E0}"/>
                </a:ext>
              </a:extLst>
            </p:cNvPr>
            <p:cNvSpPr txBox="1"/>
            <p:nvPr/>
          </p:nvSpPr>
          <p:spPr>
            <a:xfrm>
              <a:off x="3263597" y="1638247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42A590D2-9A34-A448-994C-FDBD8A9D96F3}"/>
                </a:ext>
              </a:extLst>
            </p:cNvPr>
            <p:cNvSpPr txBox="1"/>
            <p:nvPr/>
          </p:nvSpPr>
          <p:spPr>
            <a:xfrm>
              <a:off x="2335516" y="2451850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593EB6A-BEDA-D04C-B454-4A0D4A62CFFD}"/>
                </a:ext>
              </a:extLst>
            </p:cNvPr>
            <p:cNvSpPr txBox="1"/>
            <p:nvPr/>
          </p:nvSpPr>
          <p:spPr>
            <a:xfrm>
              <a:off x="2727434" y="2028285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941252EA-01B6-D146-8A89-841FA001236D}"/>
                </a:ext>
              </a:extLst>
            </p:cNvPr>
            <p:cNvSpPr txBox="1"/>
            <p:nvPr/>
          </p:nvSpPr>
          <p:spPr>
            <a:xfrm>
              <a:off x="2181269" y="2138011"/>
              <a:ext cx="857716" cy="1055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C72363E-05E8-D54D-8E66-7D539E7EFFC0}"/>
                </a:ext>
              </a:extLst>
            </p:cNvPr>
            <p:cNvSpPr/>
            <p:nvPr/>
          </p:nvSpPr>
          <p:spPr>
            <a:xfrm>
              <a:off x="2118684" y="1677363"/>
              <a:ext cx="1665618" cy="157655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19272A7D-CFEA-D748-B406-E69C744F20D6}"/>
              </a:ext>
            </a:extLst>
          </p:cNvPr>
          <p:cNvGrpSpPr/>
          <p:nvPr/>
        </p:nvGrpSpPr>
        <p:grpSpPr>
          <a:xfrm>
            <a:off x="1255304" y="4133604"/>
            <a:ext cx="1716495" cy="386538"/>
            <a:chOff x="5074022" y="455661"/>
            <a:chExt cx="2658366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/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09" name="TextBox 608">
                  <a:extLst>
                    <a:ext uri="{FF2B5EF4-FFF2-40B4-BE49-F238E27FC236}">
                      <a16:creationId xmlns:a16="http://schemas.microsoft.com/office/drawing/2014/main" id="{EB4B4D2C-81D7-C247-A4D1-CAC549F49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55661"/>
                  <a:ext cx="739218" cy="571991"/>
                </a:xfrm>
                <a:prstGeom prst="rect">
                  <a:avLst/>
                </a:prstGeom>
                <a:blipFill>
                  <a:blip r:embed="rId3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/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0" name="TextBox 609">
                  <a:extLst>
                    <a:ext uri="{FF2B5EF4-FFF2-40B4-BE49-F238E27FC236}">
                      <a16:creationId xmlns:a16="http://schemas.microsoft.com/office/drawing/2014/main" id="{E7D4D705-6D23-1B42-87FB-67205B4E4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55661"/>
                  <a:ext cx="731772" cy="571991"/>
                </a:xfrm>
                <a:prstGeom prst="rect">
                  <a:avLst/>
                </a:prstGeom>
                <a:blipFill>
                  <a:blip r:embed="rId3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/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ED910729-DE77-1449-BF71-F13491E43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55661"/>
                  <a:ext cx="739218" cy="571991"/>
                </a:xfrm>
                <a:prstGeom prst="rect">
                  <a:avLst/>
                </a:prstGeom>
                <a:blipFill>
                  <a:blip r:embed="rId3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/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2" name="TextBox 611">
                  <a:extLst>
                    <a:ext uri="{FF2B5EF4-FFF2-40B4-BE49-F238E27FC236}">
                      <a16:creationId xmlns:a16="http://schemas.microsoft.com/office/drawing/2014/main" id="{594CDA71-E3F7-6342-AD71-653BAC588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55661"/>
                  <a:ext cx="730978" cy="571991"/>
                </a:xfrm>
                <a:prstGeom prst="rect">
                  <a:avLst/>
                </a:prstGeom>
                <a:blipFill>
                  <a:blip r:embed="rId3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/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13" name="TextBox 612">
                  <a:extLst>
                    <a:ext uri="{FF2B5EF4-FFF2-40B4-BE49-F238E27FC236}">
                      <a16:creationId xmlns:a16="http://schemas.microsoft.com/office/drawing/2014/main" id="{D2137938-2E78-AA40-90D4-79EABBA28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82308"/>
                  <a:ext cx="690660" cy="57199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8" name="Rectangle 607">
              <a:extLst>
                <a:ext uri="{FF2B5EF4-FFF2-40B4-BE49-F238E27FC236}">
                  <a16:creationId xmlns:a16="http://schemas.microsoft.com/office/drawing/2014/main" id="{FC7D8754-9E72-8C4C-AD3E-0D85B66195CC}"/>
                </a:ext>
              </a:extLst>
            </p:cNvPr>
            <p:cNvSpPr/>
            <p:nvPr/>
          </p:nvSpPr>
          <p:spPr>
            <a:xfrm>
              <a:off x="5127812" y="564864"/>
              <a:ext cx="2604576" cy="4808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945BCD02-5131-BD43-ACDD-7E78D7652894}"/>
              </a:ext>
            </a:extLst>
          </p:cNvPr>
          <p:cNvGrpSpPr/>
          <p:nvPr/>
        </p:nvGrpSpPr>
        <p:grpSpPr>
          <a:xfrm>
            <a:off x="4207689" y="4133604"/>
            <a:ext cx="1752942" cy="386538"/>
            <a:chOff x="5074022" y="437397"/>
            <a:chExt cx="2714812" cy="59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/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TextBox 617">
                  <a:extLst>
                    <a:ext uri="{FF2B5EF4-FFF2-40B4-BE49-F238E27FC236}">
                      <a16:creationId xmlns:a16="http://schemas.microsoft.com/office/drawing/2014/main" id="{C8CD6B3A-361D-114B-B492-048A41647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437397"/>
                  <a:ext cx="739219" cy="571991"/>
                </a:xfrm>
                <a:prstGeom prst="rect">
                  <a:avLst/>
                </a:prstGeom>
                <a:blipFill>
                  <a:blip r:embed="rId3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/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TextBox 618">
                  <a:extLst>
                    <a:ext uri="{FF2B5EF4-FFF2-40B4-BE49-F238E27FC236}">
                      <a16:creationId xmlns:a16="http://schemas.microsoft.com/office/drawing/2014/main" id="{EE519C5C-9967-3248-ADBD-5CF51E020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39" y="437397"/>
                  <a:ext cx="739219" cy="571991"/>
                </a:xfrm>
                <a:prstGeom prst="rect">
                  <a:avLst/>
                </a:prstGeom>
                <a:blipFill>
                  <a:blip r:embed="rId3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/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TextBox 619">
                  <a:extLst>
                    <a:ext uri="{FF2B5EF4-FFF2-40B4-BE49-F238E27FC236}">
                      <a16:creationId xmlns:a16="http://schemas.microsoft.com/office/drawing/2014/main" id="{AE1C5F80-782A-F64B-93DD-0A8EDD3EA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437397"/>
                  <a:ext cx="739219" cy="571991"/>
                </a:xfrm>
                <a:prstGeom prst="rect">
                  <a:avLst/>
                </a:prstGeom>
                <a:blipFill>
                  <a:blip r:embed="rId3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/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TextBox 620">
                  <a:extLst>
                    <a:ext uri="{FF2B5EF4-FFF2-40B4-BE49-F238E27FC236}">
                      <a16:creationId xmlns:a16="http://schemas.microsoft.com/office/drawing/2014/main" id="{75B44A62-A7AF-8941-A161-463A0760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151" y="437397"/>
                  <a:ext cx="739219" cy="571991"/>
                </a:xfrm>
                <a:prstGeom prst="rect">
                  <a:avLst/>
                </a:prstGeom>
                <a:blipFill>
                  <a:blip r:embed="rId4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/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TextBox 621">
                  <a:extLst>
                    <a:ext uri="{FF2B5EF4-FFF2-40B4-BE49-F238E27FC236}">
                      <a16:creationId xmlns:a16="http://schemas.microsoft.com/office/drawing/2014/main" id="{8648787E-7537-5246-9488-B1A703929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154" y="464044"/>
                  <a:ext cx="690660" cy="57199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CD34624C-4AC0-BA4E-9638-68CF9AA60D66}"/>
                </a:ext>
              </a:extLst>
            </p:cNvPr>
            <p:cNvSpPr/>
            <p:nvPr/>
          </p:nvSpPr>
          <p:spPr>
            <a:xfrm>
              <a:off x="5127814" y="566170"/>
              <a:ext cx="2661020" cy="461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624" name="Right Arrow 623">
            <a:extLst>
              <a:ext uri="{FF2B5EF4-FFF2-40B4-BE49-F238E27FC236}">
                <a16:creationId xmlns:a16="http://schemas.microsoft.com/office/drawing/2014/main" id="{8EFC3F60-8885-C244-BBCF-BCE84FBF031D}"/>
              </a:ext>
            </a:extLst>
          </p:cNvPr>
          <p:cNvSpPr/>
          <p:nvPr/>
        </p:nvSpPr>
        <p:spPr>
          <a:xfrm>
            <a:off x="6477000" y="4264450"/>
            <a:ext cx="278662" cy="1605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37533531-93E5-0A49-BFED-153D2391DDCC}"/>
              </a:ext>
            </a:extLst>
          </p:cNvPr>
          <p:cNvSpPr txBox="1"/>
          <p:nvPr/>
        </p:nvSpPr>
        <p:spPr>
          <a:xfrm>
            <a:off x="457200" y="244276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Permutations:</a:t>
            </a:r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22D3A8C2-7E7D-1448-A9A4-873B71797100}"/>
              </a:ext>
            </a:extLst>
          </p:cNvPr>
          <p:cNvGrpSpPr/>
          <p:nvPr/>
        </p:nvGrpSpPr>
        <p:grpSpPr>
          <a:xfrm>
            <a:off x="838200" y="4760149"/>
            <a:ext cx="58508" cy="250001"/>
            <a:chOff x="1088361" y="6361130"/>
            <a:chExt cx="90613" cy="387181"/>
          </a:xfrm>
        </p:grpSpPr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1BAB5863-CCBD-434D-963C-1AA79CFE3FBC}"/>
                </a:ext>
              </a:extLst>
            </p:cNvPr>
            <p:cNvSpPr/>
            <p:nvPr/>
          </p:nvSpPr>
          <p:spPr>
            <a:xfrm>
              <a:off x="1088361" y="63611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6F6B60E-344B-3E49-9DF5-164BA396736D}"/>
                </a:ext>
              </a:extLst>
            </p:cNvPr>
            <p:cNvSpPr/>
            <p:nvPr/>
          </p:nvSpPr>
          <p:spPr>
            <a:xfrm>
              <a:off x="1092477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175AE9FB-69C8-E843-94CE-79F82F635206}"/>
                </a:ext>
              </a:extLst>
            </p:cNvPr>
            <p:cNvSpPr/>
            <p:nvPr/>
          </p:nvSpPr>
          <p:spPr>
            <a:xfrm>
              <a:off x="1092477" y="66618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AC2719F-FC45-3B49-8024-9F2857E06B6C}"/>
              </a:ext>
            </a:extLst>
          </p:cNvPr>
          <p:cNvGrpSpPr/>
          <p:nvPr/>
        </p:nvGrpSpPr>
        <p:grpSpPr>
          <a:xfrm>
            <a:off x="3768521" y="4756395"/>
            <a:ext cx="58508" cy="250001"/>
            <a:chOff x="1249726" y="6513530"/>
            <a:chExt cx="90613" cy="38718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C6E4383A-D2FC-BD46-B117-5CF01C44546E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8CEA152-0727-704F-B5F9-328F1234D05D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EDDE8E60-B1D9-044F-955B-F82D07804B92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02" name="TextBox 701">
            <a:extLst>
              <a:ext uri="{FF2B5EF4-FFF2-40B4-BE49-F238E27FC236}">
                <a16:creationId xmlns:a16="http://schemas.microsoft.com/office/drawing/2014/main" id="{EB26C4A8-3453-7E48-9BE1-9E54FCD56239}"/>
              </a:ext>
            </a:extLst>
          </p:cNvPr>
          <p:cNvSpPr txBox="1"/>
          <p:nvPr/>
        </p:nvSpPr>
        <p:spPr>
          <a:xfrm>
            <a:off x="1791999" y="468019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D567B96-6523-724E-8F63-B379692B3BCE}"/>
              </a:ext>
            </a:extLst>
          </p:cNvPr>
          <p:cNvSpPr/>
          <p:nvPr/>
        </p:nvSpPr>
        <p:spPr>
          <a:xfrm rot="16200000">
            <a:off x="2076737" y="3823065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88D431E8-DA65-EF44-B947-848091A3A9F6}"/>
              </a:ext>
            </a:extLst>
          </p:cNvPr>
          <p:cNvSpPr txBox="1"/>
          <p:nvPr/>
        </p:nvSpPr>
        <p:spPr>
          <a:xfrm>
            <a:off x="4741429" y="468135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5" name="Left Brace 704">
            <a:extLst>
              <a:ext uri="{FF2B5EF4-FFF2-40B4-BE49-F238E27FC236}">
                <a16:creationId xmlns:a16="http://schemas.microsoft.com/office/drawing/2014/main" id="{D7771FC5-94DB-4F49-8CAB-656A3A790383}"/>
              </a:ext>
            </a:extLst>
          </p:cNvPr>
          <p:cNvSpPr/>
          <p:nvPr/>
        </p:nvSpPr>
        <p:spPr>
          <a:xfrm rot="16200000">
            <a:off x="5035784" y="3828434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CD8427C5-F7FE-9F49-A858-FB3CE74FFCEF}"/>
              </a:ext>
            </a:extLst>
          </p:cNvPr>
          <p:cNvSpPr txBox="1"/>
          <p:nvPr/>
        </p:nvSpPr>
        <p:spPr>
          <a:xfrm>
            <a:off x="1791999" y="218926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707" name="Left Brace 706">
            <a:extLst>
              <a:ext uri="{FF2B5EF4-FFF2-40B4-BE49-F238E27FC236}">
                <a16:creationId xmlns:a16="http://schemas.microsoft.com/office/drawing/2014/main" id="{0B78CDD7-302F-8947-AF72-0428B212AE32}"/>
              </a:ext>
            </a:extLst>
          </p:cNvPr>
          <p:cNvSpPr/>
          <p:nvPr/>
        </p:nvSpPr>
        <p:spPr>
          <a:xfrm rot="16200000">
            <a:off x="2076737" y="1332133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A93B5718-D9D7-704D-BD21-FAD29A26B2B5}"/>
              </a:ext>
            </a:extLst>
          </p:cNvPr>
          <p:cNvSpPr txBox="1"/>
          <p:nvPr/>
        </p:nvSpPr>
        <p:spPr>
          <a:xfrm>
            <a:off x="4741429" y="218926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M</a:t>
            </a:r>
          </a:p>
        </p:txBody>
      </p:sp>
      <p:sp>
        <p:nvSpPr>
          <p:cNvPr id="709" name="Left Brace 708">
            <a:extLst>
              <a:ext uri="{FF2B5EF4-FFF2-40B4-BE49-F238E27FC236}">
                <a16:creationId xmlns:a16="http://schemas.microsoft.com/office/drawing/2014/main" id="{FFD38D6F-E8A5-E243-A5A3-358E774027C1}"/>
              </a:ext>
            </a:extLst>
          </p:cNvPr>
          <p:cNvSpPr/>
          <p:nvPr/>
        </p:nvSpPr>
        <p:spPr>
          <a:xfrm rot="16200000">
            <a:off x="5035784" y="1336342"/>
            <a:ext cx="113726" cy="1676402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75E1994-FA5D-FD4D-A9BE-9EBAF281ADAA}"/>
                  </a:ext>
                </a:extLst>
              </p:cNvPr>
              <p:cNvSpPr txBox="1"/>
              <p:nvPr/>
            </p:nvSpPr>
            <p:spPr>
              <a:xfrm>
                <a:off x="7139397" y="2873224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75E1994-FA5D-FD4D-A9BE-9EBAF281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97" y="2873224"/>
                <a:ext cx="1571328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86CF809-202F-3044-9C41-2DB61F4BA816}"/>
                  </a:ext>
                </a:extLst>
              </p:cNvPr>
              <p:cNvSpPr txBox="1"/>
              <p:nvPr/>
            </p:nvSpPr>
            <p:spPr>
              <a:xfrm>
                <a:off x="7139397" y="3472401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186CF809-202F-3044-9C41-2DB61F4B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397" y="3472401"/>
                <a:ext cx="1571328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B6CCFC4-EFE9-DA4A-B0FB-465C5D8B6C1A}"/>
                  </a:ext>
                </a:extLst>
              </p:cNvPr>
              <p:cNvSpPr txBox="1"/>
              <p:nvPr/>
            </p:nvSpPr>
            <p:spPr>
              <a:xfrm>
                <a:off x="7142127" y="4127233"/>
                <a:ext cx="1571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  <m:r>
                        <a:rPr lang="en-US" sz="1800" i="1" baseline="3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𝑠𝑡𝑎𝑡</m:t>
                      </m:r>
                      <m:r>
                        <a:rPr lang="en-US" sz="1800" i="1" baseline="30000" dirty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B6CCFC4-EFE9-DA4A-B0FB-465C5D8B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27" y="4127233"/>
                <a:ext cx="1571328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Rectangle 289">
            <a:extLst>
              <a:ext uri="{FF2B5EF4-FFF2-40B4-BE49-F238E27FC236}">
                <a16:creationId xmlns:a16="http://schemas.microsoft.com/office/drawing/2014/main" id="{D2F3AA9C-D30C-9E47-ABF8-64EC77B7BBB4}"/>
              </a:ext>
            </a:extLst>
          </p:cNvPr>
          <p:cNvSpPr/>
          <p:nvPr/>
        </p:nvSpPr>
        <p:spPr>
          <a:xfrm>
            <a:off x="7139397" y="2812092"/>
            <a:ext cx="1513590" cy="21758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40FF247-A9B6-994E-AE99-8F593407B046}"/>
              </a:ext>
            </a:extLst>
          </p:cNvPr>
          <p:cNvGrpSpPr/>
          <p:nvPr/>
        </p:nvGrpSpPr>
        <p:grpSpPr>
          <a:xfrm>
            <a:off x="7868164" y="4618862"/>
            <a:ext cx="58508" cy="250001"/>
            <a:chOff x="1249726" y="6513530"/>
            <a:chExt cx="90613" cy="387181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0D358E0D-66B9-CD4C-A371-157F92E83670}"/>
                </a:ext>
              </a:extLst>
            </p:cNvPr>
            <p:cNvSpPr/>
            <p:nvPr/>
          </p:nvSpPr>
          <p:spPr>
            <a:xfrm>
              <a:off x="1249726" y="65135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61AE6B6-6A46-DB47-8B69-84DB3B7CB029}"/>
                </a:ext>
              </a:extLst>
            </p:cNvPr>
            <p:cNvSpPr/>
            <p:nvPr/>
          </p:nvSpPr>
          <p:spPr>
            <a:xfrm>
              <a:off x="1253842" y="6665930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CB5750E-66DA-3A4D-9FAF-75611D5F0751}"/>
                </a:ext>
              </a:extLst>
            </p:cNvPr>
            <p:cNvSpPr/>
            <p:nvPr/>
          </p:nvSpPr>
          <p:spPr>
            <a:xfrm>
              <a:off x="1253842" y="6814214"/>
              <a:ext cx="86497" cy="86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02D6CF-E4A4-6847-A679-C0BAAABE9A2B}"/>
              </a:ext>
            </a:extLst>
          </p:cNvPr>
          <p:cNvSpPr/>
          <p:nvPr/>
        </p:nvSpPr>
        <p:spPr>
          <a:xfrm>
            <a:off x="7135632" y="1671099"/>
            <a:ext cx="1513590" cy="4423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-Down Arrow 2">
            <a:extLst>
              <a:ext uri="{FF2B5EF4-FFF2-40B4-BE49-F238E27FC236}">
                <a16:creationId xmlns:a16="http://schemas.microsoft.com/office/drawing/2014/main" id="{26D80DE4-8E88-744B-A20F-1D3FF8163CE8}"/>
              </a:ext>
            </a:extLst>
          </p:cNvPr>
          <p:cNvSpPr/>
          <p:nvPr/>
        </p:nvSpPr>
        <p:spPr>
          <a:xfrm>
            <a:off x="7740027" y="2213407"/>
            <a:ext cx="304800" cy="49695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1CED38B-86FD-244A-8DB7-4B61F5BB300C}"/>
              </a:ext>
            </a:extLst>
          </p:cNvPr>
          <p:cNvSpPr txBox="1"/>
          <p:nvPr/>
        </p:nvSpPr>
        <p:spPr>
          <a:xfrm>
            <a:off x="6711870" y="226245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3890971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7180</TotalTime>
  <Words>1283</Words>
  <Application>Microsoft Macintosh PowerPoint</Application>
  <PresentationFormat>On-screen Show (16:9)</PresentationFormat>
  <Paragraphs>909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goals – Permutation test</vt:lpstr>
      <vt:lpstr>Permutation test</vt:lpstr>
      <vt:lpstr>Permutation test</vt:lpstr>
      <vt:lpstr>Permutation test</vt:lpstr>
      <vt:lpstr>Mix and shuffle data sets A and B</vt:lpstr>
      <vt:lpstr>Mix and shuffle data sets A and B</vt:lpstr>
      <vt:lpstr>Mix and shuffle data sets A and B</vt:lpstr>
      <vt:lpstr>Compare measured and permuted statistics</vt:lpstr>
      <vt:lpstr>Distribution of permuted statistic differences</vt:lpstr>
      <vt:lpstr>Confidence interval</vt:lpstr>
      <vt:lpstr>Confidence interval</vt:lpstr>
      <vt:lpstr>Compare measured and permuted statistics</vt:lpstr>
      <vt:lpstr>Learning goals – Permutation test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592</cp:revision>
  <cp:lastPrinted>2011-01-24T02:49:42Z</cp:lastPrinted>
  <dcterms:created xsi:type="dcterms:W3CDTF">2011-06-30T15:04:08Z</dcterms:created>
  <dcterms:modified xsi:type="dcterms:W3CDTF">2023-02-01T22:12:57Z</dcterms:modified>
  <cp:category/>
</cp:coreProperties>
</file>