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26d63007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26d63007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26d6300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26d6300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26d63007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26d6300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26d63007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26d63007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26d63007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26d63007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26d63007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26d63007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26d63007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26d63007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2599a65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2599a65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2599a65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2599a65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26d63007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26d63007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26d63007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26d63007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26d63007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26d63007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2599a65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2599a65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26d6300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26d6300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26d63007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26d63007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Deep Space</a:t>
            </a:r>
            <a:endParaRPr>
              <a:solidFill>
                <a:srgbClr val="FFFFFF"/>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rPr lang="en">
                <a:solidFill>
                  <a:srgbClr val="FFFFFF"/>
                </a:solidFill>
              </a:rPr>
              <a:t>Group 28 </a:t>
            </a:r>
            <a:endParaRPr>
              <a:solidFill>
                <a:srgbClr val="FFFFFF"/>
              </a:solidFill>
            </a:endParaRPr>
          </a:p>
          <a:p>
            <a:pPr indent="457200" lvl="0" marL="0" rtl="0" algn="l">
              <a:spcBef>
                <a:spcPts val="0"/>
              </a:spcBef>
              <a:spcAft>
                <a:spcPts val="0"/>
              </a:spcAft>
              <a:buNone/>
            </a:pPr>
            <a:r>
              <a:rPr lang="en" sz="2300">
                <a:solidFill>
                  <a:srgbClr val="FFFFFF"/>
                </a:solidFill>
              </a:rPr>
              <a:t>Eldin Vujic, Ethan Luong, Victor Fong, Saude Chaudry</a:t>
            </a:r>
            <a:endParaRPr sz="23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Items</a:t>
            </a:r>
            <a:endParaRPr>
              <a:solidFill>
                <a:srgbClr val="FFFFFF"/>
              </a:solidFill>
            </a:endParaRPr>
          </a:p>
        </p:txBody>
      </p:sp>
      <p:sp>
        <p:nvSpPr>
          <p:cNvPr id="112" name="Google Shape;112;p22"/>
          <p:cNvSpPr txBox="1"/>
          <p:nvPr>
            <p:ph idx="1" type="body"/>
          </p:nvPr>
        </p:nvSpPr>
        <p:spPr>
          <a:xfrm>
            <a:off x="311700" y="11198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Items are essential for this game, they give the player an option of surviving further combat, increasing the players stats, unlocking hidden rooms / doors.</a:t>
            </a:r>
            <a:endParaRPr>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id="113" name="Google Shape;113;p22"/>
          <p:cNvPicPr preferRelativeResize="0"/>
          <p:nvPr/>
        </p:nvPicPr>
        <p:blipFill>
          <a:blip r:embed="rId3">
            <a:alphaModFix/>
          </a:blip>
          <a:stretch>
            <a:fillRect/>
          </a:stretch>
        </p:blipFill>
        <p:spPr>
          <a:xfrm>
            <a:off x="311700" y="2390000"/>
            <a:ext cx="2709350" cy="1806225"/>
          </a:xfrm>
          <a:prstGeom prst="rect">
            <a:avLst/>
          </a:prstGeom>
          <a:noFill/>
          <a:ln>
            <a:noFill/>
          </a:ln>
        </p:spPr>
      </p:pic>
      <p:pic>
        <p:nvPicPr>
          <p:cNvPr id="114" name="Google Shape;114;p22"/>
          <p:cNvPicPr preferRelativeResize="0"/>
          <p:nvPr/>
        </p:nvPicPr>
        <p:blipFill>
          <a:blip r:embed="rId4">
            <a:alphaModFix/>
          </a:blip>
          <a:stretch>
            <a:fillRect/>
          </a:stretch>
        </p:blipFill>
        <p:spPr>
          <a:xfrm rot="-2224263">
            <a:off x="4373179" y="2390000"/>
            <a:ext cx="938396" cy="1806225"/>
          </a:xfrm>
          <a:prstGeom prst="rect">
            <a:avLst/>
          </a:prstGeom>
          <a:noFill/>
          <a:ln>
            <a:noFill/>
          </a:ln>
        </p:spPr>
      </p:pic>
      <p:pic>
        <p:nvPicPr>
          <p:cNvPr id="115" name="Google Shape;115;p22"/>
          <p:cNvPicPr preferRelativeResize="0"/>
          <p:nvPr/>
        </p:nvPicPr>
        <p:blipFill>
          <a:blip r:embed="rId5">
            <a:alphaModFix/>
          </a:blip>
          <a:stretch>
            <a:fillRect/>
          </a:stretch>
        </p:blipFill>
        <p:spPr>
          <a:xfrm>
            <a:off x="6945425" y="2447538"/>
            <a:ext cx="1418375" cy="169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Armor Items</a:t>
            </a:r>
            <a:endParaRPr>
              <a:solidFill>
                <a:srgbClr val="FFFFFF"/>
              </a:solidFill>
            </a:endParaRPr>
          </a:p>
        </p:txBody>
      </p:sp>
      <p:sp>
        <p:nvSpPr>
          <p:cNvPr id="121" name="Google Shape;121;p23"/>
          <p:cNvSpPr txBox="1"/>
          <p:nvPr>
            <p:ph idx="1" type="body"/>
          </p:nvPr>
        </p:nvSpPr>
        <p:spPr>
          <a:xfrm>
            <a:off x="458525" y="11198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There are 3 equippable armor items, Helmet, Chest Piece, and Leggings.</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All of these armor pieces give stat increases.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Increasing HP </a:t>
            </a:r>
            <a:r>
              <a:rPr lang="en">
                <a:solidFill>
                  <a:srgbClr val="FFFFFF"/>
                </a:solidFill>
              </a:rPr>
              <a:t>(Hit/Health Points).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Increasing AD (Attack Damage).</a:t>
            </a:r>
            <a:endParaRPr>
              <a:solidFill>
                <a:srgbClr val="FFFFFF"/>
              </a:solidFill>
            </a:endParaRPr>
          </a:p>
        </p:txBody>
      </p:sp>
      <p:pic>
        <p:nvPicPr>
          <p:cNvPr id="122" name="Google Shape;122;p23"/>
          <p:cNvPicPr preferRelativeResize="0"/>
          <p:nvPr/>
        </p:nvPicPr>
        <p:blipFill>
          <a:blip r:embed="rId3">
            <a:alphaModFix/>
          </a:blip>
          <a:stretch>
            <a:fillRect/>
          </a:stretch>
        </p:blipFill>
        <p:spPr>
          <a:xfrm>
            <a:off x="3067025" y="2979400"/>
            <a:ext cx="1947575" cy="2213150"/>
          </a:xfrm>
          <a:prstGeom prst="rect">
            <a:avLst/>
          </a:prstGeom>
          <a:noFill/>
          <a:ln>
            <a:noFill/>
          </a:ln>
        </p:spPr>
      </p:pic>
      <p:sp>
        <p:nvSpPr>
          <p:cNvPr id="123" name="Google Shape;123;p23"/>
          <p:cNvSpPr txBox="1"/>
          <p:nvPr/>
        </p:nvSpPr>
        <p:spPr>
          <a:xfrm>
            <a:off x="4217150" y="3197550"/>
            <a:ext cx="1207200" cy="7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+5 AD</a:t>
            </a:r>
            <a:endParaRPr>
              <a:solidFill>
                <a:srgbClr val="FF0000"/>
              </a:solidFill>
            </a:endParaRPr>
          </a:p>
          <a:p>
            <a:pPr indent="0" lvl="0" marL="0" rtl="0" algn="l">
              <a:spcBef>
                <a:spcPts val="0"/>
              </a:spcBef>
              <a:spcAft>
                <a:spcPts val="0"/>
              </a:spcAft>
              <a:buNone/>
            </a:pPr>
            <a:r>
              <a:rPr lang="en">
                <a:solidFill>
                  <a:srgbClr val="FF0000"/>
                </a:solidFill>
              </a:rPr>
              <a:t>+ 10 HP</a:t>
            </a:r>
            <a:endParaRPr>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Weapon Items</a:t>
            </a:r>
            <a:endParaRPr>
              <a:solidFill>
                <a:srgbClr val="FFFFFF"/>
              </a:solidFill>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There are many different weapon options in the game, swords, guns, energy guns, energy swords, plasma rifles, etc.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These weapons work like armor, but unlike armor usually weapons increase Attack Damage and very rarely increase Hit/Health Points.</a:t>
            </a:r>
            <a:endParaRPr>
              <a:solidFill>
                <a:srgbClr val="FFFFFF"/>
              </a:solidFill>
            </a:endParaRPr>
          </a:p>
        </p:txBody>
      </p:sp>
      <p:pic>
        <p:nvPicPr>
          <p:cNvPr id="130" name="Google Shape;130;p24"/>
          <p:cNvPicPr preferRelativeResize="0"/>
          <p:nvPr/>
        </p:nvPicPr>
        <p:blipFill>
          <a:blip r:embed="rId3">
            <a:alphaModFix/>
          </a:blip>
          <a:stretch>
            <a:fillRect/>
          </a:stretch>
        </p:blipFill>
        <p:spPr>
          <a:xfrm>
            <a:off x="2716600" y="3067050"/>
            <a:ext cx="1351000" cy="1610800"/>
          </a:xfrm>
          <a:prstGeom prst="rect">
            <a:avLst/>
          </a:prstGeom>
          <a:noFill/>
          <a:ln>
            <a:noFill/>
          </a:ln>
        </p:spPr>
      </p:pic>
      <p:sp>
        <p:nvSpPr>
          <p:cNvPr id="131" name="Google Shape;131;p24"/>
          <p:cNvSpPr txBox="1"/>
          <p:nvPr/>
        </p:nvSpPr>
        <p:spPr>
          <a:xfrm>
            <a:off x="3825650" y="3508375"/>
            <a:ext cx="1133700" cy="10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+30 AD</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Power-ups/Heal Items</a:t>
            </a:r>
            <a:endParaRPr>
              <a:solidFill>
                <a:srgbClr val="FFFFFF"/>
              </a:solidFill>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Power-ups and Heal items are very different from armor and weapons. </a:t>
            </a:r>
            <a:endParaRPr>
              <a:solidFill>
                <a:srgbClr val="FFFFFF"/>
              </a:solidFill>
            </a:endParaRPr>
          </a:p>
          <a:p>
            <a:pPr indent="0" lvl="0" marL="0" rtl="0" algn="l">
              <a:spcBef>
                <a:spcPts val="1600"/>
              </a:spcBef>
              <a:spcAft>
                <a:spcPts val="0"/>
              </a:spcAft>
              <a:buNone/>
            </a:pPr>
            <a:r>
              <a:rPr lang="en">
                <a:solidFill>
                  <a:srgbClr val="FFFFFF"/>
                </a:solidFill>
              </a:rPr>
              <a:t>*These items have temporary stat bonuses unlike the previous items, so if you use them then the item disappears. </a:t>
            </a:r>
            <a:endParaRPr>
              <a:solidFill>
                <a:srgbClr val="FFFFFF"/>
              </a:solidFill>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Power-ups</a:t>
            </a:r>
            <a:endParaRPr>
              <a:solidFill>
                <a:srgbClr val="FFFFFF"/>
              </a:solidFill>
              <a:latin typeface="Times New Roman"/>
              <a:ea typeface="Times New Roman"/>
              <a:cs typeface="Times New Roman"/>
              <a:sym typeface="Times New Roman"/>
            </a:endParaRPr>
          </a:p>
          <a:p>
            <a:pPr indent="-330200" lvl="0" marL="457200" rtl="0" algn="l">
              <a:spcBef>
                <a:spcPts val="1600"/>
              </a:spcBef>
              <a:spcAft>
                <a:spcPts val="0"/>
              </a:spcAft>
              <a:buClr>
                <a:srgbClr val="FFFFFF"/>
              </a:buClr>
              <a:buSzPts val="1600"/>
              <a:buChar char="-"/>
            </a:pPr>
            <a:r>
              <a:rPr lang="en" sz="1600">
                <a:solidFill>
                  <a:srgbClr val="FFFFFF"/>
                </a:solidFill>
              </a:rPr>
              <a:t>May Increase Attack Damage / Health Damage for a certain time (1 Battle or 2 Battles, etc).</a:t>
            </a:r>
            <a:endParaRPr sz="1600">
              <a:solidFill>
                <a:srgbClr val="FFFFFF"/>
              </a:solidFill>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Heal </a:t>
            </a:r>
            <a:endParaRPr>
              <a:solidFill>
                <a:srgbClr val="FFFFFF"/>
              </a:solidFill>
            </a:endParaRPr>
          </a:p>
          <a:p>
            <a:pPr indent="-330200" lvl="0" marL="457200" rtl="0" algn="l">
              <a:spcBef>
                <a:spcPts val="1600"/>
              </a:spcBef>
              <a:spcAft>
                <a:spcPts val="0"/>
              </a:spcAft>
              <a:buClr>
                <a:srgbClr val="FFFFFF"/>
              </a:buClr>
              <a:buSzPts val="1600"/>
              <a:buChar char="-"/>
            </a:pPr>
            <a:r>
              <a:rPr lang="en" sz="1600">
                <a:solidFill>
                  <a:srgbClr val="FFFFFF"/>
                </a:solidFill>
              </a:rPr>
              <a:t>May Increase players HP if the player is currently low on HP (15/20 -&gt; 20/20).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All Heal items have a different unit on how much they increase your HP.</a:t>
            </a:r>
            <a:endParaRPr sz="16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Other Items</a:t>
            </a:r>
            <a:endParaRPr>
              <a:solidFill>
                <a:srgbClr val="FFFFFF"/>
              </a:solidFill>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There are several other items like keys, junk, and misc. These items often have no value and can be only used for specific things.</a:t>
            </a:r>
            <a:endParaRPr>
              <a:solidFill>
                <a:srgbClr val="FFFFFF"/>
              </a:solidFill>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Keys</a:t>
            </a:r>
            <a:endParaRPr>
              <a:solidFill>
                <a:srgbClr val="FFFFFF"/>
              </a:solidFill>
              <a:latin typeface="Times New Roman"/>
              <a:ea typeface="Times New Roman"/>
              <a:cs typeface="Times New Roman"/>
              <a:sym typeface="Times New Roman"/>
            </a:endParaRPr>
          </a:p>
          <a:p>
            <a:pPr indent="-330200" lvl="0" marL="457200" rtl="0" algn="l">
              <a:spcBef>
                <a:spcPts val="1600"/>
              </a:spcBef>
              <a:spcAft>
                <a:spcPts val="0"/>
              </a:spcAft>
              <a:buClr>
                <a:srgbClr val="FFFFFF"/>
              </a:buClr>
              <a:buSzPts val="1600"/>
              <a:buChar char="-"/>
            </a:pPr>
            <a:r>
              <a:rPr lang="en" sz="1600">
                <a:solidFill>
                  <a:srgbClr val="FFFFFF"/>
                </a:solidFill>
              </a:rPr>
              <a:t>They open doors / hidden rooms / Control Panels.</a:t>
            </a:r>
            <a:endParaRPr sz="1600">
              <a:solidFill>
                <a:srgbClr val="FFFFFF"/>
              </a:solidFill>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Junk/Misc</a:t>
            </a:r>
            <a:endParaRPr>
              <a:solidFill>
                <a:srgbClr val="FFFFFF"/>
              </a:solidFill>
              <a:latin typeface="Times New Roman"/>
              <a:ea typeface="Times New Roman"/>
              <a:cs typeface="Times New Roman"/>
              <a:sym typeface="Times New Roman"/>
            </a:endParaRPr>
          </a:p>
          <a:p>
            <a:pPr indent="-330200" lvl="0" marL="457200" rtl="0" algn="l">
              <a:spcBef>
                <a:spcPts val="1600"/>
              </a:spcBef>
              <a:spcAft>
                <a:spcPts val="0"/>
              </a:spcAft>
              <a:buClr>
                <a:srgbClr val="FFFFFF"/>
              </a:buClr>
              <a:buSzPts val="1600"/>
              <a:buChar char="-"/>
            </a:pPr>
            <a:r>
              <a:rPr lang="en" sz="1600">
                <a:solidFill>
                  <a:srgbClr val="FFFFFF"/>
                </a:solidFill>
              </a:rPr>
              <a:t>Some random items you may find on the ship.</a:t>
            </a:r>
            <a:endParaRPr sz="1600">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What we could of done to make this game better. . .</a:t>
            </a:r>
            <a:endParaRPr>
              <a:solidFill>
                <a:srgbClr val="FFFFFF"/>
              </a:solidFill>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Added better combat.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Added level up and experience.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Added more enemy types.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Added more stat bonuses for combat, not just increasing health and attack damage.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Added more explorable rooms.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Added more unique items.</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Thank you. </a:t>
            </a:r>
            <a:endParaRPr>
              <a:solidFill>
                <a:srgbClr val="FFFFFF"/>
              </a:solidFill>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Credit to. . .</a:t>
            </a:r>
            <a:endParaRPr>
              <a:solidFill>
                <a:srgbClr val="FFFFFF"/>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sz="2400">
                <a:solidFill>
                  <a:srgbClr val="FFFFFF"/>
                </a:solidFill>
              </a:rPr>
              <a:t>Group of February 2018</a:t>
            </a:r>
            <a:endParaRPr sz="2400">
              <a:solidFill>
                <a:srgbClr val="FFFFFF"/>
              </a:solidFill>
            </a:endParaRPr>
          </a:p>
          <a:p>
            <a:pPr indent="0" lvl="0" marL="0" rtl="0" algn="l">
              <a:spcBef>
                <a:spcPts val="1600"/>
              </a:spcBef>
              <a:spcAft>
                <a:spcPts val="1600"/>
              </a:spcAft>
              <a:buNone/>
            </a:pPr>
            <a:r>
              <a:rPr lang="en" sz="2400">
                <a:solidFill>
                  <a:srgbClr val="FFFFFF"/>
                </a:solidFill>
              </a:rPr>
              <a:t>Nicole Mihaylova, Eson Musabelliu, Alejandro Serrano, Timothy Werkheiser.</a:t>
            </a:r>
            <a:endParaRPr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Introduction</a:t>
            </a:r>
            <a:endParaRPr>
              <a:solidFill>
                <a:srgbClr val="FFFFFF"/>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Deep Space is an adventure-dungeon-puzzle game that allows players to explore a spaceship while simultaneously battling alien-like creatures who have boarded the ship and figuring out ways to get to the next room in the spaceship. The player has spent decades in cryogenic sleep only for them to wake up now, surrounded by </a:t>
            </a:r>
            <a:r>
              <a:rPr lang="en">
                <a:solidFill>
                  <a:srgbClr val="FFFFFF"/>
                </a:solidFill>
              </a:rPr>
              <a:t>unfamiliarities</a:t>
            </a:r>
            <a:r>
              <a:rPr lang="en">
                <a:solidFill>
                  <a:srgbClr val="FFFFFF"/>
                </a:solidFill>
              </a:rPr>
              <a:t>. The players goal is simple and that is to get off the spaceship. The player will overcome obstacles, gather resources, and battle among the spaceship in hopes of finding a escape pod.</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Our Goal for this Project</a:t>
            </a:r>
            <a:endParaRPr>
              <a:solidFill>
                <a:srgbClr val="FFFFFF"/>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Our goal for this project was to make a adventure-dungeon like game that focuses on the player going through obstacles and when they complete these obstacles, they get rewarded. Another goal we had was to make this game vastly updatable, so this includes having the player create their own players, add more enemies, add more items, and even add more weapons/armor. Overall we wanted to make this game as expanadable as we can and have the player control the course of the game.</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412875" y="2141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How we started building this project. . .</a:t>
            </a:r>
            <a:endParaRPr>
              <a:solidFill>
                <a:srgbClr val="FFFFFF"/>
              </a:solidFill>
            </a:endParaRPr>
          </a:p>
        </p:txBody>
      </p:sp>
      <p:sp>
        <p:nvSpPr>
          <p:cNvPr id="79" name="Google Shape;79;p17"/>
          <p:cNvSpPr txBox="1"/>
          <p:nvPr>
            <p:ph idx="1" type="body"/>
          </p:nvPr>
        </p:nvSpPr>
        <p:spPr>
          <a:xfrm>
            <a:off x="1576025" y="5271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Rooms</a:t>
            </a:r>
            <a:endParaRPr>
              <a:solidFill>
                <a:srgbClr val="FFFFFF"/>
              </a:solidFill>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Rooms are a big feature for our project they allow the player to. .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Find Items.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Fight Enemies.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Move through the Rooms.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Find the escape</a:t>
            </a:r>
            <a:endParaRPr>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id="86" name="Google Shape;86;p18"/>
          <p:cNvPicPr preferRelativeResize="0"/>
          <p:nvPr/>
        </p:nvPicPr>
        <p:blipFill>
          <a:blip r:embed="rId3">
            <a:alphaModFix/>
          </a:blip>
          <a:stretch>
            <a:fillRect/>
          </a:stretch>
        </p:blipFill>
        <p:spPr>
          <a:xfrm>
            <a:off x="4837588" y="2023238"/>
            <a:ext cx="3514725" cy="292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75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Player</a:t>
            </a:r>
            <a:endParaRPr>
              <a:solidFill>
                <a:srgbClr val="FFFFFF"/>
              </a:solidFill>
            </a:endParaRPr>
          </a:p>
        </p:txBody>
      </p:sp>
      <p:sp>
        <p:nvSpPr>
          <p:cNvPr id="92" name="Google Shape;92;p19"/>
          <p:cNvSpPr txBox="1"/>
          <p:nvPr>
            <p:ph idx="1" type="body"/>
          </p:nvPr>
        </p:nvSpPr>
        <p:spPr>
          <a:xfrm>
            <a:off x="311700" y="748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mes New Roman"/>
                <a:ea typeface="Times New Roman"/>
                <a:cs typeface="Times New Roman"/>
                <a:sym typeface="Times New Roman"/>
              </a:rPr>
              <a:t>The player objectives are simple:</a:t>
            </a:r>
            <a:endParaRPr b="1">
              <a:solidFill>
                <a:srgbClr val="FFFFFF"/>
              </a:solidFill>
              <a:latin typeface="Times New Roman"/>
              <a:ea typeface="Times New Roman"/>
              <a:cs typeface="Times New Roman"/>
              <a:sym typeface="Times New Roman"/>
            </a:endParaRPr>
          </a:p>
          <a:p>
            <a:pPr indent="-330200" lvl="0" marL="457200" rtl="0" algn="l">
              <a:spcBef>
                <a:spcPts val="1600"/>
              </a:spcBef>
              <a:spcAft>
                <a:spcPts val="0"/>
              </a:spcAft>
              <a:buClr>
                <a:srgbClr val="FFFFFF"/>
              </a:buClr>
              <a:buSzPts val="1600"/>
              <a:buChar char="-"/>
            </a:pPr>
            <a:r>
              <a:rPr lang="en" sz="1600">
                <a:solidFill>
                  <a:srgbClr val="FFFFFF"/>
                </a:solidFill>
              </a:rPr>
              <a:t>Traverse through rooms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Battle enemies that have invaded the ship if they stand in your path</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Collect items / keys / armor / weapons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Unlock doors that may be unlocked</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Unlock panels that may be locked</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Find hidden rooms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Find hidden treasures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Escape</a:t>
            </a:r>
            <a:endParaRPr sz="1600">
              <a:solidFill>
                <a:srgbClr val="FFFFFF"/>
              </a:solidFill>
            </a:endParaRPr>
          </a:p>
          <a:p>
            <a:pPr indent="0" lvl="0" marL="0" rtl="0" algn="l">
              <a:spcBef>
                <a:spcPts val="1600"/>
              </a:spcBef>
              <a:spcAft>
                <a:spcPts val="0"/>
              </a:spcAft>
              <a:buNone/>
            </a:pPr>
            <a:r>
              <a:rPr b="1" lang="en">
                <a:solidFill>
                  <a:srgbClr val="FFFFFF"/>
                </a:solidFill>
                <a:latin typeface="Times New Roman"/>
                <a:ea typeface="Times New Roman"/>
                <a:cs typeface="Times New Roman"/>
                <a:sym typeface="Times New Roman"/>
              </a:rPr>
              <a:t>Movement</a:t>
            </a:r>
            <a:endParaRPr b="1">
              <a:solidFill>
                <a:srgbClr val="FFFFFF"/>
              </a:solidFill>
              <a:latin typeface="Times New Roman"/>
              <a:ea typeface="Times New Roman"/>
              <a:cs typeface="Times New Roman"/>
              <a:sym typeface="Times New Roman"/>
            </a:endParaRPr>
          </a:p>
          <a:p>
            <a:pPr indent="-330200" lvl="0" marL="457200" rtl="0" algn="l">
              <a:spcBef>
                <a:spcPts val="1600"/>
              </a:spcBef>
              <a:spcAft>
                <a:spcPts val="0"/>
              </a:spcAft>
              <a:buClr>
                <a:srgbClr val="FFFFFF"/>
              </a:buClr>
              <a:buSzPts val="1600"/>
              <a:buChar char="-"/>
            </a:pPr>
            <a:r>
              <a:rPr lang="en" sz="1600">
                <a:solidFill>
                  <a:srgbClr val="FFFFFF"/>
                </a:solidFill>
              </a:rPr>
              <a:t>The player is able to traverse through rooms using the inputs of Up, Down, Right, and Left by either typing or using the game controller. </a:t>
            </a:r>
            <a:endParaRPr sz="16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Enemies</a:t>
            </a:r>
            <a:endParaRPr>
              <a:solidFill>
                <a:srgbClr val="FFFFFF"/>
              </a:solidFill>
            </a:endParaRPr>
          </a:p>
        </p:txBody>
      </p:sp>
      <p:sp>
        <p:nvSpPr>
          <p:cNvPr id="98" name="Google Shape;98;p20"/>
          <p:cNvSpPr txBox="1"/>
          <p:nvPr>
            <p:ph idx="1" type="body"/>
          </p:nvPr>
        </p:nvSpPr>
        <p:spPr>
          <a:xfrm>
            <a:off x="66975" y="1160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mes New Roman"/>
                <a:ea typeface="Times New Roman"/>
                <a:cs typeface="Times New Roman"/>
                <a:sym typeface="Times New Roman"/>
              </a:rPr>
              <a:t>The enemies that have invaded the ship have a simple objective. . .</a:t>
            </a:r>
            <a:endParaRPr b="1">
              <a:solidFill>
                <a:srgbClr val="FFFFFF"/>
              </a:solidFill>
              <a:latin typeface="Times New Roman"/>
              <a:ea typeface="Times New Roman"/>
              <a:cs typeface="Times New Roman"/>
              <a:sym typeface="Times New Roman"/>
            </a:endParaRPr>
          </a:p>
          <a:p>
            <a:pPr indent="-330200" lvl="0" marL="457200" rtl="0" algn="l">
              <a:spcBef>
                <a:spcPts val="1600"/>
              </a:spcBef>
              <a:spcAft>
                <a:spcPts val="0"/>
              </a:spcAft>
              <a:buClr>
                <a:srgbClr val="FFFFFF"/>
              </a:buClr>
              <a:buSzPts val="1600"/>
              <a:buChar char="-"/>
            </a:pPr>
            <a:r>
              <a:rPr b="1" lang="en" sz="1600">
                <a:solidFill>
                  <a:srgbClr val="FFFFFF"/>
                </a:solidFill>
              </a:rPr>
              <a:t>Attack the player depending if the enemy is aggressive or not</a:t>
            </a:r>
            <a:endParaRPr b="1" sz="1600">
              <a:solidFill>
                <a:srgbClr val="FFFFFF"/>
              </a:solidFill>
            </a:endParaRPr>
          </a:p>
          <a:p>
            <a:pPr indent="-330200" lvl="0" marL="457200" rtl="0" algn="l">
              <a:spcBef>
                <a:spcPts val="0"/>
              </a:spcBef>
              <a:spcAft>
                <a:spcPts val="0"/>
              </a:spcAft>
              <a:buClr>
                <a:srgbClr val="FFFFFF"/>
              </a:buClr>
              <a:buSzPts val="1600"/>
              <a:buChar char="-"/>
            </a:pPr>
            <a:r>
              <a:rPr b="1" lang="en" sz="1600">
                <a:solidFill>
                  <a:srgbClr val="FFFFFF"/>
                </a:solidFill>
              </a:rPr>
              <a:t>Damage the player</a:t>
            </a:r>
            <a:endParaRPr b="1" sz="1600">
              <a:solidFill>
                <a:srgbClr val="FFFFFF"/>
              </a:solidFill>
            </a:endParaRPr>
          </a:p>
          <a:p>
            <a:pPr indent="-330200" lvl="0" marL="457200" rtl="0" algn="l">
              <a:spcBef>
                <a:spcPts val="0"/>
              </a:spcBef>
              <a:spcAft>
                <a:spcPts val="0"/>
              </a:spcAft>
              <a:buClr>
                <a:srgbClr val="FFFFFF"/>
              </a:buClr>
              <a:buSzPts val="1600"/>
              <a:buChar char="-"/>
            </a:pPr>
            <a:r>
              <a:rPr b="1" lang="en" sz="1600">
                <a:solidFill>
                  <a:srgbClr val="FFFFFF"/>
                </a:solidFill>
              </a:rPr>
              <a:t>Stand in way of the player</a:t>
            </a:r>
            <a:endParaRPr b="1" sz="1600">
              <a:solidFill>
                <a:srgbClr val="FFFFFF"/>
              </a:solidFill>
            </a:endParaRPr>
          </a:p>
        </p:txBody>
      </p:sp>
      <p:pic>
        <p:nvPicPr>
          <p:cNvPr id="99" name="Google Shape;99;p20"/>
          <p:cNvPicPr preferRelativeResize="0"/>
          <p:nvPr/>
        </p:nvPicPr>
        <p:blipFill>
          <a:blip r:embed="rId3">
            <a:alphaModFix/>
          </a:blip>
          <a:stretch>
            <a:fillRect/>
          </a:stretch>
        </p:blipFill>
        <p:spPr>
          <a:xfrm>
            <a:off x="847525" y="2765225"/>
            <a:ext cx="1970425" cy="1970425"/>
          </a:xfrm>
          <a:prstGeom prst="rect">
            <a:avLst/>
          </a:prstGeom>
          <a:noFill/>
          <a:ln>
            <a:noFill/>
          </a:ln>
        </p:spPr>
      </p:pic>
      <p:pic>
        <p:nvPicPr>
          <p:cNvPr id="100" name="Google Shape;100;p20"/>
          <p:cNvPicPr preferRelativeResize="0"/>
          <p:nvPr/>
        </p:nvPicPr>
        <p:blipFill>
          <a:blip r:embed="rId4">
            <a:alphaModFix/>
          </a:blip>
          <a:stretch>
            <a:fillRect/>
          </a:stretch>
        </p:blipFill>
        <p:spPr>
          <a:xfrm>
            <a:off x="6158525" y="3187430"/>
            <a:ext cx="2127350" cy="112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Combat</a:t>
            </a:r>
            <a:endParaRPr>
              <a:solidFill>
                <a:srgbClr val="FFFFFF"/>
              </a:solidFill>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mes New Roman"/>
                <a:ea typeface="Times New Roman"/>
                <a:cs typeface="Times New Roman"/>
                <a:sym typeface="Times New Roman"/>
              </a:rPr>
              <a:t>The combat. . .</a:t>
            </a:r>
            <a:endParaRPr b="1" sz="1600">
              <a:solidFill>
                <a:srgbClr val="FFFFFF"/>
              </a:solidFill>
            </a:endParaRPr>
          </a:p>
          <a:p>
            <a:pPr indent="-330200" lvl="0" marL="457200" rtl="0" algn="l">
              <a:spcBef>
                <a:spcPts val="1600"/>
              </a:spcBef>
              <a:spcAft>
                <a:spcPts val="0"/>
              </a:spcAft>
              <a:buClr>
                <a:srgbClr val="FFFFFF"/>
              </a:buClr>
              <a:buSzPts val="1600"/>
              <a:buChar char="-"/>
            </a:pPr>
            <a:r>
              <a:rPr b="1" lang="en" sz="1600">
                <a:solidFill>
                  <a:srgbClr val="FFFFFF"/>
                </a:solidFill>
              </a:rPr>
              <a:t>The combat is pretty simple, it autoruns the combat between the player and the enemy. So player attacks first then enemy attacks second and this repeats until either side is dead.</a:t>
            </a:r>
            <a:endParaRPr b="1" sz="1600">
              <a:solidFill>
                <a:srgbClr val="FFFFFF"/>
              </a:solidFill>
            </a:endParaRPr>
          </a:p>
          <a:p>
            <a:pPr indent="-330200" lvl="0" marL="457200" rtl="0" algn="l">
              <a:spcBef>
                <a:spcPts val="0"/>
              </a:spcBef>
              <a:spcAft>
                <a:spcPts val="0"/>
              </a:spcAft>
              <a:buClr>
                <a:srgbClr val="FFFFFF"/>
              </a:buClr>
              <a:buSzPts val="1600"/>
              <a:buChar char="-"/>
            </a:pPr>
            <a:r>
              <a:rPr b="1" lang="en" sz="1600">
                <a:solidFill>
                  <a:srgbClr val="FFFFFF"/>
                </a:solidFill>
              </a:rPr>
              <a:t>Player starts off with 20/20HP (Hit-Points) and 5AD (Attack Damage).</a:t>
            </a:r>
            <a:endParaRPr b="1" sz="1600">
              <a:solidFill>
                <a:srgbClr val="FFFFFF"/>
              </a:solidFill>
            </a:endParaRPr>
          </a:p>
          <a:p>
            <a:pPr indent="-330200" lvl="0" marL="457200" rtl="0" algn="l">
              <a:spcBef>
                <a:spcPts val="0"/>
              </a:spcBef>
              <a:spcAft>
                <a:spcPts val="0"/>
              </a:spcAft>
              <a:buClr>
                <a:srgbClr val="FFFFFF"/>
              </a:buClr>
              <a:buSzPts val="1600"/>
              <a:buChar char="-"/>
            </a:pPr>
            <a:r>
              <a:rPr b="1" lang="en" sz="1600">
                <a:solidFill>
                  <a:srgbClr val="FFFFFF"/>
                </a:solidFill>
              </a:rPr>
              <a:t>Enemies start off from any amount of Hit-points and Attack Damage. </a:t>
            </a:r>
            <a:endParaRPr b="1" sz="1600">
              <a:solidFill>
                <a:srgbClr val="FFFFFF"/>
              </a:solidFill>
            </a:endParaRPr>
          </a:p>
          <a:p>
            <a:pPr indent="-330200" lvl="0" marL="457200" rtl="0" algn="l">
              <a:spcBef>
                <a:spcPts val="0"/>
              </a:spcBef>
              <a:spcAft>
                <a:spcPts val="0"/>
              </a:spcAft>
              <a:buClr>
                <a:srgbClr val="FFFFFF"/>
              </a:buClr>
              <a:buSzPts val="1600"/>
              <a:buChar char="-"/>
            </a:pPr>
            <a:r>
              <a:rPr b="1" lang="en" sz="1600">
                <a:solidFill>
                  <a:srgbClr val="FFFFFF"/>
                </a:solidFill>
              </a:rPr>
              <a:t>Player loses health at the end of the battle depending on how much enemy Attack Damage they took.</a:t>
            </a:r>
            <a:endParaRPr b="1" sz="1600">
              <a:solidFill>
                <a:srgbClr val="FFFFFF"/>
              </a:solidFill>
            </a:endParaRPr>
          </a:p>
          <a:p>
            <a:pPr indent="0" lvl="0" marL="0" rtl="0" algn="l">
              <a:spcBef>
                <a:spcPts val="1600"/>
              </a:spcBef>
              <a:spcAft>
                <a:spcPts val="1600"/>
              </a:spcAft>
              <a:buNone/>
            </a:pPr>
            <a:r>
              <a:t/>
            </a:r>
            <a:endParaRPr b="1" sz="16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