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8ab57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28ab57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Conducted a Ljung-Box test for the errors/ residuals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Based on both p-values we failed to reject the null hypothesis therefore the errors/residuals are uncorrelated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can also use the white noise probability plot, where each lag represents the p-value… none of the p-values goes lower than .05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Has residual conditions met, therefore we reject the null hypothesis. No need for Ljung-Box 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 hpf data = project lead=12 print=all seasonality=4;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id Date interval=Qtr;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forecast sulfur / model= winters;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Holt-Winters exponential smoothing (if there is seasonality)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9b1a50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9b1a50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first took D as in the time series data there will be seasonality. And then we conducted an ACF test to see if a difference is needed for d. Finally, we found out p-value is less than .05. Therefore, we didn’t have to take a difference anymore for lower case 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Sulfur Emissions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By: Junta Callahan and Ethan Norton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Forecasting (finding the best fit ARIMA model)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ARMA(2,2)x(0,1)4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025" y="1193800"/>
            <a:ext cx="4000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The two best ARIMA Models.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53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ARMA(1,1)x(0,1)4 - Best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645800" y="1165325"/>
            <a:ext cx="2119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ARMA(0,1)x(0,1)4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08350"/>
            <a:ext cx="384492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75" y="1638025"/>
            <a:ext cx="4188824" cy="3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The two best ARIMA models (QQ plot).</a:t>
            </a:r>
            <a:endParaRPr sz="28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366238"/>
            <a:ext cx="39780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                 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ARMA(1,1)x(0,1)4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510600" y="1366250"/>
            <a:ext cx="34155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ARMA(0,1)x(0,1)4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775" y="1785575"/>
            <a:ext cx="2732375" cy="29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00" y="1785575"/>
            <a:ext cx="2637600" cy="25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The two best ARIMA models (Shapiro-Wilk test).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386325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ARMA (1,1)x(0,1)4                                                     ARMA(0,1)x(0,1)4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075" y="2044077"/>
            <a:ext cx="4002226" cy="145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75" y="2044075"/>
            <a:ext cx="3929698" cy="14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/>
              <a:t>The two best ARIMA models (Residual plot).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0" y="1358200"/>
            <a:ext cx="3616750" cy="300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325" y="1337512"/>
            <a:ext cx="4264851" cy="30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663025" y="1017450"/>
            <a:ext cx="3134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ARMA(1,1)x(0,1)4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751700" y="1024675"/>
            <a:ext cx="3706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ARMA(0,1)x(0,1)4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The two best ARIMA models ( White Noise Probability).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376300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                                        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 (1,1)x(0,1)4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50" y="3545350"/>
            <a:ext cx="60925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2285925" y="3186500"/>
            <a:ext cx="3447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ARMA(0,1)x(0,1)4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00" y="1786625"/>
            <a:ext cx="6202524" cy="13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225" y="1203774"/>
            <a:ext cx="2658850" cy="19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200" y="3234750"/>
            <a:ext cx="2767800" cy="16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Classical Decomposition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 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341675"/>
            <a:ext cx="47661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image to the right displays the classical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decomposition.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775" y="766750"/>
            <a:ext cx="29718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The two best ARIMA models (Forecasting).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ARMA(1,1)x(0,1)4                                                         ARMA(0,1)x(0,1)4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600" y="1538475"/>
            <a:ext cx="4004699" cy="3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0" y="1538475"/>
            <a:ext cx="3615000" cy="34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Holt-Winters exponential smoothing.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400" y="1017450"/>
            <a:ext cx="4758900" cy="39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723300" y="1235650"/>
            <a:ext cx="2471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Winters function for exponential smoothing.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Holt-Winters exponential smoothing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0.2869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ARMA(1,1)x(0,1)4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0.0714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ARMA(0,1)x(0,1)4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0.054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Decomposition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Background and Preliminary Analysis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19150" y="1116725"/>
            <a:ext cx="38925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Data:  U.S. Environmental Protection Agency S02 pollution on November 11th, 2020.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Seasonality -Yes, our data contains quarterly data by seasons. Also can see regular interval "humps."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Trend - No, no steady increase or decrease over time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Stationary - No, some Lags in the ACF plot are out of the shaded region. Also conducted a Ljung-Box test and rejected the null hypothesis.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50" y="1384113"/>
            <a:ext cx="4237150" cy="237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Classical Decomposition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32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image on the right displays the various seasonal coefficients.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425" y="373400"/>
            <a:ext cx="27146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Classical Decomposition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image below displays the linear trend regression line estimate.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increase in t (which is time) the sulfur content decreases by .00169.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63" y="2079500"/>
            <a:ext cx="6656875" cy="2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ARIMA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97675" y="1347750"/>
            <a:ext cx="3381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decided…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D=1 as the data contains seasonality.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 none needed as ADF p-value less than .05.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Q=1 since ACF plot is oscillating(negative correlation).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P=0 since rule of thumb(P+Q is less than or equal to 1).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 1 one lag out of PACF plot.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q=1 one lag out of ACF plot.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350" y="876300"/>
            <a:ext cx="44958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Forecasting (finding the best fit ARIMA model)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 (2,1)x(0,1)4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500" y="1250950"/>
            <a:ext cx="39243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Forecasting (finding the best fit ARIMA model)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ARMA(0,1)x(0,1)4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050" y="1195451"/>
            <a:ext cx="3844925" cy="2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Forecasting (finding the best fit ARIMA model)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ARMA(1,1)x(0,1)4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150" y="1239075"/>
            <a:ext cx="41719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Forecasting(finding the best fit ARIMA model)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ARMA(1,2)x(0,1)4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575" y="1066325"/>
            <a:ext cx="40481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