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Project Round 2!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69" name="TextBox 2"/>
          <p:cNvSpPr txBox="1"/>
          <p:nvPr/>
        </p:nvSpPr>
        <p:spPr>
          <a:xfrm>
            <a:off x="304798" y="762000"/>
            <a:ext cx="3733803" cy="48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Concept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Design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Functionality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Collaboration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Happy Baby Says It Best</a:t>
            </a:r>
            <a:r>
              <a:t>…</a:t>
            </a:r>
          </a:p>
        </p:txBody>
      </p:sp>
      <p:pic>
        <p:nvPicPr>
          <p:cNvPr id="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838200"/>
            <a:ext cx="5377544" cy="5377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  <p:sp>
        <p:nvSpPr>
          <p:cNvPr id="52" name="TextBox 2"/>
          <p:cNvSpPr txBox="1"/>
          <p:nvPr/>
        </p:nvSpPr>
        <p:spPr>
          <a:xfrm>
            <a:off x="319314" y="1517886"/>
            <a:ext cx="8341184" cy="34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6400">
                <a:latin typeface="Arial"/>
                <a:ea typeface="Arial"/>
                <a:cs typeface="Arial"/>
                <a:sym typeface="Arial"/>
              </a:defRPr>
            </a:pPr>
            <a:r>
              <a:t>At this point, you all have </a:t>
            </a:r>
            <a:r>
              <a:rPr u="sng"/>
              <a:t>real skills.</a:t>
            </a:r>
            <a:endParaRPr u="sng"/>
          </a:p>
          <a:p>
            <a:pPr>
              <a:defRPr b="1" i="1" sz="6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3600" u="sng">
                <a:latin typeface="Arial"/>
                <a:ea typeface="Arial"/>
                <a:cs typeface="Arial"/>
                <a:sym typeface="Arial"/>
              </a:defRPr>
            </a:pPr>
            <a:r>
              <a:t>It’s time to show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  <p:sp>
        <p:nvSpPr>
          <p:cNvPr id="55" name="TextBox 2"/>
          <p:cNvSpPr txBox="1"/>
          <p:nvPr/>
        </p:nvSpPr>
        <p:spPr>
          <a:xfrm>
            <a:off x="319314" y="2209800"/>
            <a:ext cx="8341184" cy="194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3200">
                <a:latin typeface="Arial"/>
                <a:ea typeface="Arial"/>
                <a:cs typeface="Arial"/>
                <a:sym typeface="Arial"/>
              </a:defRPr>
            </a:pPr>
            <a:r>
              <a:t>Like seriously. </a:t>
            </a:r>
          </a:p>
          <a:p>
            <a:pPr>
              <a:defRPr b="1" i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6400" u="sng">
                <a:latin typeface="Arial"/>
                <a:ea typeface="Arial"/>
                <a:cs typeface="Arial"/>
                <a:sym typeface="Arial"/>
              </a:defRPr>
            </a:pPr>
            <a:r>
              <a:t>Be ambitious.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Requirements</a:t>
            </a:r>
          </a:p>
        </p:txBody>
      </p:sp>
      <p:sp>
        <p:nvSpPr>
          <p:cNvPr id="58" name="TextBox 3"/>
          <p:cNvSpPr txBox="1"/>
          <p:nvPr/>
        </p:nvSpPr>
        <p:spPr>
          <a:xfrm>
            <a:off x="304798" y="761999"/>
            <a:ext cx="8730345" cy="5684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use a </a:t>
            </a:r>
            <a:r>
              <a:rPr u="sng"/>
              <a:t>Node and Express Web Server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be backed by a </a:t>
            </a:r>
            <a:r>
              <a:rPr u="sng"/>
              <a:t>MySQL Database with a Sequelize ORM  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both GET and POST routes</a:t>
            </a:r>
            <a:r>
              <a:t> for retrieving and adding new data</a:t>
            </a:r>
          </a:p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be </a:t>
            </a:r>
            <a:r>
              <a:rPr u="sng"/>
              <a:t>deployed using Heroku (with Data)</a:t>
            </a:r>
            <a:endParaRPr u="sng"/>
          </a:p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utilize at least one </a:t>
            </a:r>
            <a:r>
              <a:rPr u="sng"/>
              <a:t>new library, package, or technology</a:t>
            </a:r>
            <a:r>
              <a:t> that we haven’t discussed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folder structure that meets MVC Paradigm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protect API keys in node with environment variables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– Nice To Haves</a:t>
            </a:r>
          </a:p>
        </p:txBody>
      </p:sp>
      <p:sp>
        <p:nvSpPr>
          <p:cNvPr id="61" name="TextBox 3"/>
          <p:cNvSpPr txBox="1"/>
          <p:nvPr/>
        </p:nvSpPr>
        <p:spPr>
          <a:xfrm>
            <a:off x="304798" y="762000"/>
            <a:ext cx="8730345" cy="2217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Utilize Handlebars for Server-Side Templating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Incorporate Authentication </a:t>
            </a:r>
            <a:r>
              <a:rPr u="none"/>
              <a:t>(JSON Web Tokens, Sessions, Etc.)</a:t>
            </a:r>
            <a:endParaRPr u="none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Use an </a:t>
            </a:r>
            <a:r>
              <a:rPr u="sng"/>
              <a:t>existing public dataset to power the database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Create a </a:t>
            </a:r>
            <a:r>
              <a:rPr u="sng"/>
              <a:t>migration strategy</a:t>
            </a:r>
            <a:r>
              <a:rPr b="0"/>
              <a:t> for sharing data across team members e.g. a seed/schema.sql file.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Presentation Requirement</a:t>
            </a:r>
          </a:p>
        </p:txBody>
      </p:sp>
      <p:sp>
        <p:nvSpPr>
          <p:cNvPr id="64" name="TextBox 3"/>
          <p:cNvSpPr txBox="1"/>
          <p:nvPr/>
        </p:nvSpPr>
        <p:spPr>
          <a:xfrm>
            <a:off x="304798" y="761999"/>
            <a:ext cx="8730345" cy="511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 will also be responsible for preparing a </a:t>
            </a:r>
            <a:r>
              <a:rPr u="sng"/>
              <a:t>10 minute presentation.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  <a:r>
              <a:t>This will be a formal presentation.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One in which you explain in detail: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overall application’s concept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motivation for its development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design process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technologies you used (and briefly how they work)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A demonstration of its functionality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Directions for future development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Treat the presentation seriously!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