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 Slab"/>
      <p:regular r:id="rId44"/>
      <p:bold r:id="rId45"/>
    </p:embeddedFont>
    <p:embeddedFont>
      <p:font typeface="Source Sans Pr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7028C69-FE2B-42A1-8ABA-DDF7D27C74DF}">
  <a:tblStyle styleId="{E7028C69-FE2B-42A1-8ABA-DDF7D27C74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Slab-regular.fntdata"/><Relationship Id="rId43" Type="http://schemas.openxmlformats.org/officeDocument/2006/relationships/slide" Target="slides/slide38.xml"/><Relationship Id="rId46" Type="http://schemas.openxmlformats.org/officeDocument/2006/relationships/font" Target="fonts/SourceSansPro-regular.fntdata"/><Relationship Id="rId45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SourceSansPro-italic.fntdata"/><Relationship Id="rId47" Type="http://schemas.openxmlformats.org/officeDocument/2006/relationships/font" Target="fonts/SourceSansPro-bold.fntdata"/><Relationship Id="rId49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c9315eca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c9315eca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4cc027a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4cc027a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5a3c6475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5a3c6475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d8a2f3a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d8a2f3a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d5a3c6475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d5a3c6475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d5a3c647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d5a3c647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d5a3c6475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d5a3c6475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d5a3c6475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d5a3c6475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d5a3c6475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d5a3c6475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d5a3c6475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d5a3c6475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c9315eca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c9315eca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d5a3c6475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d5a3c6475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c9315eca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c9315eca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d8a2f36d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d8a2f36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d8a2f36d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d8a2f36d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c9315ec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c9315ec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c9315ec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c9315ec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c9315eca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c9315ec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c9315ec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c9315ec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c9315ec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c9315ec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c9315eca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c9315eca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c9315eca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c9315eca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d8a2f3a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d8a2f3a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c9315eca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c9315eca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c9315eca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c9315eca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c9315eca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c9315eca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d5a3c6475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d5a3c6475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d5a3c647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d5a3c647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d5a3c6475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d5a3c6475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d5a3c6475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d5a3c6475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c9315eca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c9315ec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d5a3c6475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d5a3c647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5a3c6475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5a3c6475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c9315ec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c9315ec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4cc027a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4cc027a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d5a3c6475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d5a3c6475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c9315eca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c9315eca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9315eca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9315eca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004904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03491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1"/>
            <a:ext cx="68490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02114"/>
            <a:ext cx="457200" cy="603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jpg"/><Relationship Id="rId4" Type="http://schemas.openxmlformats.org/officeDocument/2006/relationships/image" Target="../media/image4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Dungeon Daredevil</a:t>
            </a:r>
            <a:endParaRPr/>
          </a:p>
        </p:txBody>
      </p:sp>
      <p:sp>
        <p:nvSpPr>
          <p:cNvPr id="71" name="Google Shape;71;p12"/>
          <p:cNvSpPr txBox="1"/>
          <p:nvPr>
            <p:ph idx="4294967295" type="subTitle"/>
          </p:nvPr>
        </p:nvSpPr>
        <p:spPr>
          <a:xfrm>
            <a:off x="2710225" y="3016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Papa John’s Kool Coding Klub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806" y="0"/>
            <a:ext cx="465103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Bugs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300" y="3229025"/>
            <a:ext cx="1570550" cy="15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 pt 1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21800" y="1225975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When pointing the cursor in certain locations, sometimes the bullet doesn’t travel to the origin of the cursor</a:t>
            </a:r>
            <a:endParaRPr sz="24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When running the program for long periods of time, it takes longer to close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 pt 2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31650" y="119675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If you repeatedly press space when the game starts, you will glitch off the map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Sometimes you spawn </a:t>
            </a:r>
            <a:r>
              <a:rPr lang="en" sz="2400"/>
              <a:t>in between multiple</a:t>
            </a:r>
            <a:r>
              <a:rPr lang="en" sz="2400"/>
              <a:t> enemies and get stuck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300" y="3229025"/>
            <a:ext cx="1570550" cy="15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Overview</a:t>
            </a:r>
            <a:endParaRPr/>
          </a:p>
        </p:txBody>
      </p:sp>
      <p:sp>
        <p:nvSpPr>
          <p:cNvPr id="154" name="Google Shape;154;p24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Overview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225" y="1019675"/>
            <a:ext cx="2495550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4">
            <a:alphaModFix/>
          </a:blip>
          <a:srcRect b="-5096" l="32291" r="48240" t="19728"/>
          <a:stretch/>
        </p:blipFill>
        <p:spPr>
          <a:xfrm rot="163832">
            <a:off x="452152" y="2432703"/>
            <a:ext cx="1685167" cy="1231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4">
            <a:alphaModFix/>
          </a:blip>
          <a:srcRect b="0" l="0" r="82031" t="0"/>
          <a:stretch/>
        </p:blipFill>
        <p:spPr>
          <a:xfrm rot="163839">
            <a:off x="7149641" y="472493"/>
            <a:ext cx="1525859" cy="141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4">
            <a:alphaModFix/>
          </a:blip>
          <a:srcRect b="0" l="83512" r="0" t="0"/>
          <a:stretch/>
        </p:blipFill>
        <p:spPr>
          <a:xfrm rot="163838">
            <a:off x="5799839" y="3210085"/>
            <a:ext cx="1513701" cy="153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Being in a group of 3 and coordinating pushes and pulls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Properly sized/shaped </a:t>
            </a:r>
            <a:r>
              <a:rPr lang="en" sz="2400"/>
              <a:t>hitboxes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Constantly changing architecture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150" y="3000600"/>
            <a:ext cx="1834700" cy="18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83" name="Google Shape;183;p28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Based Movement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38" y="1261688"/>
            <a:ext cx="4086225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150" y="1410101"/>
            <a:ext cx="4992699" cy="104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TiledMap Collision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7504"/>
            <a:ext cx="9144000" cy="2688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Progression of specifications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Classes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825" y="1491650"/>
            <a:ext cx="3890133" cy="29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272" y="1491650"/>
            <a:ext cx="4092900" cy="12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600" y="2782123"/>
            <a:ext cx="3950574" cy="5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7050" y="2886525"/>
            <a:ext cx="22479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87438" y="3515163"/>
            <a:ext cx="30956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87450" y="4191450"/>
            <a:ext cx="3890125" cy="58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Lesson:</a:t>
            </a:r>
            <a:endParaRPr/>
          </a:p>
        </p:txBody>
      </p:sp>
      <p:sp>
        <p:nvSpPr>
          <p:cNvPr id="216" name="Google Shape;216;p32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LibGDX Multiplayer with Node.JS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Server: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Contains an array of players with their location and IDs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Client: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Contains a list of all connected players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Communication using WebSockets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Built using Node.JS and Socket.IO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45" y="1947595"/>
            <a:ext cx="3789176" cy="189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3498" y="1947598"/>
            <a:ext cx="4700300" cy="15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Handling player connections</a:t>
            </a:r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2061738"/>
            <a:ext cx="622935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500" y="4098075"/>
            <a:ext cx="576262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Handling server events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1917523"/>
            <a:ext cx="6773274" cy="26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Handling player disconnects</a:t>
            </a: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1935775"/>
            <a:ext cx="70675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Adding the Socket.IO library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38" y="2248400"/>
            <a:ext cx="61055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Setting up our WebSocket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38" y="1892788"/>
            <a:ext cx="40100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7275" y="2759575"/>
            <a:ext cx="5794250" cy="17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000" y="2936463"/>
            <a:ext cx="29908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74" name="Google Shape;274;p40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Upon connecting to the server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800" y="1914875"/>
            <a:ext cx="4468850" cy="32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4950" y="2183475"/>
            <a:ext cx="5320025" cy="14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plans for release schedule </a:t>
            </a:r>
            <a:endParaRPr/>
          </a:p>
        </p:txBody>
      </p:sp>
      <p:graphicFrame>
        <p:nvGraphicFramePr>
          <p:cNvPr id="83" name="Google Shape;83;p14"/>
          <p:cNvGraphicFramePr/>
          <p:nvPr/>
        </p:nvGraphicFramePr>
        <p:xfrm>
          <a:off x="440875" y="104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{E7028C69-FE2B-42A1-8ABA-DDF7D27C74DF}</a:tableStyleId>
              </a:tblPr>
              <a:tblGrid>
                <a:gridCol w="709800"/>
                <a:gridCol w="1601375"/>
              </a:tblGrid>
              <a:tr h="518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Release 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New incremental features of release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Loading Maps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1.1.0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 Movement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1.2.0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Enemies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1.3.0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Combat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1.3.1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Weapons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1.3.2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Bullets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1.3.3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Hit detection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AI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1.4.1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Enemy Movement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1.4.2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Enemy player detection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4" name="Google Shape;84;p14"/>
          <p:cNvGraphicFramePr/>
          <p:nvPr/>
        </p:nvGraphicFramePr>
        <p:xfrm>
          <a:off x="2844750" y="1010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{E7028C69-FE2B-42A1-8ABA-DDF7D27C74DF}</a:tableStyleId>
              </a:tblPr>
              <a:tblGrid>
                <a:gridCol w="681725"/>
                <a:gridCol w="2267825"/>
              </a:tblGrid>
              <a:tr h="462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Release 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New incremental features of release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6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1.4.3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Dodging projectiles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7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1.5.0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Armour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1.5.1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Damage reduction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1.5.2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Changing player sprite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5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1.6.0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Interactable map objects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1.6.1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Picking up loot(i.e. weapons)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7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1.6.2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Interacting with objects (ie weapons)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7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1.6.3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Shops and chests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1.7.0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Inventory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" name="Google Shape;85;p14"/>
          <p:cNvGraphicFramePr/>
          <p:nvPr/>
        </p:nvGraphicFramePr>
        <p:xfrm>
          <a:off x="5887000" y="104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{E7028C69-FE2B-42A1-8ABA-DDF7D27C74DF}</a:tableStyleId>
              </a:tblPr>
              <a:tblGrid>
                <a:gridCol w="681725"/>
                <a:gridCol w="2267825"/>
              </a:tblGrid>
              <a:tr h="462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Release 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New incremental features of release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6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Throwable/Consumable Items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7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Switching weapons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1.10.0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Special abilities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1.11.0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User interface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5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    1.11.1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Weapons and ammo count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76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1.11.2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Health/Armour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44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1.11.3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Minimap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1.11.4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Currency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1.7.0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Boss Battles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14"/>
          <p:cNvSpPr/>
          <p:nvPr/>
        </p:nvSpPr>
        <p:spPr>
          <a:xfrm rot="6781402">
            <a:off x="4419852" y="1253362"/>
            <a:ext cx="1867777" cy="36508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2844725" y="2474475"/>
            <a:ext cx="2949600" cy="9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Handling players joining and leaving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13" y="1853800"/>
            <a:ext cx="45624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598" y="1919900"/>
            <a:ext cx="3440674" cy="32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Handling multiplayer movement</a:t>
            </a:r>
            <a:endParaRPr/>
          </a:p>
        </p:txBody>
      </p: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50" y="1897250"/>
            <a:ext cx="5760449" cy="30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Syncing up player location with server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824" y="1922225"/>
            <a:ext cx="6190275" cy="29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Frustrations</a:t>
            </a:r>
            <a:endParaRPr/>
          </a:p>
        </p:txBody>
      </p:sp>
      <p:pic>
        <p:nvPicPr>
          <p:cNvPr id="304" name="Google Shape;304;p44"/>
          <p:cNvPicPr preferRelativeResize="0"/>
          <p:nvPr/>
        </p:nvPicPr>
        <p:blipFill rotWithShape="1">
          <a:blip r:embed="rId3">
            <a:alphaModFix/>
          </a:blip>
          <a:srcRect b="0" l="0" r="29562" t="0"/>
          <a:stretch/>
        </p:blipFill>
        <p:spPr>
          <a:xfrm>
            <a:off x="1700175" y="3221000"/>
            <a:ext cx="2168175" cy="16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Frustrations</a:t>
            </a:r>
            <a:endParaRPr/>
          </a:p>
        </p:txBody>
      </p:sp>
      <p:sp>
        <p:nvSpPr>
          <p:cNvPr id="310" name="Google Shape;310;p45"/>
          <p:cNvSpPr txBox="1"/>
          <p:nvPr>
            <p:ph idx="1" type="body"/>
          </p:nvPr>
        </p:nvSpPr>
        <p:spPr>
          <a:xfrm>
            <a:off x="786150" y="1393675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Fixing old code due to new features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Fixing efficiency of complex math equations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Github and LibGDX weren’t working together at home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11" name="Google Shape;3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550" y="122550"/>
            <a:ext cx="1957050" cy="295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to future programmers</a:t>
            </a:r>
            <a:endParaRPr/>
          </a:p>
        </p:txBody>
      </p:sp>
      <p:sp>
        <p:nvSpPr>
          <p:cNvPr id="317" name="Google Shape;317;p46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6"/>
          <p:cNvPicPr preferRelativeResize="0"/>
          <p:nvPr/>
        </p:nvPicPr>
        <p:blipFill rotWithShape="1">
          <a:blip r:embed="rId3">
            <a:alphaModFix/>
          </a:blip>
          <a:srcRect b="0" l="10645" r="18668" t="11488"/>
          <a:stretch/>
        </p:blipFill>
        <p:spPr>
          <a:xfrm>
            <a:off x="-40550" y="3541675"/>
            <a:ext cx="1784200" cy="16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6"/>
          <p:cNvPicPr preferRelativeResize="0"/>
          <p:nvPr/>
        </p:nvPicPr>
        <p:blipFill rotWithShape="1">
          <a:blip r:embed="rId4">
            <a:alphaModFix/>
          </a:blip>
          <a:srcRect b="0" l="24361" r="24361" t="4680"/>
          <a:stretch/>
        </p:blipFill>
        <p:spPr>
          <a:xfrm rot="977397">
            <a:off x="800726" y="4630649"/>
            <a:ext cx="234068" cy="435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325" name="Google Shape;325;p4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Expand on the map to make it more complex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Add more unique </a:t>
            </a:r>
            <a:r>
              <a:rPr lang="en" sz="2400"/>
              <a:t>enemies</a:t>
            </a:r>
            <a:r>
              <a:rPr lang="en" sz="2400"/>
              <a:t> and level</a:t>
            </a:r>
            <a:r>
              <a:rPr lang="en" sz="2400"/>
              <a:t>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Continue</a:t>
            </a:r>
            <a:r>
              <a:rPr lang="en" sz="2400"/>
              <a:t> on with the release schedule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Cleanup hitboxes to make bullets go on target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Fix bullets not landing at the origin of the cursor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Fix game closing much slower after running for a while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Dungeon Daredevil</a:t>
            </a:r>
            <a:endParaRPr/>
          </a:p>
        </p:txBody>
      </p:sp>
      <p:sp>
        <p:nvSpPr>
          <p:cNvPr id="337" name="Google Shape;337;p49"/>
          <p:cNvSpPr txBox="1"/>
          <p:nvPr>
            <p:ph idx="4294967295" type="subTitle"/>
          </p:nvPr>
        </p:nvSpPr>
        <p:spPr>
          <a:xfrm>
            <a:off x="2710225" y="3016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Papa John’s Kool Coding Klub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release schedule</a:t>
            </a:r>
            <a:r>
              <a:rPr b="1" lang="en"/>
              <a:t> </a:t>
            </a:r>
            <a:endParaRPr b="1"/>
          </a:p>
        </p:txBody>
      </p:sp>
      <p:graphicFrame>
        <p:nvGraphicFramePr>
          <p:cNvPr id="93" name="Google Shape;93;p15"/>
          <p:cNvGraphicFramePr/>
          <p:nvPr/>
        </p:nvGraphicFramePr>
        <p:xfrm>
          <a:off x="786150" y="101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{E7028C69-FE2B-42A1-8ABA-DDF7D27C74DF}</a:tableStyleId>
              </a:tblPr>
              <a:tblGrid>
                <a:gridCol w="1736500"/>
                <a:gridCol w="1736500"/>
              </a:tblGrid>
              <a:tr h="45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Release 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New incremental features of release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4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Loading Maps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1.1.0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 Movement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1.2.0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Enemies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1.3.0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Combat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42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</a:t>
                      </a:r>
                      <a:r>
                        <a:rPr lang="en" sz="1000"/>
                        <a:t>1.3.1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Weapons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1.3.2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Bullets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1.3.3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Hit </a:t>
                      </a:r>
                      <a:r>
                        <a:rPr lang="en" sz="1000"/>
                        <a:t>detection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Addition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 HP bar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4" name="Google Shape;94;p15"/>
          <p:cNvGraphicFramePr/>
          <p:nvPr/>
        </p:nvGraphicFramePr>
        <p:xfrm>
          <a:off x="4884850" y="101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{E7028C69-FE2B-42A1-8ABA-DDF7D27C74DF}</a:tableStyleId>
              </a:tblPr>
              <a:tblGrid>
                <a:gridCol w="1736500"/>
                <a:gridCol w="1736500"/>
              </a:tblGrid>
              <a:tr h="45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Release 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New incremental features of release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4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AI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9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1.4.1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Enemy </a:t>
                      </a:r>
                      <a:r>
                        <a:rPr lang="en" sz="1000"/>
                        <a:t>Movement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1.4.2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Enemy-player detection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1.4.3 (Omitted)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Dodging projectiles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Addition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Enemies change color based on HP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2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1.5.0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Armor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1.5.1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Damage Reduction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Addition</a:t>
                      </a: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Multiplayer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Addition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Swapping weapons (JSON)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Additions</a:t>
            </a:r>
            <a:endParaRPr/>
          </a:p>
        </p:txBody>
      </p:sp>
      <p:graphicFrame>
        <p:nvGraphicFramePr>
          <p:cNvPr id="100" name="Google Shape;100;p16"/>
          <p:cNvGraphicFramePr/>
          <p:nvPr/>
        </p:nvGraphicFramePr>
        <p:xfrm>
          <a:off x="786150" y="1010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{E7028C69-FE2B-42A1-8ABA-DDF7D27C74DF}</a:tableStyleId>
              </a:tblPr>
              <a:tblGrid>
                <a:gridCol w="681725"/>
                <a:gridCol w="2267825"/>
              </a:tblGrid>
              <a:tr h="462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Release 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New incremental features of release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7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1.5.0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Armour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1.5.2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Changing player sprite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5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1.6.0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Interactable map objects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1.6.1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Picking up loot(i.e. weapons)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7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1.6.2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Interacting with objects (ie weapons)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7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1.6.3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Shops and chests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6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1.7.0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Inventory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Throwable/Consumable Items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Switching weapons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1" name="Google Shape;101;p16"/>
          <p:cNvGraphicFramePr/>
          <p:nvPr/>
        </p:nvGraphicFramePr>
        <p:xfrm>
          <a:off x="4951200" y="101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{E7028C69-FE2B-42A1-8ABA-DDF7D27C74DF}</a:tableStyleId>
              </a:tblPr>
              <a:tblGrid>
                <a:gridCol w="681725"/>
                <a:gridCol w="2267825"/>
              </a:tblGrid>
              <a:tr h="462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Release 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New incremental features of release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1.10.0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Special abilities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1.11.0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User interface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5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    1.11.1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Weapons and ammo count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1.11.2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Health/Armour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44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1.11.3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Minimap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1.11.4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Currency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1.7.0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Boss Battles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 Classes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15039" l="0" r="0" t="47437"/>
          <a:stretch/>
        </p:blipFill>
        <p:spPr>
          <a:xfrm>
            <a:off x="2600888" y="3271125"/>
            <a:ext cx="3942225" cy="12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Game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Fight your way through enemy creatures to escape a dungeon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Use WASD to move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650" y="2901713"/>
            <a:ext cx="23622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Use Space to dash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Left click to shoot and mouse to aim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↑↓ to change weapons</a:t>
            </a:r>
            <a:endParaRPr sz="2400"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650" y="2901713"/>
            <a:ext cx="23622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1981800" y="2009250"/>
            <a:ext cx="51804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/>
              <a:t>Demonstration</a:t>
            </a:r>
            <a:endParaRPr sz="6000"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575" y="3134250"/>
            <a:ext cx="2082284" cy="17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