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9"/>
  </p:notesMasterIdLst>
  <p:handoutMasterIdLst>
    <p:handoutMasterId r:id="rId40"/>
  </p:handoutMasterIdLst>
  <p:sldIdLst>
    <p:sldId id="283" r:id="rId3"/>
    <p:sldId id="284" r:id="rId4"/>
    <p:sldId id="285" r:id="rId5"/>
    <p:sldId id="292" r:id="rId6"/>
    <p:sldId id="286" r:id="rId7"/>
    <p:sldId id="293" r:id="rId8"/>
    <p:sldId id="287" r:id="rId9"/>
    <p:sldId id="288" r:id="rId10"/>
    <p:sldId id="289" r:id="rId11"/>
    <p:sldId id="294" r:id="rId12"/>
    <p:sldId id="290" r:id="rId13"/>
    <p:sldId id="295" r:id="rId14"/>
    <p:sldId id="291" r:id="rId15"/>
    <p:sldId id="296" r:id="rId16"/>
    <p:sldId id="298"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4" r:id="rId37"/>
    <p:sldId id="323" r:id="rId38"/>
  </p:sldIdLst>
  <p:sldSz cx="9144000" cy="6858000" type="screen4x3"/>
  <p:notesSz cx="6858000" cy="9144000"/>
  <p:custDataLst>
    <p:tags r:id="rId44"/>
  </p:custDataLst>
  <p:defaultTextStyle>
    <a:defPPr>
      <a:defRPr lang="zh-CN"/>
    </a:defPPr>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1" d="100"/>
          <a:sy n="81" d="100"/>
        </p:scale>
        <p:origin x="14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50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gs" Target="tags/tag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58.emf"/><Relationship Id="rId8" Type="http://schemas.openxmlformats.org/officeDocument/2006/relationships/image" Target="../media/image57.emf"/><Relationship Id="rId7" Type="http://schemas.openxmlformats.org/officeDocument/2006/relationships/image" Target="../media/image56.emf"/><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 Id="rId3" Type="http://schemas.openxmlformats.org/officeDocument/2006/relationships/image" Target="../media/image52.emf"/><Relationship Id="rId2" Type="http://schemas.openxmlformats.org/officeDocument/2006/relationships/image" Target="../media/image51.emf"/><Relationship Id="rId15" Type="http://schemas.openxmlformats.org/officeDocument/2006/relationships/image" Target="../media/image64.emf"/><Relationship Id="rId14" Type="http://schemas.openxmlformats.org/officeDocument/2006/relationships/image" Target="../media/image63.emf"/><Relationship Id="rId13" Type="http://schemas.openxmlformats.org/officeDocument/2006/relationships/image" Target="../media/image62.emf"/><Relationship Id="rId12" Type="http://schemas.openxmlformats.org/officeDocument/2006/relationships/image" Target="../media/image61.emf"/><Relationship Id="rId11" Type="http://schemas.openxmlformats.org/officeDocument/2006/relationships/image" Target="../media/image60.emf"/><Relationship Id="rId10" Type="http://schemas.openxmlformats.org/officeDocument/2006/relationships/image" Target="../media/image59.emf"/><Relationship Id="rId1" Type="http://schemas.openxmlformats.org/officeDocument/2006/relationships/image" Target="../media/image50.e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73.emf"/><Relationship Id="rId8" Type="http://schemas.openxmlformats.org/officeDocument/2006/relationships/image" Target="../media/image72.emf"/><Relationship Id="rId7" Type="http://schemas.openxmlformats.org/officeDocument/2006/relationships/image" Target="../media/image71.emf"/><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 Id="rId3" Type="http://schemas.openxmlformats.org/officeDocument/2006/relationships/image" Target="../media/image67.emf"/><Relationship Id="rId2" Type="http://schemas.openxmlformats.org/officeDocument/2006/relationships/image" Target="../media/image66.emf"/><Relationship Id="rId10" Type="http://schemas.openxmlformats.org/officeDocument/2006/relationships/image" Target="../media/image74.emf"/><Relationship Id="rId1" Type="http://schemas.openxmlformats.org/officeDocument/2006/relationships/image" Target="../media/image65.e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79.wmf"/><Relationship Id="rId4" Type="http://schemas.openxmlformats.org/officeDocument/2006/relationships/image" Target="../media/image78.emf"/><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85.emf"/><Relationship Id="rId5" Type="http://schemas.openxmlformats.org/officeDocument/2006/relationships/image" Target="../media/image84.emf"/><Relationship Id="rId4" Type="http://schemas.openxmlformats.org/officeDocument/2006/relationships/image" Target="../media/image83.emf"/><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89.emf"/><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image" Target="../media/image86.e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107.emf"/><Relationship Id="rId8" Type="http://schemas.openxmlformats.org/officeDocument/2006/relationships/image" Target="../media/image106.emf"/><Relationship Id="rId7" Type="http://schemas.openxmlformats.org/officeDocument/2006/relationships/image" Target="../media/image105.emf"/><Relationship Id="rId6" Type="http://schemas.openxmlformats.org/officeDocument/2006/relationships/image" Target="../media/image79.wmf"/><Relationship Id="rId5" Type="http://schemas.openxmlformats.org/officeDocument/2006/relationships/image" Target="../media/image104.emf"/><Relationship Id="rId4" Type="http://schemas.openxmlformats.org/officeDocument/2006/relationships/image" Target="../media/image103.wmf"/><Relationship Id="rId3" Type="http://schemas.openxmlformats.org/officeDocument/2006/relationships/image" Target="../media/image102.emf"/><Relationship Id="rId2" Type="http://schemas.openxmlformats.org/officeDocument/2006/relationships/image" Target="../media/image101.emf"/><Relationship Id="rId13" Type="http://schemas.openxmlformats.org/officeDocument/2006/relationships/image" Target="../media/image111.emf"/><Relationship Id="rId12" Type="http://schemas.openxmlformats.org/officeDocument/2006/relationships/image" Target="../media/image110.emf"/><Relationship Id="rId11" Type="http://schemas.openxmlformats.org/officeDocument/2006/relationships/image" Target="../media/image109.emf"/><Relationship Id="rId10" Type="http://schemas.openxmlformats.org/officeDocument/2006/relationships/image" Target="../media/image108.emf"/><Relationship Id="rId1" Type="http://schemas.openxmlformats.org/officeDocument/2006/relationships/image" Target="../media/image10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2.emf"/></Relationships>
</file>

<file path=ppt/drawings/_rels/vmlDrawing17.vml.rels><?xml version="1.0" encoding="UTF-8" standalone="yes"?>
<Relationships xmlns="http://schemas.openxmlformats.org/package/2006/relationships"><Relationship Id="rId7" Type="http://schemas.openxmlformats.org/officeDocument/2006/relationships/image" Target="../media/image119.emf"/><Relationship Id="rId6" Type="http://schemas.openxmlformats.org/officeDocument/2006/relationships/image" Target="../media/image118.emf"/><Relationship Id="rId5" Type="http://schemas.openxmlformats.org/officeDocument/2006/relationships/image" Target="../media/image117.emf"/><Relationship Id="rId4" Type="http://schemas.openxmlformats.org/officeDocument/2006/relationships/image" Target="../media/image116.emf"/><Relationship Id="rId3" Type="http://schemas.openxmlformats.org/officeDocument/2006/relationships/image" Target="../media/image115.emf"/><Relationship Id="rId2" Type="http://schemas.openxmlformats.org/officeDocument/2006/relationships/image" Target="../media/image114.emf"/><Relationship Id="rId1" Type="http://schemas.openxmlformats.org/officeDocument/2006/relationships/image" Target="../media/image113.e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29.emf"/><Relationship Id="rId8" Type="http://schemas.openxmlformats.org/officeDocument/2006/relationships/image" Target="../media/image128.emf"/><Relationship Id="rId7" Type="http://schemas.openxmlformats.org/officeDocument/2006/relationships/image" Target="../media/image127.emf"/><Relationship Id="rId6" Type="http://schemas.openxmlformats.org/officeDocument/2006/relationships/image" Target="../media/image126.emf"/><Relationship Id="rId5" Type="http://schemas.openxmlformats.org/officeDocument/2006/relationships/image" Target="../media/image125.emf"/><Relationship Id="rId4" Type="http://schemas.openxmlformats.org/officeDocument/2006/relationships/image" Target="../media/image124.wmf"/><Relationship Id="rId3" Type="http://schemas.openxmlformats.org/officeDocument/2006/relationships/image" Target="../media/image123.emf"/><Relationship Id="rId2" Type="http://schemas.openxmlformats.org/officeDocument/2006/relationships/image" Target="../media/image122.emf"/><Relationship Id="rId17" Type="http://schemas.openxmlformats.org/officeDocument/2006/relationships/image" Target="../media/image137.emf"/><Relationship Id="rId16" Type="http://schemas.openxmlformats.org/officeDocument/2006/relationships/image" Target="../media/image136.emf"/><Relationship Id="rId15" Type="http://schemas.openxmlformats.org/officeDocument/2006/relationships/image" Target="../media/image135.emf"/><Relationship Id="rId14" Type="http://schemas.openxmlformats.org/officeDocument/2006/relationships/image" Target="../media/image134.emf"/><Relationship Id="rId13" Type="http://schemas.openxmlformats.org/officeDocument/2006/relationships/image" Target="../media/image133.wmf"/><Relationship Id="rId12" Type="http://schemas.openxmlformats.org/officeDocument/2006/relationships/image" Target="../media/image132.wmf"/><Relationship Id="rId11" Type="http://schemas.openxmlformats.org/officeDocument/2006/relationships/image" Target="../media/image131.wmf"/><Relationship Id="rId10" Type="http://schemas.openxmlformats.org/officeDocument/2006/relationships/image" Target="../media/image130.wmf"/><Relationship Id="rId1" Type="http://schemas.openxmlformats.org/officeDocument/2006/relationships/image" Target="../media/image120.e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30.wmf"/><Relationship Id="rId8" Type="http://schemas.openxmlformats.org/officeDocument/2006/relationships/image" Target="../media/image145.emf"/><Relationship Id="rId7" Type="http://schemas.openxmlformats.org/officeDocument/2006/relationships/image" Target="../media/image144.emf"/><Relationship Id="rId6" Type="http://schemas.openxmlformats.org/officeDocument/2006/relationships/image" Target="../media/image143.emf"/><Relationship Id="rId5" Type="http://schemas.openxmlformats.org/officeDocument/2006/relationships/image" Target="../media/image142.emf"/><Relationship Id="rId4" Type="http://schemas.openxmlformats.org/officeDocument/2006/relationships/image" Target="../media/image141.emf"/><Relationship Id="rId3" Type="http://schemas.openxmlformats.org/officeDocument/2006/relationships/image" Target="../media/image140.emf"/><Relationship Id="rId23" Type="http://schemas.openxmlformats.org/officeDocument/2006/relationships/image" Target="../media/image156.emf"/><Relationship Id="rId22" Type="http://schemas.openxmlformats.org/officeDocument/2006/relationships/image" Target="../media/image155.emf"/><Relationship Id="rId21" Type="http://schemas.openxmlformats.org/officeDocument/2006/relationships/image" Target="../media/image154.emf"/><Relationship Id="rId20" Type="http://schemas.openxmlformats.org/officeDocument/2006/relationships/image" Target="../media/image153.emf"/><Relationship Id="rId2" Type="http://schemas.openxmlformats.org/officeDocument/2006/relationships/image" Target="../media/image139.emf"/><Relationship Id="rId19" Type="http://schemas.openxmlformats.org/officeDocument/2006/relationships/image" Target="../media/image152.emf"/><Relationship Id="rId18" Type="http://schemas.openxmlformats.org/officeDocument/2006/relationships/image" Target="../media/image151.emf"/><Relationship Id="rId17" Type="http://schemas.openxmlformats.org/officeDocument/2006/relationships/image" Target="../media/image150.emf"/><Relationship Id="rId16" Type="http://schemas.openxmlformats.org/officeDocument/2006/relationships/image" Target="../media/image149.emf"/><Relationship Id="rId15" Type="http://schemas.openxmlformats.org/officeDocument/2006/relationships/image" Target="../media/image148.emf"/><Relationship Id="rId14" Type="http://schemas.openxmlformats.org/officeDocument/2006/relationships/image" Target="../media/image147.emf"/><Relationship Id="rId13" Type="http://schemas.openxmlformats.org/officeDocument/2006/relationships/image" Target="../media/image146.emf"/><Relationship Id="rId12" Type="http://schemas.openxmlformats.org/officeDocument/2006/relationships/image" Target="../media/image133.wmf"/><Relationship Id="rId11" Type="http://schemas.openxmlformats.org/officeDocument/2006/relationships/image" Target="../media/image132.wmf"/><Relationship Id="rId10" Type="http://schemas.openxmlformats.org/officeDocument/2006/relationships/image" Target="../media/image131.wmf"/><Relationship Id="rId1" Type="http://schemas.openxmlformats.org/officeDocument/2006/relationships/image" Target="../media/image13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162.emf"/><Relationship Id="rId5" Type="http://schemas.openxmlformats.org/officeDocument/2006/relationships/image" Target="../media/image161.emf"/><Relationship Id="rId4" Type="http://schemas.openxmlformats.org/officeDocument/2006/relationships/image" Target="../media/image160.emf"/><Relationship Id="rId3" Type="http://schemas.openxmlformats.org/officeDocument/2006/relationships/image" Target="../media/image159.emf"/><Relationship Id="rId2" Type="http://schemas.openxmlformats.org/officeDocument/2006/relationships/image" Target="../media/image158.emf"/><Relationship Id="rId1" Type="http://schemas.openxmlformats.org/officeDocument/2006/relationships/image" Target="../media/image157.e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166.wmf"/><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68.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172.wmf"/><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175.wmf"/><Relationship Id="rId4" Type="http://schemas.openxmlformats.org/officeDocument/2006/relationships/image" Target="../media/image174.wmf"/><Relationship Id="rId3" Type="http://schemas.openxmlformats.org/officeDocument/2006/relationships/image" Target="../media/image170.wmf"/><Relationship Id="rId2" Type="http://schemas.openxmlformats.org/officeDocument/2006/relationships/image" Target="../media/image173.wmf"/><Relationship Id="rId1" Type="http://schemas.openxmlformats.org/officeDocument/2006/relationships/image" Target="../media/image16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27.vml.rels><?xml version="1.0" encoding="UTF-8" standalone="yes"?>
<Relationships xmlns="http://schemas.openxmlformats.org/package/2006/relationships"><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17.emf"/><Relationship Id="rId8" Type="http://schemas.openxmlformats.org/officeDocument/2006/relationships/image" Target="../media/image16.emf"/><Relationship Id="rId7" Type="http://schemas.openxmlformats.org/officeDocument/2006/relationships/image" Target="../media/image15.wmf"/><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 Id="rId3" Type="http://schemas.openxmlformats.org/officeDocument/2006/relationships/image" Target="../media/image11.emf"/><Relationship Id="rId2" Type="http://schemas.openxmlformats.org/officeDocument/2006/relationships/image" Target="../media/image10.emf"/><Relationship Id="rId10" Type="http://schemas.openxmlformats.org/officeDocument/2006/relationships/image" Target="../media/image18.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3.emf"/><Relationship Id="rId4" Type="http://schemas.openxmlformats.org/officeDocument/2006/relationships/image" Target="../media/image22.emf"/><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28.wmf"/><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35.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41.emf"/><Relationship Id="rId8" Type="http://schemas.openxmlformats.org/officeDocument/2006/relationships/image" Target="../media/image32.wmf"/><Relationship Id="rId7" Type="http://schemas.openxmlformats.org/officeDocument/2006/relationships/image" Target="../media/image31.wmf"/><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 Id="rId3" Type="http://schemas.openxmlformats.org/officeDocument/2006/relationships/image" Target="../media/image33.wmf"/><Relationship Id="rId2" Type="http://schemas.openxmlformats.org/officeDocument/2006/relationships/image" Target="../media/image37.emf"/><Relationship Id="rId17" Type="http://schemas.openxmlformats.org/officeDocument/2006/relationships/image" Target="../media/image49.emf"/><Relationship Id="rId16" Type="http://schemas.openxmlformats.org/officeDocument/2006/relationships/image" Target="../media/image48.emf"/><Relationship Id="rId15" Type="http://schemas.openxmlformats.org/officeDocument/2006/relationships/image" Target="../media/image47.emf"/><Relationship Id="rId14" Type="http://schemas.openxmlformats.org/officeDocument/2006/relationships/image" Target="../media/image46.emf"/><Relationship Id="rId13" Type="http://schemas.openxmlformats.org/officeDocument/2006/relationships/image" Target="../media/image45.emf"/><Relationship Id="rId12" Type="http://schemas.openxmlformats.org/officeDocument/2006/relationships/image" Target="../media/image44.emf"/><Relationship Id="rId11" Type="http://schemas.openxmlformats.org/officeDocument/2006/relationships/image" Target="../media/image43.emf"/><Relationship Id="rId10" Type="http://schemas.openxmlformats.org/officeDocument/2006/relationships/image" Target="../media/image42.emf"/><Relationship Id="rId1" Type="http://schemas.openxmlformats.org/officeDocument/2006/relationships/image" Target="../media/image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79"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0"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1"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4"/>
          <p:cNvGrpSpPr/>
          <p:nvPr userDrawn="1"/>
        </p:nvGrpSpPr>
        <p:grpSpPr>
          <a:xfrm>
            <a:off x="0" y="0"/>
            <a:ext cx="9144000" cy="795338"/>
            <a:chOff x="0" y="0"/>
            <a:chExt cx="5760" cy="501"/>
          </a:xfrm>
        </p:grpSpPr>
        <p:sp>
          <p:nvSpPr>
            <p:cNvPr id="1027" name="Rectangle 5"/>
            <p:cNvSpPr/>
            <p:nvPr/>
          </p:nvSpPr>
          <p:spPr>
            <a:xfrm>
              <a:off x="0" y="453"/>
              <a:ext cx="5760" cy="48"/>
            </a:xfrm>
            <a:prstGeom prst="rect">
              <a:avLst/>
            </a:prstGeom>
            <a:solidFill>
              <a:srgbClr val="CC3300"/>
            </a:solidFill>
            <a:ln w="9525">
              <a:noFill/>
            </a:ln>
          </p:spPr>
          <p:txBody>
            <a:bodyPr wrap="none" anchor="ctr" anchorCtr="0"/>
            <a:p>
              <a:pPr lvl="0" eaLnBrk="1" hangingPunct="1">
                <a:buNone/>
              </a:pPr>
              <a:endParaRPr lang="zh-CN" altLang="zh-CN" sz="2800" b="1" dirty="0">
                <a:solidFill>
                  <a:srgbClr val="020844"/>
                </a:solidFill>
                <a:latin typeface="Times New Roman" panose="02020603050405020304" pitchFamily="18" charset="0"/>
              </a:endParaRPr>
            </a:p>
          </p:txBody>
        </p:sp>
        <p:sp>
          <p:nvSpPr>
            <p:cNvPr id="1028" name="Rectangle 6"/>
            <p:cNvSpPr/>
            <p:nvPr/>
          </p:nvSpPr>
          <p:spPr>
            <a:xfrm>
              <a:off x="0" y="0"/>
              <a:ext cx="5760" cy="480"/>
            </a:xfrm>
            <a:prstGeom prst="rect">
              <a:avLst/>
            </a:prstGeom>
            <a:solidFill>
              <a:srgbClr val="00467A"/>
            </a:solidFill>
            <a:ln w="9525">
              <a:noFill/>
            </a:ln>
          </p:spPr>
          <p:txBody>
            <a:bodyPr wrap="none" anchor="ctr" anchorCtr="0"/>
            <a:p>
              <a:pPr lvl="0" eaLnBrk="1" hangingPunct="1">
                <a:buNone/>
              </a:pPr>
              <a:endParaRPr lang="zh-CN" altLang="zh-CN" sz="2800" b="1" dirty="0">
                <a:solidFill>
                  <a:srgbClr val="020844"/>
                </a:solidFill>
                <a:latin typeface="Times New Roman" panose="02020603050405020304" pitchFamily="18"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27.emf"/><Relationship Id="rId7" Type="http://schemas.openxmlformats.org/officeDocument/2006/relationships/oleObject" Target="../embeddings/oleObject25.bin"/><Relationship Id="rId6" Type="http://schemas.openxmlformats.org/officeDocument/2006/relationships/image" Target="../media/image26.emf"/><Relationship Id="rId5" Type="http://schemas.openxmlformats.org/officeDocument/2006/relationships/oleObject" Target="../embeddings/oleObject24.bin"/><Relationship Id="rId4" Type="http://schemas.openxmlformats.org/officeDocument/2006/relationships/image" Target="../media/image25.emf"/><Relationship Id="rId3" Type="http://schemas.openxmlformats.org/officeDocument/2006/relationships/oleObject" Target="../embeddings/oleObject23.bin"/><Relationship Id="rId2" Type="http://schemas.openxmlformats.org/officeDocument/2006/relationships/image" Target="../media/image24.emf"/><Relationship Id="rId12" Type="http://schemas.openxmlformats.org/officeDocument/2006/relationships/vmlDrawing" Target="../drawings/vmlDrawing7.vml"/><Relationship Id="rId11" Type="http://schemas.openxmlformats.org/officeDocument/2006/relationships/slideLayout" Target="../slideLayouts/slideLayout7.xml"/><Relationship Id="rId10" Type="http://schemas.openxmlformats.org/officeDocument/2006/relationships/image" Target="../media/image28.wmf"/><Relationship Id="rId1"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32.wmf"/><Relationship Id="rId7" Type="http://schemas.openxmlformats.org/officeDocument/2006/relationships/oleObject" Target="../embeddings/oleObject30.bin"/><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image" Target="../media/image30.wmf"/><Relationship Id="rId3" Type="http://schemas.openxmlformats.org/officeDocument/2006/relationships/oleObject" Target="../embeddings/oleObject28.bin"/><Relationship Id="rId2" Type="http://schemas.openxmlformats.org/officeDocument/2006/relationships/image" Target="../media/image29.wmf"/><Relationship Id="rId16" Type="http://schemas.openxmlformats.org/officeDocument/2006/relationships/vmlDrawing" Target="../drawings/vmlDrawing8.vml"/><Relationship Id="rId15" Type="http://schemas.openxmlformats.org/officeDocument/2006/relationships/slideLayout" Target="../slideLayouts/slideLayout7.xml"/><Relationship Id="rId14" Type="http://schemas.openxmlformats.org/officeDocument/2006/relationships/image" Target="../media/image35.wmf"/><Relationship Id="rId13" Type="http://schemas.openxmlformats.org/officeDocument/2006/relationships/oleObject" Target="../embeddings/oleObject33.bin"/><Relationship Id="rId12" Type="http://schemas.openxmlformats.org/officeDocument/2006/relationships/image" Target="../media/image34.wmf"/><Relationship Id="rId11" Type="http://schemas.openxmlformats.org/officeDocument/2006/relationships/oleObject" Target="../embeddings/oleObject32.bin"/><Relationship Id="rId10" Type="http://schemas.openxmlformats.org/officeDocument/2006/relationships/image" Target="../media/image33.wmf"/><Relationship Id="rId1"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38.bin"/><Relationship Id="rId8" Type="http://schemas.openxmlformats.org/officeDocument/2006/relationships/image" Target="../media/image38.emf"/><Relationship Id="rId7" Type="http://schemas.openxmlformats.org/officeDocument/2006/relationships/oleObject" Target="../embeddings/oleObject37.bin"/><Relationship Id="rId6" Type="http://schemas.openxmlformats.org/officeDocument/2006/relationships/image" Target="../media/image33.wmf"/><Relationship Id="rId5" Type="http://schemas.openxmlformats.org/officeDocument/2006/relationships/oleObject" Target="../embeddings/oleObject36.bin"/><Relationship Id="rId4" Type="http://schemas.openxmlformats.org/officeDocument/2006/relationships/image" Target="../media/image37.emf"/><Relationship Id="rId36" Type="http://schemas.openxmlformats.org/officeDocument/2006/relationships/vmlDrawing" Target="../drawings/vmlDrawing9.vml"/><Relationship Id="rId35" Type="http://schemas.openxmlformats.org/officeDocument/2006/relationships/slideLayout" Target="../slideLayouts/slideLayout7.xml"/><Relationship Id="rId34" Type="http://schemas.openxmlformats.org/officeDocument/2006/relationships/image" Target="../media/image49.emf"/><Relationship Id="rId33" Type="http://schemas.openxmlformats.org/officeDocument/2006/relationships/oleObject" Target="../embeddings/oleObject50.bin"/><Relationship Id="rId32" Type="http://schemas.openxmlformats.org/officeDocument/2006/relationships/image" Target="../media/image48.emf"/><Relationship Id="rId31" Type="http://schemas.openxmlformats.org/officeDocument/2006/relationships/oleObject" Target="../embeddings/oleObject49.bin"/><Relationship Id="rId30" Type="http://schemas.openxmlformats.org/officeDocument/2006/relationships/image" Target="../media/image47.emf"/><Relationship Id="rId3" Type="http://schemas.openxmlformats.org/officeDocument/2006/relationships/oleObject" Target="../embeddings/oleObject35.bin"/><Relationship Id="rId29" Type="http://schemas.openxmlformats.org/officeDocument/2006/relationships/oleObject" Target="../embeddings/oleObject48.bin"/><Relationship Id="rId28" Type="http://schemas.openxmlformats.org/officeDocument/2006/relationships/image" Target="../media/image46.emf"/><Relationship Id="rId27" Type="http://schemas.openxmlformats.org/officeDocument/2006/relationships/oleObject" Target="../embeddings/oleObject47.bin"/><Relationship Id="rId26" Type="http://schemas.openxmlformats.org/officeDocument/2006/relationships/image" Target="../media/image45.emf"/><Relationship Id="rId25" Type="http://schemas.openxmlformats.org/officeDocument/2006/relationships/oleObject" Target="../embeddings/oleObject46.bin"/><Relationship Id="rId24" Type="http://schemas.openxmlformats.org/officeDocument/2006/relationships/image" Target="../media/image44.emf"/><Relationship Id="rId23" Type="http://schemas.openxmlformats.org/officeDocument/2006/relationships/oleObject" Target="../embeddings/oleObject45.bin"/><Relationship Id="rId22" Type="http://schemas.openxmlformats.org/officeDocument/2006/relationships/image" Target="../media/image43.emf"/><Relationship Id="rId21" Type="http://schemas.openxmlformats.org/officeDocument/2006/relationships/oleObject" Target="../embeddings/oleObject44.bin"/><Relationship Id="rId20" Type="http://schemas.openxmlformats.org/officeDocument/2006/relationships/image" Target="../media/image42.emf"/><Relationship Id="rId2" Type="http://schemas.openxmlformats.org/officeDocument/2006/relationships/image" Target="../media/image36.emf"/><Relationship Id="rId19" Type="http://schemas.openxmlformats.org/officeDocument/2006/relationships/oleObject" Target="../embeddings/oleObject43.bin"/><Relationship Id="rId18" Type="http://schemas.openxmlformats.org/officeDocument/2006/relationships/image" Target="../media/image41.emf"/><Relationship Id="rId17" Type="http://schemas.openxmlformats.org/officeDocument/2006/relationships/oleObject" Target="../embeddings/oleObject42.bin"/><Relationship Id="rId16" Type="http://schemas.openxmlformats.org/officeDocument/2006/relationships/image" Target="../media/image32.wmf"/><Relationship Id="rId15" Type="http://schemas.openxmlformats.org/officeDocument/2006/relationships/oleObject" Target="../embeddings/oleObject41.bin"/><Relationship Id="rId14" Type="http://schemas.openxmlformats.org/officeDocument/2006/relationships/image" Target="../media/image31.wmf"/><Relationship Id="rId13" Type="http://schemas.openxmlformats.org/officeDocument/2006/relationships/oleObject" Target="../embeddings/oleObject40.bin"/><Relationship Id="rId12" Type="http://schemas.openxmlformats.org/officeDocument/2006/relationships/image" Target="../media/image40.emf"/><Relationship Id="rId11" Type="http://schemas.openxmlformats.org/officeDocument/2006/relationships/oleObject" Target="../embeddings/oleObject39.bin"/><Relationship Id="rId10" Type="http://schemas.openxmlformats.org/officeDocument/2006/relationships/image" Target="../media/image39.emf"/><Relationship Id="rId1" Type="http://schemas.openxmlformats.org/officeDocument/2006/relationships/oleObject" Target="../embeddings/oleObject34.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53.emf"/><Relationship Id="rId7" Type="http://schemas.openxmlformats.org/officeDocument/2006/relationships/oleObject" Target="../embeddings/oleObject54.bin"/><Relationship Id="rId6" Type="http://schemas.openxmlformats.org/officeDocument/2006/relationships/image" Target="../media/image52.emf"/><Relationship Id="rId5" Type="http://schemas.openxmlformats.org/officeDocument/2006/relationships/oleObject" Target="../embeddings/oleObject53.bin"/><Relationship Id="rId4" Type="http://schemas.openxmlformats.org/officeDocument/2006/relationships/image" Target="../media/image51.emf"/><Relationship Id="rId32" Type="http://schemas.openxmlformats.org/officeDocument/2006/relationships/vmlDrawing" Target="../drawings/vmlDrawing10.vml"/><Relationship Id="rId31" Type="http://schemas.openxmlformats.org/officeDocument/2006/relationships/slideLayout" Target="../slideLayouts/slideLayout7.xml"/><Relationship Id="rId30" Type="http://schemas.openxmlformats.org/officeDocument/2006/relationships/image" Target="../media/image64.emf"/><Relationship Id="rId3" Type="http://schemas.openxmlformats.org/officeDocument/2006/relationships/oleObject" Target="../embeddings/oleObject52.bin"/><Relationship Id="rId29" Type="http://schemas.openxmlformats.org/officeDocument/2006/relationships/oleObject" Target="../embeddings/oleObject65.bin"/><Relationship Id="rId28" Type="http://schemas.openxmlformats.org/officeDocument/2006/relationships/image" Target="../media/image63.emf"/><Relationship Id="rId27" Type="http://schemas.openxmlformats.org/officeDocument/2006/relationships/oleObject" Target="../embeddings/oleObject64.bin"/><Relationship Id="rId26" Type="http://schemas.openxmlformats.org/officeDocument/2006/relationships/image" Target="../media/image62.emf"/><Relationship Id="rId25" Type="http://schemas.openxmlformats.org/officeDocument/2006/relationships/oleObject" Target="../embeddings/oleObject63.bin"/><Relationship Id="rId24" Type="http://schemas.openxmlformats.org/officeDocument/2006/relationships/image" Target="../media/image61.emf"/><Relationship Id="rId23" Type="http://schemas.openxmlformats.org/officeDocument/2006/relationships/oleObject" Target="../embeddings/oleObject62.bin"/><Relationship Id="rId22" Type="http://schemas.openxmlformats.org/officeDocument/2006/relationships/image" Target="../media/image60.emf"/><Relationship Id="rId21" Type="http://schemas.openxmlformats.org/officeDocument/2006/relationships/oleObject" Target="../embeddings/oleObject61.bin"/><Relationship Id="rId20" Type="http://schemas.openxmlformats.org/officeDocument/2006/relationships/image" Target="../media/image59.emf"/><Relationship Id="rId2" Type="http://schemas.openxmlformats.org/officeDocument/2006/relationships/image" Target="../media/image50.emf"/><Relationship Id="rId19" Type="http://schemas.openxmlformats.org/officeDocument/2006/relationships/oleObject" Target="../embeddings/oleObject60.bin"/><Relationship Id="rId18" Type="http://schemas.openxmlformats.org/officeDocument/2006/relationships/image" Target="../media/image58.emf"/><Relationship Id="rId17" Type="http://schemas.openxmlformats.org/officeDocument/2006/relationships/oleObject" Target="../embeddings/oleObject59.bin"/><Relationship Id="rId16" Type="http://schemas.openxmlformats.org/officeDocument/2006/relationships/image" Target="../media/image57.emf"/><Relationship Id="rId15" Type="http://schemas.openxmlformats.org/officeDocument/2006/relationships/oleObject" Target="../embeddings/oleObject58.bin"/><Relationship Id="rId14" Type="http://schemas.openxmlformats.org/officeDocument/2006/relationships/image" Target="../media/image56.emf"/><Relationship Id="rId13" Type="http://schemas.openxmlformats.org/officeDocument/2006/relationships/oleObject" Target="../embeddings/oleObject57.bin"/><Relationship Id="rId12" Type="http://schemas.openxmlformats.org/officeDocument/2006/relationships/image" Target="../media/image55.emf"/><Relationship Id="rId11" Type="http://schemas.openxmlformats.org/officeDocument/2006/relationships/oleObject" Target="../embeddings/oleObject56.bin"/><Relationship Id="rId10" Type="http://schemas.openxmlformats.org/officeDocument/2006/relationships/image" Target="../media/image54.emf"/><Relationship Id="rId1" Type="http://schemas.openxmlformats.org/officeDocument/2006/relationships/oleObject" Target="../embeddings/oleObject51.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70.bin"/><Relationship Id="rId8" Type="http://schemas.openxmlformats.org/officeDocument/2006/relationships/image" Target="../media/image68.emf"/><Relationship Id="rId7" Type="http://schemas.openxmlformats.org/officeDocument/2006/relationships/oleObject" Target="../embeddings/oleObject69.bin"/><Relationship Id="rId6" Type="http://schemas.openxmlformats.org/officeDocument/2006/relationships/image" Target="../media/image67.emf"/><Relationship Id="rId5" Type="http://schemas.openxmlformats.org/officeDocument/2006/relationships/oleObject" Target="../embeddings/oleObject68.bin"/><Relationship Id="rId4" Type="http://schemas.openxmlformats.org/officeDocument/2006/relationships/image" Target="../media/image66.emf"/><Relationship Id="rId3" Type="http://schemas.openxmlformats.org/officeDocument/2006/relationships/oleObject" Target="../embeddings/oleObject67.bin"/><Relationship Id="rId22" Type="http://schemas.openxmlformats.org/officeDocument/2006/relationships/vmlDrawing" Target="../drawings/vmlDrawing11.vml"/><Relationship Id="rId21" Type="http://schemas.openxmlformats.org/officeDocument/2006/relationships/slideLayout" Target="../slideLayouts/slideLayout7.xml"/><Relationship Id="rId20" Type="http://schemas.openxmlformats.org/officeDocument/2006/relationships/image" Target="../media/image74.emf"/><Relationship Id="rId2" Type="http://schemas.openxmlformats.org/officeDocument/2006/relationships/image" Target="../media/image65.emf"/><Relationship Id="rId19" Type="http://schemas.openxmlformats.org/officeDocument/2006/relationships/oleObject" Target="../embeddings/oleObject75.bin"/><Relationship Id="rId18" Type="http://schemas.openxmlformats.org/officeDocument/2006/relationships/image" Target="../media/image73.emf"/><Relationship Id="rId17" Type="http://schemas.openxmlformats.org/officeDocument/2006/relationships/oleObject" Target="../embeddings/oleObject74.bin"/><Relationship Id="rId16" Type="http://schemas.openxmlformats.org/officeDocument/2006/relationships/image" Target="../media/image72.emf"/><Relationship Id="rId15" Type="http://schemas.openxmlformats.org/officeDocument/2006/relationships/oleObject" Target="../embeddings/oleObject73.bin"/><Relationship Id="rId14" Type="http://schemas.openxmlformats.org/officeDocument/2006/relationships/image" Target="../media/image71.emf"/><Relationship Id="rId13" Type="http://schemas.openxmlformats.org/officeDocument/2006/relationships/oleObject" Target="../embeddings/oleObject72.bin"/><Relationship Id="rId12" Type="http://schemas.openxmlformats.org/officeDocument/2006/relationships/image" Target="../media/image70.emf"/><Relationship Id="rId11" Type="http://schemas.openxmlformats.org/officeDocument/2006/relationships/oleObject" Target="../embeddings/oleObject71.bin"/><Relationship Id="rId10" Type="http://schemas.openxmlformats.org/officeDocument/2006/relationships/image" Target="../media/image69.emf"/><Relationship Id="rId1" Type="http://schemas.openxmlformats.org/officeDocument/2006/relationships/oleObject" Target="../embeddings/oleObject6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80.bin"/><Relationship Id="rId8" Type="http://schemas.openxmlformats.org/officeDocument/2006/relationships/image" Target="../media/image78.emf"/><Relationship Id="rId7" Type="http://schemas.openxmlformats.org/officeDocument/2006/relationships/oleObject" Target="../embeddings/oleObject79.bin"/><Relationship Id="rId6" Type="http://schemas.openxmlformats.org/officeDocument/2006/relationships/image" Target="../media/image77.emf"/><Relationship Id="rId5" Type="http://schemas.openxmlformats.org/officeDocument/2006/relationships/oleObject" Target="../embeddings/oleObject78.bin"/><Relationship Id="rId4" Type="http://schemas.openxmlformats.org/officeDocument/2006/relationships/image" Target="../media/image76.emf"/><Relationship Id="rId3" Type="http://schemas.openxmlformats.org/officeDocument/2006/relationships/oleObject" Target="../embeddings/oleObject77.bin"/><Relationship Id="rId2" Type="http://schemas.openxmlformats.org/officeDocument/2006/relationships/image" Target="../media/image75.emf"/><Relationship Id="rId12" Type="http://schemas.openxmlformats.org/officeDocument/2006/relationships/vmlDrawing" Target="../drawings/vmlDrawing12.vml"/><Relationship Id="rId11" Type="http://schemas.openxmlformats.org/officeDocument/2006/relationships/slideLayout" Target="../slideLayouts/slideLayout7.xml"/><Relationship Id="rId10" Type="http://schemas.openxmlformats.org/officeDocument/2006/relationships/image" Target="../media/image79.wmf"/><Relationship Id="rId1" Type="http://schemas.openxmlformats.org/officeDocument/2006/relationships/oleObject" Target="../embeddings/oleObject76.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83.emf"/><Relationship Id="rId7" Type="http://schemas.openxmlformats.org/officeDocument/2006/relationships/oleObject" Target="../embeddings/oleObject84.bin"/><Relationship Id="rId6" Type="http://schemas.openxmlformats.org/officeDocument/2006/relationships/image" Target="../media/image82.emf"/><Relationship Id="rId5" Type="http://schemas.openxmlformats.org/officeDocument/2006/relationships/oleObject" Target="../embeddings/oleObject83.bin"/><Relationship Id="rId4" Type="http://schemas.openxmlformats.org/officeDocument/2006/relationships/image" Target="../media/image81.emf"/><Relationship Id="rId3" Type="http://schemas.openxmlformats.org/officeDocument/2006/relationships/oleObject" Target="../embeddings/oleObject82.bin"/><Relationship Id="rId2" Type="http://schemas.openxmlformats.org/officeDocument/2006/relationships/image" Target="../media/image80.emf"/><Relationship Id="rId14" Type="http://schemas.openxmlformats.org/officeDocument/2006/relationships/vmlDrawing" Target="../drawings/vmlDrawing13.vml"/><Relationship Id="rId13" Type="http://schemas.openxmlformats.org/officeDocument/2006/relationships/slideLayout" Target="../slideLayouts/slideLayout7.xml"/><Relationship Id="rId12" Type="http://schemas.openxmlformats.org/officeDocument/2006/relationships/image" Target="../media/image85.emf"/><Relationship Id="rId11" Type="http://schemas.openxmlformats.org/officeDocument/2006/relationships/oleObject" Target="../embeddings/oleObject86.bin"/><Relationship Id="rId10" Type="http://schemas.openxmlformats.org/officeDocument/2006/relationships/image" Target="../media/image84.emf"/><Relationship Id="rId1" Type="http://schemas.openxmlformats.org/officeDocument/2006/relationships/oleObject" Target="../embeddings/oleObject81.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9.emf"/><Relationship Id="rId7" Type="http://schemas.openxmlformats.org/officeDocument/2006/relationships/oleObject" Target="../embeddings/oleObject90.bin"/><Relationship Id="rId6" Type="http://schemas.openxmlformats.org/officeDocument/2006/relationships/image" Target="../media/image88.emf"/><Relationship Id="rId5" Type="http://schemas.openxmlformats.org/officeDocument/2006/relationships/oleObject" Target="../embeddings/oleObject89.bin"/><Relationship Id="rId4" Type="http://schemas.openxmlformats.org/officeDocument/2006/relationships/image" Target="../media/image87.emf"/><Relationship Id="rId3" Type="http://schemas.openxmlformats.org/officeDocument/2006/relationships/oleObject" Target="../embeddings/oleObject88.bin"/><Relationship Id="rId2" Type="http://schemas.openxmlformats.org/officeDocument/2006/relationships/image" Target="../media/image86.emf"/><Relationship Id="rId10" Type="http://schemas.openxmlformats.org/officeDocument/2006/relationships/vmlDrawing" Target="../drawings/vmlDrawing14.vml"/><Relationship Id="rId1" Type="http://schemas.openxmlformats.org/officeDocument/2006/relationships/oleObject" Target="../embeddings/oleObject87.bin"/></Relationships>
</file>

<file path=ppt/slides/_rels/slide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oleObject" Target="../embeddings/oleObject2.bin"/><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image" Target="../media/image90.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9.png"/><Relationship Id="rId4" Type="http://schemas.openxmlformats.org/officeDocument/2006/relationships/image" Target="../media/image98.png"/><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image" Target="../media/image90.png"/></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95.bin"/><Relationship Id="rId8" Type="http://schemas.openxmlformats.org/officeDocument/2006/relationships/image" Target="../media/image103.wmf"/><Relationship Id="rId7" Type="http://schemas.openxmlformats.org/officeDocument/2006/relationships/oleObject" Target="../embeddings/oleObject94.bin"/><Relationship Id="rId6" Type="http://schemas.openxmlformats.org/officeDocument/2006/relationships/image" Target="../media/image102.emf"/><Relationship Id="rId5" Type="http://schemas.openxmlformats.org/officeDocument/2006/relationships/oleObject" Target="../embeddings/oleObject93.bin"/><Relationship Id="rId4" Type="http://schemas.openxmlformats.org/officeDocument/2006/relationships/image" Target="../media/image101.emf"/><Relationship Id="rId3" Type="http://schemas.openxmlformats.org/officeDocument/2006/relationships/oleObject" Target="../embeddings/oleObject92.bin"/><Relationship Id="rId29" Type="http://schemas.openxmlformats.org/officeDocument/2006/relationships/vmlDrawing" Target="../drawings/vmlDrawing15.vml"/><Relationship Id="rId28" Type="http://schemas.openxmlformats.org/officeDocument/2006/relationships/slideLayout" Target="../slideLayouts/slideLayout7.xml"/><Relationship Id="rId27" Type="http://schemas.openxmlformats.org/officeDocument/2006/relationships/image" Target="../media/image111.emf"/><Relationship Id="rId26" Type="http://schemas.openxmlformats.org/officeDocument/2006/relationships/oleObject" Target="../embeddings/oleObject104.bin"/><Relationship Id="rId25" Type="http://schemas.openxmlformats.org/officeDocument/2006/relationships/image" Target="../media/image110.emf"/><Relationship Id="rId24" Type="http://schemas.openxmlformats.org/officeDocument/2006/relationships/oleObject" Target="../embeddings/oleObject103.bin"/><Relationship Id="rId23" Type="http://schemas.openxmlformats.org/officeDocument/2006/relationships/image" Target="../media/image109.emf"/><Relationship Id="rId22" Type="http://schemas.openxmlformats.org/officeDocument/2006/relationships/oleObject" Target="../embeddings/oleObject102.bin"/><Relationship Id="rId21" Type="http://schemas.openxmlformats.org/officeDocument/2006/relationships/image" Target="../media/image108.emf"/><Relationship Id="rId20" Type="http://schemas.openxmlformats.org/officeDocument/2006/relationships/oleObject" Target="../embeddings/oleObject101.bin"/><Relationship Id="rId2" Type="http://schemas.openxmlformats.org/officeDocument/2006/relationships/image" Target="../media/image100.emf"/><Relationship Id="rId19" Type="http://schemas.openxmlformats.org/officeDocument/2006/relationships/image" Target="../media/image107.emf"/><Relationship Id="rId18" Type="http://schemas.openxmlformats.org/officeDocument/2006/relationships/oleObject" Target="../embeddings/oleObject100.bin"/><Relationship Id="rId17" Type="http://schemas.openxmlformats.org/officeDocument/2006/relationships/image" Target="../media/image106.emf"/><Relationship Id="rId16" Type="http://schemas.openxmlformats.org/officeDocument/2006/relationships/oleObject" Target="../embeddings/oleObject99.bin"/><Relationship Id="rId15" Type="http://schemas.openxmlformats.org/officeDocument/2006/relationships/image" Target="../media/image105.emf"/><Relationship Id="rId14" Type="http://schemas.openxmlformats.org/officeDocument/2006/relationships/oleObject" Target="../embeddings/oleObject98.bin"/><Relationship Id="rId13" Type="http://schemas.openxmlformats.org/officeDocument/2006/relationships/oleObject" Target="../embeddings/oleObject97.bin"/><Relationship Id="rId12" Type="http://schemas.openxmlformats.org/officeDocument/2006/relationships/image" Target="../media/image79.wmf"/><Relationship Id="rId11" Type="http://schemas.openxmlformats.org/officeDocument/2006/relationships/oleObject" Target="../embeddings/oleObject96.bin"/><Relationship Id="rId10" Type="http://schemas.openxmlformats.org/officeDocument/2006/relationships/image" Target="../media/image104.emf"/><Relationship Id="rId1" Type="http://schemas.openxmlformats.org/officeDocument/2006/relationships/oleObject" Target="../embeddings/oleObject91.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112.emf"/><Relationship Id="rId1" Type="http://schemas.openxmlformats.org/officeDocument/2006/relationships/oleObject" Target="../embeddings/oleObject105.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116.emf"/><Relationship Id="rId7" Type="http://schemas.openxmlformats.org/officeDocument/2006/relationships/oleObject" Target="../embeddings/oleObject109.bin"/><Relationship Id="rId6" Type="http://schemas.openxmlformats.org/officeDocument/2006/relationships/image" Target="../media/image115.emf"/><Relationship Id="rId5" Type="http://schemas.openxmlformats.org/officeDocument/2006/relationships/oleObject" Target="../embeddings/oleObject108.bin"/><Relationship Id="rId4" Type="http://schemas.openxmlformats.org/officeDocument/2006/relationships/image" Target="../media/image114.emf"/><Relationship Id="rId3" Type="http://schemas.openxmlformats.org/officeDocument/2006/relationships/oleObject" Target="../embeddings/oleObject107.bin"/><Relationship Id="rId2" Type="http://schemas.openxmlformats.org/officeDocument/2006/relationships/image" Target="../media/image113.emf"/><Relationship Id="rId16" Type="http://schemas.openxmlformats.org/officeDocument/2006/relationships/vmlDrawing" Target="../drawings/vmlDrawing17.vml"/><Relationship Id="rId15" Type="http://schemas.openxmlformats.org/officeDocument/2006/relationships/slideLayout" Target="../slideLayouts/slideLayout7.xml"/><Relationship Id="rId14" Type="http://schemas.openxmlformats.org/officeDocument/2006/relationships/image" Target="../media/image119.emf"/><Relationship Id="rId13" Type="http://schemas.openxmlformats.org/officeDocument/2006/relationships/oleObject" Target="../embeddings/oleObject112.bin"/><Relationship Id="rId12" Type="http://schemas.openxmlformats.org/officeDocument/2006/relationships/image" Target="../media/image118.emf"/><Relationship Id="rId11" Type="http://schemas.openxmlformats.org/officeDocument/2006/relationships/oleObject" Target="../embeddings/oleObject111.bin"/><Relationship Id="rId10" Type="http://schemas.openxmlformats.org/officeDocument/2006/relationships/image" Target="../media/image117.emf"/><Relationship Id="rId1" Type="http://schemas.openxmlformats.org/officeDocument/2006/relationships/oleObject" Target="../embeddings/oleObject106.bin"/></Relationships>
</file>

<file path=ppt/slides/_rels/slide25.xml.rels><?xml version="1.0" encoding="UTF-8" standalone="yes"?>
<Relationships xmlns="http://schemas.openxmlformats.org/package/2006/relationships"><Relationship Id="rId9" Type="http://schemas.openxmlformats.org/officeDocument/2006/relationships/image" Target="../media/image124.wmf"/><Relationship Id="rId8" Type="http://schemas.openxmlformats.org/officeDocument/2006/relationships/oleObject" Target="../embeddings/oleObject116.bin"/><Relationship Id="rId7" Type="http://schemas.openxmlformats.org/officeDocument/2006/relationships/image" Target="../media/image123.emf"/><Relationship Id="rId6" Type="http://schemas.openxmlformats.org/officeDocument/2006/relationships/oleObject" Target="../embeddings/oleObject115.bin"/><Relationship Id="rId5" Type="http://schemas.openxmlformats.org/officeDocument/2006/relationships/image" Target="../media/image122.emf"/><Relationship Id="rId45" Type="http://schemas.openxmlformats.org/officeDocument/2006/relationships/vmlDrawing" Target="../drawings/vmlDrawing18.vml"/><Relationship Id="rId44" Type="http://schemas.openxmlformats.org/officeDocument/2006/relationships/slideLayout" Target="../slideLayouts/slideLayout7.xml"/><Relationship Id="rId43" Type="http://schemas.openxmlformats.org/officeDocument/2006/relationships/image" Target="../media/image137.emf"/><Relationship Id="rId42" Type="http://schemas.openxmlformats.org/officeDocument/2006/relationships/oleObject" Target="../embeddings/oleObject137.bin"/><Relationship Id="rId41" Type="http://schemas.openxmlformats.org/officeDocument/2006/relationships/image" Target="../media/image136.emf"/><Relationship Id="rId40" Type="http://schemas.openxmlformats.org/officeDocument/2006/relationships/oleObject" Target="../embeddings/oleObject136.bin"/><Relationship Id="rId4" Type="http://schemas.openxmlformats.org/officeDocument/2006/relationships/oleObject" Target="../embeddings/oleObject114.bin"/><Relationship Id="rId39" Type="http://schemas.openxmlformats.org/officeDocument/2006/relationships/image" Target="../media/image135.emf"/><Relationship Id="rId38" Type="http://schemas.openxmlformats.org/officeDocument/2006/relationships/oleObject" Target="../embeddings/oleObject135.bin"/><Relationship Id="rId37" Type="http://schemas.openxmlformats.org/officeDocument/2006/relationships/image" Target="../media/image134.emf"/><Relationship Id="rId36" Type="http://schemas.openxmlformats.org/officeDocument/2006/relationships/oleObject" Target="../embeddings/oleObject134.bin"/><Relationship Id="rId35" Type="http://schemas.openxmlformats.org/officeDocument/2006/relationships/oleObject" Target="../embeddings/oleObject133.bin"/><Relationship Id="rId34" Type="http://schemas.openxmlformats.org/officeDocument/2006/relationships/oleObject" Target="../embeddings/oleObject132.bin"/><Relationship Id="rId33" Type="http://schemas.openxmlformats.org/officeDocument/2006/relationships/oleObject" Target="../embeddings/oleObject131.bin"/><Relationship Id="rId32" Type="http://schemas.openxmlformats.org/officeDocument/2006/relationships/image" Target="../media/image133.wmf"/><Relationship Id="rId31" Type="http://schemas.openxmlformats.org/officeDocument/2006/relationships/oleObject" Target="../embeddings/oleObject130.bin"/><Relationship Id="rId30" Type="http://schemas.openxmlformats.org/officeDocument/2006/relationships/oleObject" Target="../embeddings/oleObject129.bin"/><Relationship Id="rId3" Type="http://schemas.openxmlformats.org/officeDocument/2006/relationships/image" Target="../media/image121.png"/><Relationship Id="rId29" Type="http://schemas.openxmlformats.org/officeDocument/2006/relationships/oleObject" Target="../embeddings/oleObject128.bin"/><Relationship Id="rId28" Type="http://schemas.openxmlformats.org/officeDocument/2006/relationships/oleObject" Target="../embeddings/oleObject127.bin"/><Relationship Id="rId27" Type="http://schemas.openxmlformats.org/officeDocument/2006/relationships/oleObject" Target="../embeddings/oleObject126.bin"/><Relationship Id="rId26" Type="http://schemas.openxmlformats.org/officeDocument/2006/relationships/oleObject" Target="../embeddings/oleObject125.bin"/><Relationship Id="rId25" Type="http://schemas.openxmlformats.org/officeDocument/2006/relationships/image" Target="../media/image132.wmf"/><Relationship Id="rId24" Type="http://schemas.openxmlformats.org/officeDocument/2006/relationships/oleObject" Target="../embeddings/oleObject124.bin"/><Relationship Id="rId23" Type="http://schemas.openxmlformats.org/officeDocument/2006/relationships/image" Target="../media/image131.wmf"/><Relationship Id="rId22" Type="http://schemas.openxmlformats.org/officeDocument/2006/relationships/oleObject" Target="../embeddings/oleObject123.bin"/><Relationship Id="rId21" Type="http://schemas.openxmlformats.org/officeDocument/2006/relationships/image" Target="../media/image130.wmf"/><Relationship Id="rId20" Type="http://schemas.openxmlformats.org/officeDocument/2006/relationships/oleObject" Target="../embeddings/oleObject122.bin"/><Relationship Id="rId2" Type="http://schemas.openxmlformats.org/officeDocument/2006/relationships/image" Target="../media/image120.emf"/><Relationship Id="rId19" Type="http://schemas.openxmlformats.org/officeDocument/2006/relationships/image" Target="../media/image129.emf"/><Relationship Id="rId18" Type="http://schemas.openxmlformats.org/officeDocument/2006/relationships/oleObject" Target="../embeddings/oleObject121.bin"/><Relationship Id="rId17" Type="http://schemas.openxmlformats.org/officeDocument/2006/relationships/image" Target="../media/image128.emf"/><Relationship Id="rId16" Type="http://schemas.openxmlformats.org/officeDocument/2006/relationships/oleObject" Target="../embeddings/oleObject120.bin"/><Relationship Id="rId15" Type="http://schemas.openxmlformats.org/officeDocument/2006/relationships/image" Target="../media/image127.emf"/><Relationship Id="rId14" Type="http://schemas.openxmlformats.org/officeDocument/2006/relationships/oleObject" Target="../embeddings/oleObject119.bin"/><Relationship Id="rId13" Type="http://schemas.openxmlformats.org/officeDocument/2006/relationships/image" Target="../media/image126.emf"/><Relationship Id="rId12" Type="http://schemas.openxmlformats.org/officeDocument/2006/relationships/oleObject" Target="../embeddings/oleObject118.bin"/><Relationship Id="rId11" Type="http://schemas.openxmlformats.org/officeDocument/2006/relationships/image" Target="../media/image125.emf"/><Relationship Id="rId10" Type="http://schemas.openxmlformats.org/officeDocument/2006/relationships/oleObject" Target="../embeddings/oleObject117.bin"/><Relationship Id="rId1" Type="http://schemas.openxmlformats.org/officeDocument/2006/relationships/oleObject" Target="../embeddings/oleObject113.bin"/></Relationships>
</file>

<file path=ppt/slides/_rels/slide26.xml.rels><?xml version="1.0" encoding="UTF-8" standalone="yes"?>
<Relationships xmlns="http://schemas.openxmlformats.org/package/2006/relationships"><Relationship Id="rId9" Type="http://schemas.openxmlformats.org/officeDocument/2006/relationships/image" Target="../media/image141.emf"/><Relationship Id="rId8" Type="http://schemas.openxmlformats.org/officeDocument/2006/relationships/oleObject" Target="../embeddings/oleObject141.bin"/><Relationship Id="rId7" Type="http://schemas.openxmlformats.org/officeDocument/2006/relationships/image" Target="../media/image140.emf"/><Relationship Id="rId6" Type="http://schemas.openxmlformats.org/officeDocument/2006/relationships/oleObject" Target="../embeddings/oleObject140.bin"/><Relationship Id="rId57" Type="http://schemas.openxmlformats.org/officeDocument/2006/relationships/vmlDrawing" Target="../drawings/vmlDrawing19.vml"/><Relationship Id="rId56" Type="http://schemas.openxmlformats.org/officeDocument/2006/relationships/slideLayout" Target="../slideLayouts/slideLayout7.xml"/><Relationship Id="rId55" Type="http://schemas.openxmlformats.org/officeDocument/2006/relationships/image" Target="../media/image156.emf"/><Relationship Id="rId54" Type="http://schemas.openxmlformats.org/officeDocument/2006/relationships/oleObject" Target="../embeddings/oleObject168.bin"/><Relationship Id="rId53" Type="http://schemas.openxmlformats.org/officeDocument/2006/relationships/image" Target="../media/image155.emf"/><Relationship Id="rId52" Type="http://schemas.openxmlformats.org/officeDocument/2006/relationships/oleObject" Target="../embeddings/oleObject167.bin"/><Relationship Id="rId51" Type="http://schemas.openxmlformats.org/officeDocument/2006/relationships/image" Target="../media/image154.emf"/><Relationship Id="rId50" Type="http://schemas.openxmlformats.org/officeDocument/2006/relationships/oleObject" Target="../embeddings/oleObject166.bin"/><Relationship Id="rId5" Type="http://schemas.openxmlformats.org/officeDocument/2006/relationships/image" Target="../media/image139.emf"/><Relationship Id="rId49" Type="http://schemas.openxmlformats.org/officeDocument/2006/relationships/image" Target="../media/image153.emf"/><Relationship Id="rId48" Type="http://schemas.openxmlformats.org/officeDocument/2006/relationships/oleObject" Target="../embeddings/oleObject165.bin"/><Relationship Id="rId47" Type="http://schemas.openxmlformats.org/officeDocument/2006/relationships/image" Target="../media/image152.emf"/><Relationship Id="rId46" Type="http://schemas.openxmlformats.org/officeDocument/2006/relationships/oleObject" Target="../embeddings/oleObject164.bin"/><Relationship Id="rId45" Type="http://schemas.openxmlformats.org/officeDocument/2006/relationships/image" Target="../media/image151.emf"/><Relationship Id="rId44" Type="http://schemas.openxmlformats.org/officeDocument/2006/relationships/oleObject" Target="../embeddings/oleObject163.bin"/><Relationship Id="rId43" Type="http://schemas.openxmlformats.org/officeDocument/2006/relationships/image" Target="../media/image150.emf"/><Relationship Id="rId42" Type="http://schemas.openxmlformats.org/officeDocument/2006/relationships/oleObject" Target="../embeddings/oleObject162.bin"/><Relationship Id="rId41" Type="http://schemas.openxmlformats.org/officeDocument/2006/relationships/image" Target="../media/image149.emf"/><Relationship Id="rId40" Type="http://schemas.openxmlformats.org/officeDocument/2006/relationships/oleObject" Target="../embeddings/oleObject161.bin"/><Relationship Id="rId4" Type="http://schemas.openxmlformats.org/officeDocument/2006/relationships/oleObject" Target="../embeddings/oleObject139.bin"/><Relationship Id="rId39" Type="http://schemas.openxmlformats.org/officeDocument/2006/relationships/image" Target="../media/image148.emf"/><Relationship Id="rId38" Type="http://schemas.openxmlformats.org/officeDocument/2006/relationships/oleObject" Target="../embeddings/oleObject160.bin"/><Relationship Id="rId37" Type="http://schemas.openxmlformats.org/officeDocument/2006/relationships/image" Target="../media/image147.emf"/><Relationship Id="rId36" Type="http://schemas.openxmlformats.org/officeDocument/2006/relationships/oleObject" Target="../embeddings/oleObject159.bin"/><Relationship Id="rId35" Type="http://schemas.openxmlformats.org/officeDocument/2006/relationships/image" Target="../media/image146.emf"/><Relationship Id="rId34" Type="http://schemas.openxmlformats.org/officeDocument/2006/relationships/oleObject" Target="../embeddings/oleObject158.bin"/><Relationship Id="rId33" Type="http://schemas.openxmlformats.org/officeDocument/2006/relationships/oleObject" Target="../embeddings/oleObject157.bin"/><Relationship Id="rId32" Type="http://schemas.openxmlformats.org/officeDocument/2006/relationships/oleObject" Target="../embeddings/oleObject156.bin"/><Relationship Id="rId31" Type="http://schemas.openxmlformats.org/officeDocument/2006/relationships/oleObject" Target="../embeddings/oleObject155.bin"/><Relationship Id="rId30" Type="http://schemas.openxmlformats.org/officeDocument/2006/relationships/image" Target="../media/image133.wmf"/><Relationship Id="rId3" Type="http://schemas.openxmlformats.org/officeDocument/2006/relationships/image" Target="../media/image138.emf"/><Relationship Id="rId29" Type="http://schemas.openxmlformats.org/officeDocument/2006/relationships/oleObject" Target="../embeddings/oleObject154.bin"/><Relationship Id="rId28" Type="http://schemas.openxmlformats.org/officeDocument/2006/relationships/oleObject" Target="../embeddings/oleObject153.bin"/><Relationship Id="rId27" Type="http://schemas.openxmlformats.org/officeDocument/2006/relationships/oleObject" Target="../embeddings/oleObject152.bin"/><Relationship Id="rId26" Type="http://schemas.openxmlformats.org/officeDocument/2006/relationships/oleObject" Target="../embeddings/oleObject151.bin"/><Relationship Id="rId25" Type="http://schemas.openxmlformats.org/officeDocument/2006/relationships/oleObject" Target="../embeddings/oleObject150.bin"/><Relationship Id="rId24" Type="http://schemas.openxmlformats.org/officeDocument/2006/relationships/oleObject" Target="../embeddings/oleObject149.bin"/><Relationship Id="rId23" Type="http://schemas.openxmlformats.org/officeDocument/2006/relationships/image" Target="../media/image132.wmf"/><Relationship Id="rId22" Type="http://schemas.openxmlformats.org/officeDocument/2006/relationships/oleObject" Target="../embeddings/oleObject148.bin"/><Relationship Id="rId21" Type="http://schemas.openxmlformats.org/officeDocument/2006/relationships/image" Target="../media/image131.wmf"/><Relationship Id="rId20" Type="http://schemas.openxmlformats.org/officeDocument/2006/relationships/oleObject" Target="../embeddings/oleObject147.bin"/><Relationship Id="rId2" Type="http://schemas.openxmlformats.org/officeDocument/2006/relationships/oleObject" Target="../embeddings/oleObject138.bin"/><Relationship Id="rId19" Type="http://schemas.openxmlformats.org/officeDocument/2006/relationships/image" Target="../media/image130.wmf"/><Relationship Id="rId18" Type="http://schemas.openxmlformats.org/officeDocument/2006/relationships/oleObject" Target="../embeddings/oleObject146.bin"/><Relationship Id="rId17" Type="http://schemas.openxmlformats.org/officeDocument/2006/relationships/image" Target="../media/image145.emf"/><Relationship Id="rId16" Type="http://schemas.openxmlformats.org/officeDocument/2006/relationships/oleObject" Target="../embeddings/oleObject145.bin"/><Relationship Id="rId15" Type="http://schemas.openxmlformats.org/officeDocument/2006/relationships/image" Target="../media/image144.emf"/><Relationship Id="rId14" Type="http://schemas.openxmlformats.org/officeDocument/2006/relationships/oleObject" Target="../embeddings/oleObject144.bin"/><Relationship Id="rId13" Type="http://schemas.openxmlformats.org/officeDocument/2006/relationships/image" Target="../media/image143.emf"/><Relationship Id="rId12" Type="http://schemas.openxmlformats.org/officeDocument/2006/relationships/oleObject" Target="../embeddings/oleObject143.bin"/><Relationship Id="rId11" Type="http://schemas.openxmlformats.org/officeDocument/2006/relationships/image" Target="../media/image142.emf"/><Relationship Id="rId10" Type="http://schemas.openxmlformats.org/officeDocument/2006/relationships/oleObject" Target="../embeddings/oleObject142.bin"/><Relationship Id="rId1" Type="http://schemas.openxmlformats.org/officeDocument/2006/relationships/image" Target="../media/image121.png"/></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73.bin"/><Relationship Id="rId8" Type="http://schemas.openxmlformats.org/officeDocument/2006/relationships/image" Target="../media/image160.emf"/><Relationship Id="rId7" Type="http://schemas.openxmlformats.org/officeDocument/2006/relationships/oleObject" Target="../embeddings/oleObject172.bin"/><Relationship Id="rId6" Type="http://schemas.openxmlformats.org/officeDocument/2006/relationships/image" Target="../media/image159.emf"/><Relationship Id="rId5" Type="http://schemas.openxmlformats.org/officeDocument/2006/relationships/oleObject" Target="../embeddings/oleObject171.bin"/><Relationship Id="rId4" Type="http://schemas.openxmlformats.org/officeDocument/2006/relationships/image" Target="../media/image158.emf"/><Relationship Id="rId3" Type="http://schemas.openxmlformats.org/officeDocument/2006/relationships/oleObject" Target="../embeddings/oleObject170.bin"/><Relationship Id="rId2" Type="http://schemas.openxmlformats.org/officeDocument/2006/relationships/image" Target="../media/image157.emf"/><Relationship Id="rId14" Type="http://schemas.openxmlformats.org/officeDocument/2006/relationships/vmlDrawing" Target="../drawings/vmlDrawing20.vml"/><Relationship Id="rId13" Type="http://schemas.openxmlformats.org/officeDocument/2006/relationships/slideLayout" Target="../slideLayouts/slideLayout7.xml"/><Relationship Id="rId12" Type="http://schemas.openxmlformats.org/officeDocument/2006/relationships/image" Target="../media/image162.emf"/><Relationship Id="rId11" Type="http://schemas.openxmlformats.org/officeDocument/2006/relationships/oleObject" Target="../embeddings/oleObject174.bin"/><Relationship Id="rId10" Type="http://schemas.openxmlformats.org/officeDocument/2006/relationships/image" Target="../media/image161.emf"/><Relationship Id="rId1" Type="http://schemas.openxmlformats.org/officeDocument/2006/relationships/oleObject" Target="../embeddings/oleObject169.bin"/></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6.wmf"/><Relationship Id="rId7" Type="http://schemas.openxmlformats.org/officeDocument/2006/relationships/oleObject" Target="../embeddings/oleObject178.bin"/><Relationship Id="rId6" Type="http://schemas.openxmlformats.org/officeDocument/2006/relationships/image" Target="../media/image165.wmf"/><Relationship Id="rId5" Type="http://schemas.openxmlformats.org/officeDocument/2006/relationships/oleObject" Target="../embeddings/oleObject177.bin"/><Relationship Id="rId4" Type="http://schemas.openxmlformats.org/officeDocument/2006/relationships/image" Target="../media/image164.wmf"/><Relationship Id="rId3" Type="http://schemas.openxmlformats.org/officeDocument/2006/relationships/oleObject" Target="../embeddings/oleObject176.bin"/><Relationship Id="rId2" Type="http://schemas.openxmlformats.org/officeDocument/2006/relationships/image" Target="../media/image163.wmf"/><Relationship Id="rId10" Type="http://schemas.openxmlformats.org/officeDocument/2006/relationships/vmlDrawing" Target="../drawings/vmlDrawing21.vml"/><Relationship Id="rId1" Type="http://schemas.openxmlformats.org/officeDocument/2006/relationships/oleObject" Target="../embeddings/oleObject175.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167.wmf"/><Relationship Id="rId1" Type="http://schemas.openxmlformats.org/officeDocument/2006/relationships/control" Target="../activeX/activeX2.xml"/></Relationships>
</file>

<file path=ppt/slides/_rels/slide3.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oleObject" Target="../embeddings/oleObject4.bin"/><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7.xml"/><Relationship Id="rId2" Type="http://schemas.openxmlformats.org/officeDocument/2006/relationships/image" Target="../media/image168.wmf"/><Relationship Id="rId1" Type="http://schemas.openxmlformats.org/officeDocument/2006/relationships/oleObject" Target="../embeddings/oleObject179.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2.wmf"/><Relationship Id="rId7" Type="http://schemas.openxmlformats.org/officeDocument/2006/relationships/oleObject" Target="../embeddings/oleObject183.bin"/><Relationship Id="rId6" Type="http://schemas.openxmlformats.org/officeDocument/2006/relationships/image" Target="../media/image171.wmf"/><Relationship Id="rId5" Type="http://schemas.openxmlformats.org/officeDocument/2006/relationships/oleObject" Target="../embeddings/oleObject182.bin"/><Relationship Id="rId4" Type="http://schemas.openxmlformats.org/officeDocument/2006/relationships/image" Target="../media/image170.wmf"/><Relationship Id="rId3" Type="http://schemas.openxmlformats.org/officeDocument/2006/relationships/oleObject" Target="../embeddings/oleObject181.bin"/><Relationship Id="rId2" Type="http://schemas.openxmlformats.org/officeDocument/2006/relationships/image" Target="../media/image169.wmf"/><Relationship Id="rId10" Type="http://schemas.openxmlformats.org/officeDocument/2006/relationships/vmlDrawing" Target="../drawings/vmlDrawing24.vml"/><Relationship Id="rId1" Type="http://schemas.openxmlformats.org/officeDocument/2006/relationships/oleObject" Target="../embeddings/oleObject180.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88.bin"/><Relationship Id="rId8" Type="http://schemas.openxmlformats.org/officeDocument/2006/relationships/image" Target="../media/image174.wmf"/><Relationship Id="rId7" Type="http://schemas.openxmlformats.org/officeDocument/2006/relationships/oleObject" Target="../embeddings/oleObject187.bin"/><Relationship Id="rId6" Type="http://schemas.openxmlformats.org/officeDocument/2006/relationships/image" Target="../media/image170.wmf"/><Relationship Id="rId5" Type="http://schemas.openxmlformats.org/officeDocument/2006/relationships/oleObject" Target="../embeddings/oleObject186.bin"/><Relationship Id="rId4" Type="http://schemas.openxmlformats.org/officeDocument/2006/relationships/image" Target="../media/image173.wmf"/><Relationship Id="rId3" Type="http://schemas.openxmlformats.org/officeDocument/2006/relationships/oleObject" Target="../embeddings/oleObject185.bin"/><Relationship Id="rId2" Type="http://schemas.openxmlformats.org/officeDocument/2006/relationships/image" Target="../media/image169.wmf"/><Relationship Id="rId12" Type="http://schemas.openxmlformats.org/officeDocument/2006/relationships/vmlDrawing" Target="../drawings/vmlDrawing25.vml"/><Relationship Id="rId11" Type="http://schemas.openxmlformats.org/officeDocument/2006/relationships/slideLayout" Target="../slideLayouts/slideLayout7.xml"/><Relationship Id="rId10" Type="http://schemas.openxmlformats.org/officeDocument/2006/relationships/image" Target="../media/image175.wmf"/><Relationship Id="rId1" Type="http://schemas.openxmlformats.org/officeDocument/2006/relationships/oleObject" Target="../embeddings/oleObject184.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94.bin"/><Relationship Id="rId8" Type="http://schemas.openxmlformats.org/officeDocument/2006/relationships/image" Target="../media/image178.wmf"/><Relationship Id="rId7" Type="http://schemas.openxmlformats.org/officeDocument/2006/relationships/oleObject" Target="../embeddings/oleObject193.bin"/><Relationship Id="rId6" Type="http://schemas.openxmlformats.org/officeDocument/2006/relationships/oleObject" Target="../embeddings/oleObject192.bin"/><Relationship Id="rId5" Type="http://schemas.openxmlformats.org/officeDocument/2006/relationships/oleObject" Target="../embeddings/oleObject191.bin"/><Relationship Id="rId4" Type="http://schemas.openxmlformats.org/officeDocument/2006/relationships/image" Target="../media/image177.wmf"/><Relationship Id="rId3" Type="http://schemas.openxmlformats.org/officeDocument/2006/relationships/oleObject" Target="../embeddings/oleObject190.bin"/><Relationship Id="rId2" Type="http://schemas.openxmlformats.org/officeDocument/2006/relationships/image" Target="../media/image176.wmf"/><Relationship Id="rId11" Type="http://schemas.openxmlformats.org/officeDocument/2006/relationships/vmlDrawing" Target="../drawings/vmlDrawing26.vml"/><Relationship Id="rId10" Type="http://schemas.openxmlformats.org/officeDocument/2006/relationships/slideLayout" Target="../slideLayouts/slideLayout7.xml"/><Relationship Id="rId1" Type="http://schemas.openxmlformats.org/officeDocument/2006/relationships/oleObject" Target="../embeddings/oleObject189.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200.bin"/><Relationship Id="rId8" Type="http://schemas.openxmlformats.org/officeDocument/2006/relationships/oleObject" Target="../embeddings/oleObject199.bin"/><Relationship Id="rId7" Type="http://schemas.openxmlformats.org/officeDocument/2006/relationships/oleObject" Target="../embeddings/oleObject198.bin"/><Relationship Id="rId6" Type="http://schemas.openxmlformats.org/officeDocument/2006/relationships/image" Target="../media/image181.wmf"/><Relationship Id="rId5" Type="http://schemas.openxmlformats.org/officeDocument/2006/relationships/oleObject" Target="../embeddings/oleObject197.bin"/><Relationship Id="rId4" Type="http://schemas.openxmlformats.org/officeDocument/2006/relationships/image" Target="../media/image180.wmf"/><Relationship Id="rId3" Type="http://schemas.openxmlformats.org/officeDocument/2006/relationships/oleObject" Target="../embeddings/oleObject196.bin"/><Relationship Id="rId2" Type="http://schemas.openxmlformats.org/officeDocument/2006/relationships/image" Target="../media/image179.wmf"/><Relationship Id="rId13" Type="http://schemas.openxmlformats.org/officeDocument/2006/relationships/vmlDrawing" Target="../drawings/vmlDrawing27.vml"/><Relationship Id="rId12" Type="http://schemas.openxmlformats.org/officeDocument/2006/relationships/slideLayout" Target="../slideLayouts/slideLayout7.xml"/><Relationship Id="rId11" Type="http://schemas.openxmlformats.org/officeDocument/2006/relationships/image" Target="../media/image182.wmf"/><Relationship Id="rId10" Type="http://schemas.openxmlformats.org/officeDocument/2006/relationships/oleObject" Target="../embeddings/oleObject201.bin"/><Relationship Id="rId1" Type="http://schemas.openxmlformats.org/officeDocument/2006/relationships/oleObject" Target="../embeddings/oleObject195.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7.emf"/><Relationship Id="rId3" Type="http://schemas.openxmlformats.org/officeDocument/2006/relationships/oleObject" Target="../embeddings/oleObject6.bin"/><Relationship Id="rId2" Type="http://schemas.openxmlformats.org/officeDocument/2006/relationships/image" Target="../media/image6.e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control" Target="../activeX/activeX1.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12.emf"/><Relationship Id="rId7" Type="http://schemas.openxmlformats.org/officeDocument/2006/relationships/oleObject" Target="../embeddings/oleObject10.bin"/><Relationship Id="rId6" Type="http://schemas.openxmlformats.org/officeDocument/2006/relationships/image" Target="../media/image11.emf"/><Relationship Id="rId5" Type="http://schemas.openxmlformats.org/officeDocument/2006/relationships/oleObject" Target="../embeddings/oleObject9.bin"/><Relationship Id="rId4" Type="http://schemas.openxmlformats.org/officeDocument/2006/relationships/image" Target="../media/image10.emf"/><Relationship Id="rId3" Type="http://schemas.openxmlformats.org/officeDocument/2006/relationships/oleObject" Target="../embeddings/oleObject8.bin"/><Relationship Id="rId22" Type="http://schemas.openxmlformats.org/officeDocument/2006/relationships/vmlDrawing" Target="../drawings/vmlDrawing5.vml"/><Relationship Id="rId21" Type="http://schemas.openxmlformats.org/officeDocument/2006/relationships/slideLayout" Target="../slideLayouts/slideLayout7.xml"/><Relationship Id="rId20" Type="http://schemas.openxmlformats.org/officeDocument/2006/relationships/image" Target="../media/image18.emf"/><Relationship Id="rId2" Type="http://schemas.openxmlformats.org/officeDocument/2006/relationships/image" Target="../media/image9.emf"/><Relationship Id="rId19" Type="http://schemas.openxmlformats.org/officeDocument/2006/relationships/oleObject" Target="../embeddings/oleObject16.bin"/><Relationship Id="rId18" Type="http://schemas.openxmlformats.org/officeDocument/2006/relationships/image" Target="../media/image17.emf"/><Relationship Id="rId17" Type="http://schemas.openxmlformats.org/officeDocument/2006/relationships/oleObject" Target="../embeddings/oleObject15.bin"/><Relationship Id="rId16" Type="http://schemas.openxmlformats.org/officeDocument/2006/relationships/image" Target="../media/image16.emf"/><Relationship Id="rId15" Type="http://schemas.openxmlformats.org/officeDocument/2006/relationships/oleObject" Target="../embeddings/oleObject14.bin"/><Relationship Id="rId14" Type="http://schemas.openxmlformats.org/officeDocument/2006/relationships/image" Target="../media/image15.wmf"/><Relationship Id="rId13" Type="http://schemas.openxmlformats.org/officeDocument/2006/relationships/oleObject" Target="../embeddings/oleObject13.bin"/><Relationship Id="rId12" Type="http://schemas.openxmlformats.org/officeDocument/2006/relationships/image" Target="../media/image14.emf"/><Relationship Id="rId11" Type="http://schemas.openxmlformats.org/officeDocument/2006/relationships/oleObject" Target="../embeddings/oleObject12.bin"/><Relationship Id="rId10" Type="http://schemas.openxmlformats.org/officeDocument/2006/relationships/image" Target="../media/image13.emf"/><Relationship Id="rId1"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2.emf"/><Relationship Id="rId7" Type="http://schemas.openxmlformats.org/officeDocument/2006/relationships/oleObject" Target="../embeddings/oleObject20.bin"/><Relationship Id="rId6" Type="http://schemas.openxmlformats.org/officeDocument/2006/relationships/image" Target="../media/image21.emf"/><Relationship Id="rId5" Type="http://schemas.openxmlformats.org/officeDocument/2006/relationships/oleObject" Target="../embeddings/oleObject19.bin"/><Relationship Id="rId4" Type="http://schemas.openxmlformats.org/officeDocument/2006/relationships/image" Target="../media/image20.emf"/><Relationship Id="rId3" Type="http://schemas.openxmlformats.org/officeDocument/2006/relationships/oleObject" Target="../embeddings/oleObject18.bin"/><Relationship Id="rId2" Type="http://schemas.openxmlformats.org/officeDocument/2006/relationships/image" Target="../media/image19.wmf"/><Relationship Id="rId12" Type="http://schemas.openxmlformats.org/officeDocument/2006/relationships/vmlDrawing" Target="../drawings/vmlDrawing6.vml"/><Relationship Id="rId11" Type="http://schemas.openxmlformats.org/officeDocument/2006/relationships/slideLayout" Target="../slideLayouts/slideLayout7.xml"/><Relationship Id="rId10" Type="http://schemas.openxmlformats.org/officeDocument/2006/relationships/image" Target="../media/image23.emf"/><Relationship Id="rId1"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Group 2"/>
          <p:cNvGrpSpPr/>
          <p:nvPr/>
        </p:nvGrpSpPr>
        <p:grpSpPr>
          <a:xfrm>
            <a:off x="1447800" y="815975"/>
            <a:ext cx="7315200" cy="1165225"/>
            <a:chOff x="624" y="480"/>
            <a:chExt cx="4608" cy="734"/>
          </a:xfrm>
        </p:grpSpPr>
        <p:sp>
          <p:nvSpPr>
            <p:cNvPr id="4129" name="Text Box 3"/>
            <p:cNvSpPr txBox="1"/>
            <p:nvPr/>
          </p:nvSpPr>
          <p:spPr>
            <a:xfrm>
              <a:off x="624" y="480"/>
              <a:ext cx="4608" cy="734"/>
            </a:xfrm>
            <a:prstGeom prst="rect">
              <a:avLst/>
            </a:prstGeom>
            <a:noFill/>
            <a:ln w="9525">
              <a:noFill/>
            </a:ln>
          </p:spPr>
          <p:txBody>
            <a:bodyPr>
              <a:spAutoFit/>
            </a:bodyPr>
            <a:p>
              <a:pPr eaLnBrk="1" hangingPunct="1">
                <a:lnSpc>
                  <a:spcPct val="85000"/>
                </a:lnSpc>
                <a:spcBef>
                  <a:spcPct val="50000"/>
                </a:spcBef>
              </a:pPr>
              <a:r>
                <a:rPr lang="zh-CN" altLang="en-US" b="1" dirty="0">
                  <a:solidFill>
                    <a:srgbClr val="003366"/>
                  </a:solidFill>
                  <a:latin typeface="Times New Roman" panose="02020603050405020304" pitchFamily="18" charset="0"/>
                </a:rPr>
                <a:t>光的</a:t>
              </a:r>
              <a:r>
                <a:rPr lang="zh-CN" altLang="en-US" b="1" dirty="0">
                  <a:solidFill>
                    <a:srgbClr val="0000FF"/>
                  </a:solidFill>
                  <a:latin typeface="Times New Roman" panose="02020603050405020304" pitchFamily="18" charset="0"/>
                </a:rPr>
                <a:t>波动性</a:t>
              </a:r>
              <a:r>
                <a:rPr lang="zh-CN" altLang="en-US" b="1" dirty="0">
                  <a:solidFill>
                    <a:srgbClr val="080808"/>
                  </a:solidFill>
                  <a:latin typeface="Times New Roman" panose="02020603050405020304" pitchFamily="18" charset="0"/>
                </a:rPr>
                <a:t>                </a:t>
              </a:r>
              <a:r>
                <a:rPr lang="zh-CN" altLang="en-US" b="1" dirty="0">
                  <a:solidFill>
                    <a:srgbClr val="003366"/>
                  </a:solidFill>
                  <a:latin typeface="Times New Roman" panose="02020603050405020304" pitchFamily="18" charset="0"/>
                </a:rPr>
                <a:t>光的干涉、衍射 </a:t>
              </a:r>
              <a:r>
                <a:rPr lang="en-US" altLang="zh-CN" b="1" dirty="0">
                  <a:solidFill>
                    <a:srgbClr val="003366"/>
                  </a:solidFill>
                  <a:latin typeface="Times New Roman" panose="02020603050405020304" pitchFamily="18" charset="0"/>
                </a:rPr>
                <a:t>.</a:t>
              </a:r>
              <a:endParaRPr lang="en-US" altLang="zh-CN" b="1" dirty="0">
                <a:solidFill>
                  <a:srgbClr val="003366"/>
                </a:solidFill>
                <a:latin typeface="Times New Roman" panose="02020603050405020304" pitchFamily="18" charset="0"/>
              </a:endParaRPr>
            </a:p>
            <a:p>
              <a:pPr eaLnBrk="1" hangingPunct="1">
                <a:lnSpc>
                  <a:spcPct val="85000"/>
                </a:lnSpc>
                <a:spcBef>
                  <a:spcPct val="50000"/>
                </a:spcBef>
              </a:pPr>
              <a:r>
                <a:rPr lang="zh-CN" altLang="en-US" b="1" dirty="0">
                  <a:solidFill>
                    <a:srgbClr val="003366"/>
                  </a:solidFill>
                  <a:latin typeface="Times New Roman" panose="02020603050405020304" pitchFamily="18" charset="0"/>
                </a:rPr>
                <a:t>光波是</a:t>
              </a:r>
              <a:r>
                <a:rPr lang="zh-CN" altLang="en-US" b="1" dirty="0">
                  <a:solidFill>
                    <a:srgbClr val="CC0000"/>
                  </a:solidFill>
                  <a:latin typeface="Times New Roman" panose="02020603050405020304" pitchFamily="18" charset="0"/>
                </a:rPr>
                <a:t>横波</a:t>
              </a:r>
              <a:r>
                <a:rPr lang="zh-CN" altLang="en-US" b="1" dirty="0">
                  <a:solidFill>
                    <a:srgbClr val="080808"/>
                  </a:solidFill>
                  <a:latin typeface="Times New Roman" panose="02020603050405020304" pitchFamily="18" charset="0"/>
                </a:rPr>
                <a:t>                </a:t>
              </a:r>
              <a:r>
                <a:rPr lang="zh-CN" altLang="en-US" b="1" dirty="0">
                  <a:solidFill>
                    <a:srgbClr val="003366"/>
                  </a:solidFill>
                  <a:latin typeface="Times New Roman" panose="02020603050405020304" pitchFamily="18" charset="0"/>
                </a:rPr>
                <a:t>光的偏振 </a:t>
              </a:r>
              <a:r>
                <a:rPr lang="en-US" altLang="zh-CN" b="1" dirty="0">
                  <a:solidFill>
                    <a:srgbClr val="003366"/>
                  </a:solidFill>
                  <a:latin typeface="Times New Roman" panose="02020603050405020304" pitchFamily="18" charset="0"/>
                </a:rPr>
                <a:t>.</a:t>
              </a:r>
              <a:endParaRPr lang="en-US" altLang="zh-CN" b="1" dirty="0">
                <a:solidFill>
                  <a:srgbClr val="003366"/>
                </a:solidFill>
                <a:latin typeface="Times New Roman" panose="02020603050405020304" pitchFamily="18" charset="0"/>
              </a:endParaRPr>
            </a:p>
          </p:txBody>
        </p:sp>
        <p:sp>
          <p:nvSpPr>
            <p:cNvPr id="4130" name="AutoShape 4"/>
            <p:cNvSpPr/>
            <p:nvPr/>
          </p:nvSpPr>
          <p:spPr>
            <a:xfrm>
              <a:off x="2112" y="528"/>
              <a:ext cx="672" cy="144"/>
            </a:xfrm>
            <a:prstGeom prst="rightArrow">
              <a:avLst>
                <a:gd name="adj1" fmla="val 50000"/>
                <a:gd name="adj2" fmla="val 116645"/>
              </a:avLst>
            </a:prstGeom>
            <a:solidFill>
              <a:schemeClr val="accent1"/>
            </a:solidFill>
            <a:ln w="19050" cap="flat" cmpd="sng">
              <a:solidFill>
                <a:schemeClr val="tx2"/>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4131" name="AutoShape 5"/>
            <p:cNvSpPr/>
            <p:nvPr/>
          </p:nvSpPr>
          <p:spPr>
            <a:xfrm>
              <a:off x="2112" y="960"/>
              <a:ext cx="720" cy="144"/>
            </a:xfrm>
            <a:prstGeom prst="rightArrow">
              <a:avLst>
                <a:gd name="adj1" fmla="val 50000"/>
                <a:gd name="adj2" fmla="val 125000"/>
              </a:avLst>
            </a:prstGeom>
            <a:solidFill>
              <a:srgbClr val="FFE7FF"/>
            </a:solidFill>
            <a:ln w="19050" cap="flat" cmpd="sng">
              <a:solidFill>
                <a:srgbClr val="CC00CC"/>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4099" name="Text Box 6"/>
          <p:cNvSpPr txBox="1"/>
          <p:nvPr/>
        </p:nvSpPr>
        <p:spPr>
          <a:xfrm>
            <a:off x="1447800" y="2057400"/>
            <a:ext cx="5334000" cy="579438"/>
          </a:xfrm>
          <a:prstGeom prst="rect">
            <a:avLst/>
          </a:prstGeom>
          <a:noFill/>
          <a:ln w="9525">
            <a:noFill/>
          </a:ln>
        </p:spPr>
        <p:txBody>
          <a:bodyPr>
            <a:spAutoFit/>
          </a:bodyPr>
          <a:p>
            <a:pPr eaLnBrk="1" hangingPunct="1">
              <a:spcBef>
                <a:spcPct val="50000"/>
              </a:spcBef>
            </a:pPr>
            <a:r>
              <a:rPr lang="zh-CN" altLang="en-US" b="1" dirty="0">
                <a:solidFill>
                  <a:srgbClr val="003366"/>
                </a:solidFill>
                <a:latin typeface="Times New Roman" panose="02020603050405020304" pitchFamily="18" charset="0"/>
              </a:rPr>
              <a:t>机械横波与纵波的区别</a:t>
            </a:r>
            <a:endParaRPr lang="zh-CN" altLang="en-US" b="1" dirty="0">
              <a:solidFill>
                <a:srgbClr val="003366"/>
              </a:solidFill>
              <a:latin typeface="Times New Roman" panose="02020603050405020304" pitchFamily="18" charset="0"/>
            </a:endParaRPr>
          </a:p>
        </p:txBody>
      </p:sp>
      <p:sp>
        <p:nvSpPr>
          <p:cNvPr id="4100" name="Rectangle 7"/>
          <p:cNvSpPr/>
          <p:nvPr/>
        </p:nvSpPr>
        <p:spPr>
          <a:xfrm>
            <a:off x="1611313" y="2706688"/>
            <a:ext cx="5932487" cy="346551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4101" name="AutoShape 8" descr="浅色竖线"/>
          <p:cNvSpPr/>
          <p:nvPr/>
        </p:nvSpPr>
        <p:spPr>
          <a:xfrm rot="5425004">
            <a:off x="2768600" y="4930775"/>
            <a:ext cx="938213" cy="533400"/>
          </a:xfrm>
          <a:prstGeom prst="parallelogram">
            <a:avLst>
              <a:gd name="adj" fmla="val 38817"/>
            </a:avLst>
          </a:prstGeom>
          <a:pattFill prst="ltVert">
            <a:fgClr>
              <a:schemeClr val="tx2"/>
            </a:fgClr>
            <a:bgClr>
              <a:schemeClr val="accent1"/>
            </a:bgClr>
          </a:pattFill>
          <a:ln w="9525" cap="flat" cmpd="sng">
            <a:solidFill>
              <a:schemeClr val="tx1"/>
            </a:solidFill>
            <a:prstDash val="solid"/>
            <a:miter/>
            <a:headEnd type="none" w="med" len="med"/>
            <a:tailEnd type="none" w="med" len="med"/>
          </a:ln>
          <a:effectLst>
            <a:outerShdw dist="56796" dir="20006096" algn="ctr" rotWithShape="0">
              <a:srgbClr val="84D56B"/>
            </a:outerShdw>
          </a:effectLst>
        </p:spPr>
        <p:txBody>
          <a:bodyPr wrap="none" anchor="ctr" anchorCtr="0"/>
          <a:p>
            <a:pPr eaLnBrk="1" hangingPunct="1">
              <a:buNone/>
            </a:pPr>
            <a:endParaRPr lang="zh-CN" altLang="en-US" dirty="0">
              <a:latin typeface="Arial" panose="020B0604020202020204" pitchFamily="34" charset="0"/>
            </a:endParaRPr>
          </a:p>
        </p:txBody>
      </p:sp>
      <p:sp>
        <p:nvSpPr>
          <p:cNvPr id="4102" name="AutoShape 9" descr="浅色竖线"/>
          <p:cNvSpPr/>
          <p:nvPr/>
        </p:nvSpPr>
        <p:spPr>
          <a:xfrm rot="5425004">
            <a:off x="5961063" y="3627438"/>
            <a:ext cx="650875" cy="685800"/>
          </a:xfrm>
          <a:prstGeom prst="parallelogram">
            <a:avLst>
              <a:gd name="adj" fmla="val 10481"/>
            </a:avLst>
          </a:prstGeom>
          <a:pattFill prst="ltVert">
            <a:fgClr>
              <a:schemeClr val="tx2"/>
            </a:fgClr>
            <a:bgClr>
              <a:schemeClr val="accent1"/>
            </a:bgClr>
          </a:pattFill>
          <a:ln w="9525" cap="flat" cmpd="sng">
            <a:solidFill>
              <a:schemeClr val="tx1"/>
            </a:solidFill>
            <a:prstDash val="solid"/>
            <a:miter/>
            <a:headEnd type="none" w="med" len="med"/>
            <a:tailEnd type="none" w="med" len="med"/>
          </a:ln>
          <a:effectLst>
            <a:outerShdw dist="68392" dir="20291915" algn="ctr" rotWithShape="0">
              <a:srgbClr val="84D56B"/>
            </a:outerShdw>
          </a:effectLst>
        </p:spPr>
        <p:txBody>
          <a:bodyPr wrap="none" anchor="ctr" anchorCtr="0"/>
          <a:p>
            <a:pPr eaLnBrk="1" hangingPunct="1">
              <a:buNone/>
            </a:pPr>
            <a:endParaRPr lang="zh-CN" altLang="en-US" dirty="0">
              <a:latin typeface="Arial" panose="020B0604020202020204" pitchFamily="34" charset="0"/>
            </a:endParaRPr>
          </a:p>
        </p:txBody>
      </p:sp>
      <p:sp>
        <p:nvSpPr>
          <p:cNvPr id="4103" name="AutoShape 10" descr="浅色竖线"/>
          <p:cNvSpPr/>
          <p:nvPr/>
        </p:nvSpPr>
        <p:spPr>
          <a:xfrm rot="5425004">
            <a:off x="2692400" y="3341688"/>
            <a:ext cx="938213" cy="533400"/>
          </a:xfrm>
          <a:prstGeom prst="parallelogram">
            <a:avLst>
              <a:gd name="adj" fmla="val 38817"/>
            </a:avLst>
          </a:prstGeom>
          <a:pattFill prst="ltVert">
            <a:fgClr>
              <a:schemeClr val="tx2"/>
            </a:fgClr>
            <a:bgClr>
              <a:schemeClr val="accent1"/>
            </a:bgClr>
          </a:pattFill>
          <a:ln w="9525" cap="flat" cmpd="sng">
            <a:solidFill>
              <a:schemeClr val="tx1"/>
            </a:solidFill>
            <a:prstDash val="solid"/>
            <a:miter/>
            <a:headEnd type="none" w="med" len="med"/>
            <a:tailEnd type="none" w="med" len="med"/>
          </a:ln>
          <a:effectLst>
            <a:outerShdw dist="56796" dir="20006096" algn="ctr" rotWithShape="0">
              <a:srgbClr val="84D56B"/>
            </a:outerShdw>
          </a:effectLst>
        </p:spPr>
        <p:txBody>
          <a:bodyPr wrap="none" anchor="ctr" anchorCtr="0"/>
          <a:p>
            <a:pPr eaLnBrk="1" hangingPunct="1">
              <a:buNone/>
            </a:pPr>
            <a:endParaRPr lang="zh-CN" altLang="en-US" dirty="0">
              <a:latin typeface="Arial" panose="020B0604020202020204" pitchFamily="34" charset="0"/>
            </a:endParaRPr>
          </a:p>
        </p:txBody>
      </p:sp>
      <p:grpSp>
        <p:nvGrpSpPr>
          <p:cNvPr id="3" name="Group 11"/>
          <p:cNvGrpSpPr/>
          <p:nvPr/>
        </p:nvGrpSpPr>
        <p:grpSpPr>
          <a:xfrm>
            <a:off x="2438400" y="3160713"/>
            <a:ext cx="2438400" cy="990600"/>
            <a:chOff x="2880" y="2256"/>
            <a:chExt cx="1536" cy="658"/>
          </a:xfrm>
        </p:grpSpPr>
        <p:sp>
          <p:nvSpPr>
            <p:cNvPr id="4126" name="Freeform 12" descr="浅色竖线"/>
            <p:cNvSpPr/>
            <p:nvPr/>
          </p:nvSpPr>
          <p:spPr>
            <a:xfrm>
              <a:off x="2880" y="2256"/>
              <a:ext cx="1344" cy="658"/>
            </a:xfrm>
            <a:custGeom>
              <a:avLst/>
              <a:gdLst/>
              <a:ahLst/>
              <a:cxnLst>
                <a:cxn ang="0">
                  <a:pos x="0" y="628"/>
                </a:cxn>
                <a:cxn ang="0">
                  <a:pos x="42" y="514"/>
                </a:cxn>
                <a:cxn ang="0">
                  <a:pos x="93" y="454"/>
                </a:cxn>
                <a:cxn ang="0">
                  <a:pos x="135" y="478"/>
                </a:cxn>
                <a:cxn ang="0">
                  <a:pos x="188" y="544"/>
                </a:cxn>
                <a:cxn ang="0">
                  <a:pos x="240" y="631"/>
                </a:cxn>
                <a:cxn ang="0">
                  <a:pos x="288" y="652"/>
                </a:cxn>
                <a:cxn ang="0">
                  <a:pos x="327" y="592"/>
                </a:cxn>
                <a:cxn ang="0">
                  <a:pos x="381" y="475"/>
                </a:cxn>
                <a:cxn ang="0">
                  <a:pos x="423" y="364"/>
                </a:cxn>
                <a:cxn ang="0">
                  <a:pos x="480" y="298"/>
                </a:cxn>
                <a:cxn ang="0">
                  <a:pos x="522" y="325"/>
                </a:cxn>
                <a:cxn ang="0">
                  <a:pos x="573" y="394"/>
                </a:cxn>
                <a:cxn ang="0">
                  <a:pos x="618" y="472"/>
                </a:cxn>
                <a:cxn ang="0">
                  <a:pos x="672" y="499"/>
                </a:cxn>
                <a:cxn ang="0">
                  <a:pos x="714" y="439"/>
                </a:cxn>
                <a:cxn ang="0">
                  <a:pos x="765" y="325"/>
                </a:cxn>
                <a:cxn ang="0">
                  <a:pos x="813" y="199"/>
                </a:cxn>
                <a:cxn ang="0">
                  <a:pos x="864" y="148"/>
                </a:cxn>
                <a:cxn ang="0">
                  <a:pos x="903" y="172"/>
                </a:cxn>
                <a:cxn ang="0">
                  <a:pos x="960" y="244"/>
                </a:cxn>
                <a:cxn ang="0">
                  <a:pos x="1002" y="325"/>
                </a:cxn>
                <a:cxn ang="0">
                  <a:pos x="1050" y="349"/>
                </a:cxn>
                <a:cxn ang="0">
                  <a:pos x="1095" y="286"/>
                </a:cxn>
                <a:cxn ang="0">
                  <a:pos x="1155" y="163"/>
                </a:cxn>
                <a:cxn ang="0">
                  <a:pos x="1203" y="49"/>
                </a:cxn>
                <a:cxn ang="0">
                  <a:pos x="1248" y="4"/>
                </a:cxn>
                <a:cxn ang="0">
                  <a:pos x="1287" y="22"/>
                </a:cxn>
                <a:cxn ang="0">
                  <a:pos x="1344" y="100"/>
                </a:cxn>
              </a:cxnLst>
              <a:pathLst>
                <a:path w="1344" h="658">
                  <a:moveTo>
                    <a:pt x="0" y="628"/>
                  </a:moveTo>
                  <a:cubicBezTo>
                    <a:pt x="7" y="609"/>
                    <a:pt x="27" y="543"/>
                    <a:pt x="42" y="514"/>
                  </a:cubicBezTo>
                  <a:cubicBezTo>
                    <a:pt x="57" y="485"/>
                    <a:pt x="78" y="460"/>
                    <a:pt x="93" y="454"/>
                  </a:cubicBezTo>
                  <a:cubicBezTo>
                    <a:pt x="108" y="448"/>
                    <a:pt x="119" y="463"/>
                    <a:pt x="135" y="478"/>
                  </a:cubicBezTo>
                  <a:cubicBezTo>
                    <a:pt x="151" y="493"/>
                    <a:pt x="171" y="519"/>
                    <a:pt x="188" y="544"/>
                  </a:cubicBezTo>
                  <a:cubicBezTo>
                    <a:pt x="205" y="569"/>
                    <a:pt x="223" y="613"/>
                    <a:pt x="240" y="631"/>
                  </a:cubicBezTo>
                  <a:cubicBezTo>
                    <a:pt x="257" y="649"/>
                    <a:pt x="274" y="658"/>
                    <a:pt x="288" y="652"/>
                  </a:cubicBezTo>
                  <a:cubicBezTo>
                    <a:pt x="302" y="646"/>
                    <a:pt x="312" y="621"/>
                    <a:pt x="327" y="592"/>
                  </a:cubicBezTo>
                  <a:cubicBezTo>
                    <a:pt x="342" y="563"/>
                    <a:pt x="365" y="513"/>
                    <a:pt x="381" y="475"/>
                  </a:cubicBezTo>
                  <a:cubicBezTo>
                    <a:pt x="397" y="437"/>
                    <a:pt x="407" y="393"/>
                    <a:pt x="423" y="364"/>
                  </a:cubicBezTo>
                  <a:cubicBezTo>
                    <a:pt x="439" y="335"/>
                    <a:pt x="464" y="304"/>
                    <a:pt x="480" y="298"/>
                  </a:cubicBezTo>
                  <a:cubicBezTo>
                    <a:pt x="496" y="292"/>
                    <a:pt x="507" y="309"/>
                    <a:pt x="522" y="325"/>
                  </a:cubicBezTo>
                  <a:cubicBezTo>
                    <a:pt x="537" y="341"/>
                    <a:pt x="557" y="370"/>
                    <a:pt x="573" y="394"/>
                  </a:cubicBezTo>
                  <a:cubicBezTo>
                    <a:pt x="589" y="418"/>
                    <a:pt x="602" y="454"/>
                    <a:pt x="618" y="472"/>
                  </a:cubicBezTo>
                  <a:cubicBezTo>
                    <a:pt x="634" y="490"/>
                    <a:pt x="656" y="504"/>
                    <a:pt x="672" y="499"/>
                  </a:cubicBezTo>
                  <a:cubicBezTo>
                    <a:pt x="688" y="494"/>
                    <a:pt x="699" y="468"/>
                    <a:pt x="714" y="439"/>
                  </a:cubicBezTo>
                  <a:cubicBezTo>
                    <a:pt x="729" y="410"/>
                    <a:pt x="748" y="365"/>
                    <a:pt x="765" y="325"/>
                  </a:cubicBezTo>
                  <a:cubicBezTo>
                    <a:pt x="782" y="285"/>
                    <a:pt x="797" y="228"/>
                    <a:pt x="813" y="199"/>
                  </a:cubicBezTo>
                  <a:cubicBezTo>
                    <a:pt x="829" y="170"/>
                    <a:pt x="849" y="152"/>
                    <a:pt x="864" y="148"/>
                  </a:cubicBezTo>
                  <a:cubicBezTo>
                    <a:pt x="879" y="144"/>
                    <a:pt x="887" y="156"/>
                    <a:pt x="903" y="172"/>
                  </a:cubicBezTo>
                  <a:cubicBezTo>
                    <a:pt x="919" y="188"/>
                    <a:pt x="944" y="219"/>
                    <a:pt x="960" y="244"/>
                  </a:cubicBezTo>
                  <a:cubicBezTo>
                    <a:pt x="976" y="269"/>
                    <a:pt x="987" y="308"/>
                    <a:pt x="1002" y="325"/>
                  </a:cubicBezTo>
                  <a:cubicBezTo>
                    <a:pt x="1017" y="342"/>
                    <a:pt x="1035" y="355"/>
                    <a:pt x="1050" y="349"/>
                  </a:cubicBezTo>
                  <a:cubicBezTo>
                    <a:pt x="1065" y="343"/>
                    <a:pt x="1078" y="317"/>
                    <a:pt x="1095" y="286"/>
                  </a:cubicBezTo>
                  <a:cubicBezTo>
                    <a:pt x="1112" y="255"/>
                    <a:pt x="1137" y="202"/>
                    <a:pt x="1155" y="163"/>
                  </a:cubicBezTo>
                  <a:cubicBezTo>
                    <a:pt x="1173" y="124"/>
                    <a:pt x="1188" y="75"/>
                    <a:pt x="1203" y="49"/>
                  </a:cubicBezTo>
                  <a:cubicBezTo>
                    <a:pt x="1218" y="23"/>
                    <a:pt x="1234" y="8"/>
                    <a:pt x="1248" y="4"/>
                  </a:cubicBezTo>
                  <a:cubicBezTo>
                    <a:pt x="1262" y="0"/>
                    <a:pt x="1271" y="6"/>
                    <a:pt x="1287" y="22"/>
                  </a:cubicBezTo>
                  <a:cubicBezTo>
                    <a:pt x="1303" y="38"/>
                    <a:pt x="1332" y="84"/>
                    <a:pt x="1344" y="100"/>
                  </a:cubicBezTo>
                </a:path>
              </a:pathLst>
            </a:custGeom>
            <a:pattFill prst="ltVert">
              <a:fgClr>
                <a:srgbClr val="FF0000">
                  <a:alpha val="100000"/>
                </a:srgbClr>
              </a:fgClr>
              <a:bgClr>
                <a:srgbClr val="FFEBFF">
                  <a:alpha val="100000"/>
                </a:srgbClr>
              </a:bgClr>
            </a:pattFill>
            <a:ln w="19050" cap="flat" cmpd="sng">
              <a:solidFill>
                <a:srgbClr val="FF0000">
                  <a:alpha val="100000"/>
                </a:srgbClr>
              </a:solidFill>
              <a:prstDash val="solid"/>
              <a:round/>
              <a:headEnd type="none" w="med" len="med"/>
              <a:tailEnd type="none" w="med" len="med"/>
            </a:ln>
          </p:spPr>
          <p:txBody>
            <a:bodyPr/>
            <a:p>
              <a:endParaRPr lang="zh-CN" altLang="en-US"/>
            </a:p>
          </p:txBody>
        </p:sp>
        <p:sp>
          <p:nvSpPr>
            <p:cNvPr id="4127" name="Line 13"/>
            <p:cNvSpPr/>
            <p:nvPr/>
          </p:nvSpPr>
          <p:spPr>
            <a:xfrm flipV="1">
              <a:off x="3600" y="2260"/>
              <a:ext cx="816" cy="336"/>
            </a:xfrm>
            <a:prstGeom prst="line">
              <a:avLst/>
            </a:prstGeom>
            <a:ln w="28575" cap="flat" cmpd="sng">
              <a:solidFill>
                <a:srgbClr val="0000FF"/>
              </a:solidFill>
              <a:prstDash val="solid"/>
              <a:headEnd type="none" w="med" len="med"/>
              <a:tailEnd type="triangle" w="sm" len="lg"/>
            </a:ln>
          </p:spPr>
        </p:sp>
        <p:sp>
          <p:nvSpPr>
            <p:cNvPr id="4128" name="Line 14"/>
            <p:cNvSpPr/>
            <p:nvPr/>
          </p:nvSpPr>
          <p:spPr>
            <a:xfrm flipV="1">
              <a:off x="2880" y="2596"/>
              <a:ext cx="720" cy="288"/>
            </a:xfrm>
            <a:prstGeom prst="line">
              <a:avLst/>
            </a:prstGeom>
            <a:ln w="28575" cap="flat" cmpd="sng">
              <a:solidFill>
                <a:srgbClr val="0000FF"/>
              </a:solidFill>
              <a:prstDash val="solid"/>
              <a:headEnd type="none" w="med" len="med"/>
              <a:tailEnd type="none" w="sm" len="lg"/>
            </a:ln>
          </p:spPr>
        </p:sp>
      </p:grpSp>
      <p:sp>
        <p:nvSpPr>
          <p:cNvPr id="4105" name="AutoShape 15" descr="浅色竖线"/>
          <p:cNvSpPr/>
          <p:nvPr/>
        </p:nvSpPr>
        <p:spPr>
          <a:xfrm rot="5425004">
            <a:off x="3302000" y="3630613"/>
            <a:ext cx="938213" cy="533400"/>
          </a:xfrm>
          <a:prstGeom prst="parallelogram">
            <a:avLst>
              <a:gd name="adj" fmla="val 37377"/>
            </a:avLst>
          </a:prstGeom>
          <a:pattFill prst="ltVert">
            <a:fgClr>
              <a:schemeClr val="tx2"/>
            </a:fgClr>
            <a:bgClr>
              <a:schemeClr val="accent1"/>
            </a:bgClr>
          </a:pattFill>
          <a:ln w="9525" cap="flat" cmpd="sng">
            <a:solidFill>
              <a:schemeClr val="tx1"/>
            </a:solidFill>
            <a:prstDash val="solid"/>
            <a:miter/>
            <a:headEnd type="none" w="med" len="med"/>
            <a:tailEnd type="none" w="med" len="med"/>
          </a:ln>
          <a:effectLst>
            <a:outerShdw dist="68392" dir="20291915" algn="ctr" rotWithShape="0">
              <a:srgbClr val="84D56B"/>
            </a:outerShdw>
          </a:effectLst>
        </p:spPr>
        <p:txBody>
          <a:bodyPr wrap="none" anchor="ctr" anchorCtr="0"/>
          <a:p>
            <a:pPr eaLnBrk="1" hangingPunct="1">
              <a:buNone/>
            </a:pPr>
            <a:endParaRPr lang="zh-CN" altLang="en-US" dirty="0">
              <a:latin typeface="Arial" panose="020B0604020202020204" pitchFamily="34" charset="0"/>
            </a:endParaRPr>
          </a:p>
        </p:txBody>
      </p:sp>
      <p:grpSp>
        <p:nvGrpSpPr>
          <p:cNvPr id="4" name="Group 16"/>
          <p:cNvGrpSpPr/>
          <p:nvPr/>
        </p:nvGrpSpPr>
        <p:grpSpPr>
          <a:xfrm>
            <a:off x="5029200" y="3140075"/>
            <a:ext cx="2438400" cy="989013"/>
            <a:chOff x="2880" y="2256"/>
            <a:chExt cx="1536" cy="658"/>
          </a:xfrm>
        </p:grpSpPr>
        <p:sp>
          <p:nvSpPr>
            <p:cNvPr id="4123" name="Freeform 17" descr="浅色竖线"/>
            <p:cNvSpPr/>
            <p:nvPr/>
          </p:nvSpPr>
          <p:spPr>
            <a:xfrm>
              <a:off x="2880" y="2256"/>
              <a:ext cx="1344" cy="658"/>
            </a:xfrm>
            <a:custGeom>
              <a:avLst/>
              <a:gdLst/>
              <a:ahLst/>
              <a:cxnLst>
                <a:cxn ang="0">
                  <a:pos x="0" y="628"/>
                </a:cxn>
                <a:cxn ang="0">
                  <a:pos x="42" y="514"/>
                </a:cxn>
                <a:cxn ang="0">
                  <a:pos x="93" y="454"/>
                </a:cxn>
                <a:cxn ang="0">
                  <a:pos x="135" y="478"/>
                </a:cxn>
                <a:cxn ang="0">
                  <a:pos x="188" y="544"/>
                </a:cxn>
                <a:cxn ang="0">
                  <a:pos x="240" y="631"/>
                </a:cxn>
                <a:cxn ang="0">
                  <a:pos x="288" y="652"/>
                </a:cxn>
                <a:cxn ang="0">
                  <a:pos x="327" y="592"/>
                </a:cxn>
                <a:cxn ang="0">
                  <a:pos x="381" y="475"/>
                </a:cxn>
                <a:cxn ang="0">
                  <a:pos x="423" y="364"/>
                </a:cxn>
                <a:cxn ang="0">
                  <a:pos x="480" y="298"/>
                </a:cxn>
                <a:cxn ang="0">
                  <a:pos x="522" y="325"/>
                </a:cxn>
                <a:cxn ang="0">
                  <a:pos x="573" y="394"/>
                </a:cxn>
                <a:cxn ang="0">
                  <a:pos x="618" y="472"/>
                </a:cxn>
                <a:cxn ang="0">
                  <a:pos x="672" y="499"/>
                </a:cxn>
                <a:cxn ang="0">
                  <a:pos x="714" y="439"/>
                </a:cxn>
                <a:cxn ang="0">
                  <a:pos x="765" y="325"/>
                </a:cxn>
                <a:cxn ang="0">
                  <a:pos x="813" y="199"/>
                </a:cxn>
                <a:cxn ang="0">
                  <a:pos x="864" y="148"/>
                </a:cxn>
                <a:cxn ang="0">
                  <a:pos x="903" y="172"/>
                </a:cxn>
                <a:cxn ang="0">
                  <a:pos x="960" y="244"/>
                </a:cxn>
                <a:cxn ang="0">
                  <a:pos x="1002" y="325"/>
                </a:cxn>
                <a:cxn ang="0">
                  <a:pos x="1050" y="349"/>
                </a:cxn>
                <a:cxn ang="0">
                  <a:pos x="1095" y="286"/>
                </a:cxn>
                <a:cxn ang="0">
                  <a:pos x="1155" y="163"/>
                </a:cxn>
                <a:cxn ang="0">
                  <a:pos x="1203" y="49"/>
                </a:cxn>
                <a:cxn ang="0">
                  <a:pos x="1248" y="4"/>
                </a:cxn>
                <a:cxn ang="0">
                  <a:pos x="1287" y="22"/>
                </a:cxn>
                <a:cxn ang="0">
                  <a:pos x="1344" y="100"/>
                </a:cxn>
              </a:cxnLst>
              <a:pathLst>
                <a:path w="1344" h="658">
                  <a:moveTo>
                    <a:pt x="0" y="628"/>
                  </a:moveTo>
                  <a:cubicBezTo>
                    <a:pt x="7" y="609"/>
                    <a:pt x="27" y="543"/>
                    <a:pt x="42" y="514"/>
                  </a:cubicBezTo>
                  <a:cubicBezTo>
                    <a:pt x="57" y="485"/>
                    <a:pt x="78" y="460"/>
                    <a:pt x="93" y="454"/>
                  </a:cubicBezTo>
                  <a:cubicBezTo>
                    <a:pt x="108" y="448"/>
                    <a:pt x="119" y="463"/>
                    <a:pt x="135" y="478"/>
                  </a:cubicBezTo>
                  <a:cubicBezTo>
                    <a:pt x="151" y="493"/>
                    <a:pt x="171" y="519"/>
                    <a:pt x="188" y="544"/>
                  </a:cubicBezTo>
                  <a:cubicBezTo>
                    <a:pt x="205" y="569"/>
                    <a:pt x="223" y="613"/>
                    <a:pt x="240" y="631"/>
                  </a:cubicBezTo>
                  <a:cubicBezTo>
                    <a:pt x="257" y="649"/>
                    <a:pt x="274" y="658"/>
                    <a:pt x="288" y="652"/>
                  </a:cubicBezTo>
                  <a:cubicBezTo>
                    <a:pt x="302" y="646"/>
                    <a:pt x="312" y="621"/>
                    <a:pt x="327" y="592"/>
                  </a:cubicBezTo>
                  <a:cubicBezTo>
                    <a:pt x="342" y="563"/>
                    <a:pt x="365" y="513"/>
                    <a:pt x="381" y="475"/>
                  </a:cubicBezTo>
                  <a:cubicBezTo>
                    <a:pt x="397" y="437"/>
                    <a:pt x="407" y="393"/>
                    <a:pt x="423" y="364"/>
                  </a:cubicBezTo>
                  <a:cubicBezTo>
                    <a:pt x="439" y="335"/>
                    <a:pt x="464" y="304"/>
                    <a:pt x="480" y="298"/>
                  </a:cubicBezTo>
                  <a:cubicBezTo>
                    <a:pt x="496" y="292"/>
                    <a:pt x="507" y="309"/>
                    <a:pt x="522" y="325"/>
                  </a:cubicBezTo>
                  <a:cubicBezTo>
                    <a:pt x="537" y="341"/>
                    <a:pt x="557" y="370"/>
                    <a:pt x="573" y="394"/>
                  </a:cubicBezTo>
                  <a:cubicBezTo>
                    <a:pt x="589" y="418"/>
                    <a:pt x="602" y="454"/>
                    <a:pt x="618" y="472"/>
                  </a:cubicBezTo>
                  <a:cubicBezTo>
                    <a:pt x="634" y="490"/>
                    <a:pt x="656" y="504"/>
                    <a:pt x="672" y="499"/>
                  </a:cubicBezTo>
                  <a:cubicBezTo>
                    <a:pt x="688" y="494"/>
                    <a:pt x="699" y="468"/>
                    <a:pt x="714" y="439"/>
                  </a:cubicBezTo>
                  <a:cubicBezTo>
                    <a:pt x="729" y="410"/>
                    <a:pt x="748" y="365"/>
                    <a:pt x="765" y="325"/>
                  </a:cubicBezTo>
                  <a:cubicBezTo>
                    <a:pt x="782" y="285"/>
                    <a:pt x="797" y="228"/>
                    <a:pt x="813" y="199"/>
                  </a:cubicBezTo>
                  <a:cubicBezTo>
                    <a:pt x="829" y="170"/>
                    <a:pt x="849" y="152"/>
                    <a:pt x="864" y="148"/>
                  </a:cubicBezTo>
                  <a:cubicBezTo>
                    <a:pt x="879" y="144"/>
                    <a:pt x="887" y="156"/>
                    <a:pt x="903" y="172"/>
                  </a:cubicBezTo>
                  <a:cubicBezTo>
                    <a:pt x="919" y="188"/>
                    <a:pt x="944" y="219"/>
                    <a:pt x="960" y="244"/>
                  </a:cubicBezTo>
                  <a:cubicBezTo>
                    <a:pt x="976" y="269"/>
                    <a:pt x="987" y="308"/>
                    <a:pt x="1002" y="325"/>
                  </a:cubicBezTo>
                  <a:cubicBezTo>
                    <a:pt x="1017" y="342"/>
                    <a:pt x="1035" y="355"/>
                    <a:pt x="1050" y="349"/>
                  </a:cubicBezTo>
                  <a:cubicBezTo>
                    <a:pt x="1065" y="343"/>
                    <a:pt x="1078" y="317"/>
                    <a:pt x="1095" y="286"/>
                  </a:cubicBezTo>
                  <a:cubicBezTo>
                    <a:pt x="1112" y="255"/>
                    <a:pt x="1137" y="202"/>
                    <a:pt x="1155" y="163"/>
                  </a:cubicBezTo>
                  <a:cubicBezTo>
                    <a:pt x="1173" y="124"/>
                    <a:pt x="1188" y="75"/>
                    <a:pt x="1203" y="49"/>
                  </a:cubicBezTo>
                  <a:cubicBezTo>
                    <a:pt x="1218" y="23"/>
                    <a:pt x="1234" y="8"/>
                    <a:pt x="1248" y="4"/>
                  </a:cubicBezTo>
                  <a:cubicBezTo>
                    <a:pt x="1262" y="0"/>
                    <a:pt x="1271" y="6"/>
                    <a:pt x="1287" y="22"/>
                  </a:cubicBezTo>
                  <a:cubicBezTo>
                    <a:pt x="1303" y="38"/>
                    <a:pt x="1332" y="84"/>
                    <a:pt x="1344" y="100"/>
                  </a:cubicBezTo>
                </a:path>
              </a:pathLst>
            </a:custGeom>
            <a:pattFill prst="ltVert">
              <a:fgClr>
                <a:srgbClr val="FF0000">
                  <a:alpha val="100000"/>
                </a:srgbClr>
              </a:fgClr>
              <a:bgClr>
                <a:srgbClr val="FFEBFF">
                  <a:alpha val="100000"/>
                </a:srgbClr>
              </a:bgClr>
            </a:pattFill>
            <a:ln w="19050" cap="flat" cmpd="sng">
              <a:solidFill>
                <a:srgbClr val="FF0000">
                  <a:alpha val="100000"/>
                </a:srgbClr>
              </a:solidFill>
              <a:prstDash val="solid"/>
              <a:round/>
              <a:headEnd type="none" w="med" len="med"/>
              <a:tailEnd type="none" w="med" len="med"/>
            </a:ln>
          </p:spPr>
          <p:txBody>
            <a:bodyPr/>
            <a:p>
              <a:endParaRPr lang="zh-CN" altLang="en-US"/>
            </a:p>
          </p:txBody>
        </p:sp>
        <p:sp>
          <p:nvSpPr>
            <p:cNvPr id="4124" name="Line 18"/>
            <p:cNvSpPr/>
            <p:nvPr/>
          </p:nvSpPr>
          <p:spPr>
            <a:xfrm flipV="1">
              <a:off x="3600" y="2260"/>
              <a:ext cx="816" cy="336"/>
            </a:xfrm>
            <a:prstGeom prst="line">
              <a:avLst/>
            </a:prstGeom>
            <a:ln w="28575" cap="flat" cmpd="sng">
              <a:solidFill>
                <a:srgbClr val="0000FF"/>
              </a:solidFill>
              <a:prstDash val="solid"/>
              <a:headEnd type="none" w="med" len="med"/>
              <a:tailEnd type="triangle" w="sm" len="lg"/>
            </a:ln>
          </p:spPr>
        </p:sp>
        <p:sp>
          <p:nvSpPr>
            <p:cNvPr id="4125" name="Line 19"/>
            <p:cNvSpPr/>
            <p:nvPr/>
          </p:nvSpPr>
          <p:spPr>
            <a:xfrm flipV="1">
              <a:off x="2880" y="2596"/>
              <a:ext cx="720" cy="288"/>
            </a:xfrm>
            <a:prstGeom prst="line">
              <a:avLst/>
            </a:prstGeom>
            <a:ln w="28575" cap="flat" cmpd="sng">
              <a:solidFill>
                <a:srgbClr val="0000FF"/>
              </a:solidFill>
              <a:prstDash val="solid"/>
              <a:headEnd type="none" w="med" len="med"/>
              <a:tailEnd type="none" w="sm" len="lg"/>
            </a:ln>
          </p:spPr>
        </p:sp>
      </p:grpSp>
      <p:sp>
        <p:nvSpPr>
          <p:cNvPr id="4107" name="Rectangle 20"/>
          <p:cNvSpPr/>
          <p:nvPr/>
        </p:nvSpPr>
        <p:spPr>
          <a:xfrm>
            <a:off x="6629400" y="3068638"/>
            <a:ext cx="914400" cy="649287"/>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ndParaRPr>
          </a:p>
        </p:txBody>
      </p:sp>
      <p:sp>
        <p:nvSpPr>
          <p:cNvPr id="4108" name="AutoShape 21" descr="浅色竖线"/>
          <p:cNvSpPr/>
          <p:nvPr/>
        </p:nvSpPr>
        <p:spPr>
          <a:xfrm rot="5425004">
            <a:off x="5961063" y="2976563"/>
            <a:ext cx="649287" cy="685800"/>
          </a:xfrm>
          <a:prstGeom prst="parallelogram">
            <a:avLst>
              <a:gd name="adj" fmla="val 10481"/>
            </a:avLst>
          </a:prstGeom>
          <a:pattFill prst="ltVert">
            <a:fgClr>
              <a:schemeClr val="tx2"/>
            </a:fgClr>
            <a:bgClr>
              <a:schemeClr val="accent1"/>
            </a:bgClr>
          </a:pattFill>
          <a:ln w="9525" cap="flat" cmpd="sng">
            <a:solidFill>
              <a:schemeClr val="tx1"/>
            </a:solidFill>
            <a:prstDash val="solid"/>
            <a:miter/>
            <a:headEnd type="none" w="med" len="med"/>
            <a:tailEnd type="none" w="med" len="med"/>
          </a:ln>
          <a:effectLst>
            <a:outerShdw dist="68392" dir="20291915" algn="ctr" rotWithShape="0">
              <a:srgbClr val="84D56B"/>
            </a:outerShdw>
          </a:effectLst>
        </p:spPr>
        <p:txBody>
          <a:bodyPr wrap="none" anchor="ctr" anchorCtr="0"/>
          <a:p>
            <a:pPr eaLnBrk="1" hangingPunct="1">
              <a:buNone/>
            </a:pPr>
            <a:endParaRPr lang="zh-CN" altLang="en-US" dirty="0">
              <a:latin typeface="Arial" panose="020B0604020202020204" pitchFamily="34" charset="0"/>
            </a:endParaRPr>
          </a:p>
        </p:txBody>
      </p:sp>
      <p:sp>
        <p:nvSpPr>
          <p:cNvPr id="34838" name="Line 22"/>
          <p:cNvSpPr/>
          <p:nvPr/>
        </p:nvSpPr>
        <p:spPr>
          <a:xfrm flipV="1">
            <a:off x="6629400" y="3213100"/>
            <a:ext cx="762000" cy="287338"/>
          </a:xfrm>
          <a:prstGeom prst="line">
            <a:avLst/>
          </a:prstGeom>
          <a:ln w="19050" cap="flat" cmpd="sng">
            <a:solidFill>
              <a:srgbClr val="0000FF"/>
            </a:solidFill>
            <a:prstDash val="dash"/>
            <a:headEnd type="none" w="med" len="med"/>
            <a:tailEnd type="triangle" w="sm" len="lg"/>
          </a:ln>
        </p:spPr>
      </p:sp>
      <p:grpSp>
        <p:nvGrpSpPr>
          <p:cNvPr id="5" name="Group 23"/>
          <p:cNvGrpSpPr/>
          <p:nvPr/>
        </p:nvGrpSpPr>
        <p:grpSpPr>
          <a:xfrm>
            <a:off x="2514600" y="4800600"/>
            <a:ext cx="2286000" cy="866775"/>
            <a:chOff x="960" y="3072"/>
            <a:chExt cx="1440" cy="576"/>
          </a:xfrm>
        </p:grpSpPr>
        <p:sp>
          <p:nvSpPr>
            <p:cNvPr id="4120" name="Line 24"/>
            <p:cNvSpPr/>
            <p:nvPr/>
          </p:nvSpPr>
          <p:spPr>
            <a:xfrm flipV="1">
              <a:off x="1680" y="3072"/>
              <a:ext cx="720" cy="288"/>
            </a:xfrm>
            <a:prstGeom prst="line">
              <a:avLst/>
            </a:prstGeom>
            <a:ln w="28575" cap="flat" cmpd="sng">
              <a:solidFill>
                <a:srgbClr val="0000FF"/>
              </a:solidFill>
              <a:prstDash val="solid"/>
              <a:headEnd type="none" w="med" len="med"/>
              <a:tailEnd type="triangle" w="sm" len="lg"/>
            </a:ln>
          </p:spPr>
        </p:sp>
        <p:sp>
          <p:nvSpPr>
            <p:cNvPr id="4121" name="Line 25"/>
            <p:cNvSpPr/>
            <p:nvPr/>
          </p:nvSpPr>
          <p:spPr>
            <a:xfrm flipV="1">
              <a:off x="960" y="3360"/>
              <a:ext cx="720" cy="288"/>
            </a:xfrm>
            <a:prstGeom prst="line">
              <a:avLst/>
            </a:prstGeom>
            <a:ln w="28575" cap="flat" cmpd="sng">
              <a:solidFill>
                <a:srgbClr val="0000FF"/>
              </a:solidFill>
              <a:prstDash val="solid"/>
              <a:headEnd type="none" w="med" len="med"/>
              <a:tailEnd type="none" w="sm" len="lg"/>
            </a:ln>
          </p:spPr>
        </p:sp>
        <p:sp>
          <p:nvSpPr>
            <p:cNvPr id="4122" name="Line 26"/>
            <p:cNvSpPr/>
            <p:nvPr/>
          </p:nvSpPr>
          <p:spPr>
            <a:xfrm flipV="1">
              <a:off x="1104" y="3432"/>
              <a:ext cx="384" cy="144"/>
            </a:xfrm>
            <a:prstGeom prst="line">
              <a:avLst/>
            </a:prstGeom>
            <a:ln w="28575" cap="flat" cmpd="sng">
              <a:solidFill>
                <a:srgbClr val="FF0000"/>
              </a:solidFill>
              <a:prstDash val="solid"/>
              <a:headEnd type="triangle" w="sm" len="lg"/>
              <a:tailEnd type="triangle" w="sm" len="lg"/>
            </a:ln>
          </p:spPr>
        </p:sp>
      </p:grpSp>
      <p:sp>
        <p:nvSpPr>
          <p:cNvPr id="4111" name="AutoShape 27" descr="浅色竖线"/>
          <p:cNvSpPr/>
          <p:nvPr/>
        </p:nvSpPr>
        <p:spPr>
          <a:xfrm rot="5425004">
            <a:off x="3378200" y="5219700"/>
            <a:ext cx="939800" cy="533400"/>
          </a:xfrm>
          <a:prstGeom prst="parallelogram">
            <a:avLst>
              <a:gd name="adj" fmla="val 37440"/>
            </a:avLst>
          </a:prstGeom>
          <a:pattFill prst="ltVert">
            <a:fgClr>
              <a:schemeClr val="tx2"/>
            </a:fgClr>
            <a:bgClr>
              <a:schemeClr val="accent1"/>
            </a:bgClr>
          </a:pattFill>
          <a:ln w="9525" cap="flat" cmpd="sng">
            <a:solidFill>
              <a:schemeClr val="tx1"/>
            </a:solidFill>
            <a:prstDash val="solid"/>
            <a:miter/>
            <a:headEnd type="none" w="med" len="med"/>
            <a:tailEnd type="none" w="med" len="med"/>
          </a:ln>
          <a:effectLst>
            <a:outerShdw dist="68392" dir="20291915" algn="ctr" rotWithShape="0">
              <a:srgbClr val="84D56B"/>
            </a:outerShdw>
          </a:effectLst>
        </p:spPr>
        <p:txBody>
          <a:bodyPr wrap="none" anchor="ctr" anchorCtr="0"/>
          <a:p>
            <a:pPr eaLnBrk="1" hangingPunct="1">
              <a:buNone/>
            </a:pPr>
            <a:endParaRPr lang="zh-CN" altLang="en-US" dirty="0">
              <a:latin typeface="Arial" panose="020B0604020202020204" pitchFamily="34" charset="0"/>
            </a:endParaRPr>
          </a:p>
        </p:txBody>
      </p:sp>
      <p:sp>
        <p:nvSpPr>
          <p:cNvPr id="4112" name="AutoShape 28" descr="浅色竖线"/>
          <p:cNvSpPr/>
          <p:nvPr/>
        </p:nvSpPr>
        <p:spPr>
          <a:xfrm rot="5425004">
            <a:off x="5961063" y="5287963"/>
            <a:ext cx="650875" cy="685800"/>
          </a:xfrm>
          <a:prstGeom prst="parallelogram">
            <a:avLst>
              <a:gd name="adj" fmla="val 10481"/>
            </a:avLst>
          </a:prstGeom>
          <a:pattFill prst="ltVert">
            <a:fgClr>
              <a:schemeClr val="tx2"/>
            </a:fgClr>
            <a:bgClr>
              <a:schemeClr val="accent1"/>
            </a:bgClr>
          </a:pattFill>
          <a:ln w="9525" cap="flat" cmpd="sng">
            <a:solidFill>
              <a:schemeClr val="tx1"/>
            </a:solidFill>
            <a:prstDash val="solid"/>
            <a:miter/>
            <a:headEnd type="none" w="med" len="med"/>
            <a:tailEnd type="none" w="med" len="med"/>
          </a:ln>
          <a:effectLst>
            <a:outerShdw dist="68392" dir="20291915" algn="ctr" rotWithShape="0">
              <a:srgbClr val="84D56B"/>
            </a:outerShdw>
          </a:effectLst>
        </p:spPr>
        <p:txBody>
          <a:bodyPr wrap="none" anchor="ctr" anchorCtr="0"/>
          <a:p>
            <a:pPr eaLnBrk="1" hangingPunct="1">
              <a:buNone/>
            </a:pPr>
            <a:endParaRPr lang="zh-CN" altLang="en-US" dirty="0">
              <a:latin typeface="Arial" panose="020B0604020202020204" pitchFamily="34" charset="0"/>
            </a:endParaRPr>
          </a:p>
        </p:txBody>
      </p:sp>
      <p:grpSp>
        <p:nvGrpSpPr>
          <p:cNvPr id="6" name="Group 29"/>
          <p:cNvGrpSpPr/>
          <p:nvPr/>
        </p:nvGrpSpPr>
        <p:grpSpPr>
          <a:xfrm>
            <a:off x="5105400" y="4872038"/>
            <a:ext cx="2286000" cy="866775"/>
            <a:chOff x="960" y="3072"/>
            <a:chExt cx="1440" cy="576"/>
          </a:xfrm>
        </p:grpSpPr>
        <p:sp>
          <p:nvSpPr>
            <p:cNvPr id="4117" name="Line 30"/>
            <p:cNvSpPr/>
            <p:nvPr/>
          </p:nvSpPr>
          <p:spPr>
            <a:xfrm flipV="1">
              <a:off x="1680" y="3072"/>
              <a:ext cx="720" cy="288"/>
            </a:xfrm>
            <a:prstGeom prst="line">
              <a:avLst/>
            </a:prstGeom>
            <a:ln w="28575" cap="flat" cmpd="sng">
              <a:solidFill>
                <a:srgbClr val="0000FF"/>
              </a:solidFill>
              <a:prstDash val="solid"/>
              <a:headEnd type="none" w="med" len="med"/>
              <a:tailEnd type="triangle" w="sm" len="lg"/>
            </a:ln>
          </p:spPr>
        </p:sp>
        <p:sp>
          <p:nvSpPr>
            <p:cNvPr id="4118" name="Line 31"/>
            <p:cNvSpPr/>
            <p:nvPr/>
          </p:nvSpPr>
          <p:spPr>
            <a:xfrm flipV="1">
              <a:off x="960" y="3360"/>
              <a:ext cx="720" cy="288"/>
            </a:xfrm>
            <a:prstGeom prst="line">
              <a:avLst/>
            </a:prstGeom>
            <a:ln w="28575" cap="flat" cmpd="sng">
              <a:solidFill>
                <a:srgbClr val="0000FF"/>
              </a:solidFill>
              <a:prstDash val="solid"/>
              <a:headEnd type="none" w="med" len="med"/>
              <a:tailEnd type="none" w="sm" len="lg"/>
            </a:ln>
          </p:spPr>
        </p:sp>
        <p:sp>
          <p:nvSpPr>
            <p:cNvPr id="4119" name="Line 32"/>
            <p:cNvSpPr/>
            <p:nvPr/>
          </p:nvSpPr>
          <p:spPr>
            <a:xfrm flipV="1">
              <a:off x="1104" y="3432"/>
              <a:ext cx="384" cy="144"/>
            </a:xfrm>
            <a:prstGeom prst="line">
              <a:avLst/>
            </a:prstGeom>
            <a:ln w="28575" cap="flat" cmpd="sng">
              <a:solidFill>
                <a:srgbClr val="FF0000"/>
              </a:solidFill>
              <a:prstDash val="solid"/>
              <a:headEnd type="triangle" w="sm" len="lg"/>
              <a:tailEnd type="triangle" w="sm" len="lg"/>
            </a:ln>
          </p:spPr>
        </p:sp>
      </p:grpSp>
      <p:sp>
        <p:nvSpPr>
          <p:cNvPr id="4114" name="AutoShape 33" descr="浅色竖线"/>
          <p:cNvSpPr/>
          <p:nvPr/>
        </p:nvSpPr>
        <p:spPr>
          <a:xfrm rot="5425004">
            <a:off x="5961063" y="4637088"/>
            <a:ext cx="649287" cy="685800"/>
          </a:xfrm>
          <a:prstGeom prst="parallelogram">
            <a:avLst>
              <a:gd name="adj" fmla="val 10481"/>
            </a:avLst>
          </a:prstGeom>
          <a:pattFill prst="ltVert">
            <a:fgClr>
              <a:schemeClr val="tx2"/>
            </a:fgClr>
            <a:bgClr>
              <a:schemeClr val="accent1"/>
            </a:bgClr>
          </a:pattFill>
          <a:ln w="9525" cap="flat" cmpd="sng">
            <a:solidFill>
              <a:schemeClr val="tx1"/>
            </a:solidFill>
            <a:prstDash val="solid"/>
            <a:miter/>
            <a:headEnd type="none" w="med" len="med"/>
            <a:tailEnd type="none" w="med" len="med"/>
          </a:ln>
          <a:effectLst>
            <a:outerShdw dist="68392" dir="20291915" algn="ctr" rotWithShape="0">
              <a:srgbClr val="84D56B"/>
            </a:outerShdw>
          </a:effectLst>
        </p:spPr>
        <p:txBody>
          <a:bodyPr wrap="none" anchor="ctr" anchorCtr="0"/>
          <a:p>
            <a:pPr eaLnBrk="1" hangingPunct="1">
              <a:buNone/>
            </a:pPr>
            <a:endParaRPr lang="zh-CN" altLang="en-US" dirty="0">
              <a:latin typeface="Arial" panose="020B0604020202020204" pitchFamily="34" charset="0"/>
            </a:endParaRPr>
          </a:p>
        </p:txBody>
      </p:sp>
      <p:sp>
        <p:nvSpPr>
          <p:cNvPr id="2" name="Text Box 34"/>
          <p:cNvSpPr txBox="1">
            <a:spLocks noChangeArrowheads="1"/>
          </p:cNvSpPr>
          <p:nvPr/>
        </p:nvSpPr>
        <p:spPr bwMode="auto">
          <a:xfrm>
            <a:off x="1600200" y="2706688"/>
            <a:ext cx="620713" cy="3465513"/>
          </a:xfrm>
          <a:prstGeom prst="rect">
            <a:avLst/>
          </a:prstGeom>
          <a:gradFill rotWithShape="0">
            <a:gsLst>
              <a:gs pos="0">
                <a:schemeClr val="accent1"/>
              </a:gs>
              <a:gs pos="50000">
                <a:srgbClr val="FFFFFF"/>
              </a:gs>
              <a:gs pos="100000">
                <a:schemeClr val="accent1"/>
              </a:gs>
            </a:gsLst>
            <a:lin ang="0" scaled="1"/>
          </a:gradFill>
          <a:ln w="9525">
            <a:solidFill>
              <a:schemeClr val="tx1"/>
            </a:solidFill>
            <a:miter lim="800000"/>
          </a:ln>
        </p:spPr>
        <p:txBody>
          <a:bodyPr vert="eaVert">
            <a:spAutoFit/>
          </a:bodyPr>
          <a:lstStyle/>
          <a:p>
            <a:pPr marR="0" algn="ctr" defTabSz="914400" eaLnBrk="1" hangingPunct="1">
              <a:spcBef>
                <a:spcPct val="50000"/>
              </a:spcBef>
              <a:buClrTx/>
              <a:buSzTx/>
              <a:buFontTx/>
              <a:buNone/>
              <a:defRPr/>
            </a:pPr>
            <a:r>
              <a:rPr kumimoji="0" lang="zh-CN" altLang="en-US" sz="2800" b="1" kern="1200" cap="none" spc="0" normalizeH="0" baseline="0" noProof="0">
                <a:solidFill>
                  <a:srgbClr val="003366"/>
                </a:solidFill>
                <a:latin typeface="Times New Roman" panose="02020603050405020304" pitchFamily="18" charset="0"/>
                <a:ea typeface="宋体" panose="02010600030101010101" pitchFamily="2" charset="-122"/>
                <a:cs typeface="+mn-cs"/>
              </a:rPr>
              <a:t>机械波穿过狭缝</a:t>
            </a:r>
            <a:endParaRPr kumimoji="0" lang="zh-CN" altLang="en-US" sz="2800" b="1" kern="120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4116" name="Text Box 36"/>
          <p:cNvSpPr txBox="1"/>
          <p:nvPr/>
        </p:nvSpPr>
        <p:spPr>
          <a:xfrm>
            <a:off x="2262188" y="44450"/>
            <a:ext cx="5334000" cy="641350"/>
          </a:xfrm>
          <a:prstGeom prst="rect">
            <a:avLst/>
          </a:prstGeom>
          <a:noFill/>
          <a:ln w="9525">
            <a:noFill/>
          </a:ln>
        </p:spPr>
        <p:txBody>
          <a:bodyPr>
            <a:spAutoFit/>
          </a:bodyPr>
          <a:p>
            <a:pPr eaLnBrk="1" hangingPunct="1">
              <a:spcBef>
                <a:spcPct val="50000"/>
              </a:spcBef>
            </a:pPr>
            <a:r>
              <a:rPr lang="zh-CN" altLang="en-US" sz="3600" b="1" dirty="0">
                <a:solidFill>
                  <a:schemeClr val="bg1"/>
                </a:solidFill>
                <a:latin typeface="Times New Roman" panose="02020603050405020304" pitchFamily="18" charset="0"/>
              </a:rPr>
              <a:t>机械横波与纵波的区别</a:t>
            </a:r>
            <a:endParaRPr lang="zh-CN" altLang="en-US" sz="3600" b="1"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348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upRigh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trips(upRigh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16" name="Text Box 12"/>
          <p:cNvSpPr txBox="1"/>
          <p:nvPr/>
        </p:nvSpPr>
        <p:spPr>
          <a:xfrm>
            <a:off x="609600" y="1066800"/>
            <a:ext cx="8001000" cy="1066800"/>
          </a:xfrm>
          <a:prstGeom prst="rect">
            <a:avLst/>
          </a:prstGeom>
          <a:noFill/>
          <a:ln w="9525">
            <a:noFill/>
          </a:ln>
        </p:spPr>
        <p:txBody>
          <a:bodyPr>
            <a:spAutoFit/>
          </a:bodyPr>
          <a:p>
            <a:pPr eaLnBrk="1" hangingPunct="1">
              <a:spcBef>
                <a:spcPct val="50000"/>
              </a:spcBef>
            </a:pPr>
            <a:r>
              <a:rPr lang="en-US" altLang="zh-CN" b="1" dirty="0">
                <a:solidFill>
                  <a:srgbClr val="CC0000"/>
                </a:solidFill>
                <a:latin typeface="Times New Roman" panose="02020603050405020304" pitchFamily="18" charset="0"/>
              </a:rPr>
              <a:t>         </a:t>
            </a:r>
            <a:r>
              <a:rPr lang="zh-CN" altLang="en-US" b="1" dirty="0">
                <a:solidFill>
                  <a:srgbClr val="CC0000"/>
                </a:solidFill>
                <a:latin typeface="Times New Roman" panose="02020603050405020304" pitchFamily="18" charset="0"/>
              </a:rPr>
              <a:t>解</a:t>
            </a:r>
            <a:r>
              <a:rPr lang="zh-CN" altLang="en-US" b="1" dirty="0">
                <a:solidFill>
                  <a:srgbClr val="1C1C1C"/>
                </a:solidFill>
                <a:latin typeface="Times New Roman" panose="02020603050405020304" pitchFamily="18" charset="0"/>
              </a:rPr>
              <a:t>   </a:t>
            </a:r>
            <a:r>
              <a:rPr lang="zh-CN" altLang="en-US" b="1" dirty="0">
                <a:solidFill>
                  <a:srgbClr val="003366"/>
                </a:solidFill>
                <a:latin typeface="Times New Roman" panose="02020603050405020304" pitchFamily="18" charset="0"/>
              </a:rPr>
              <a:t>设两束单色自然光的强度分别为</a:t>
            </a:r>
            <a:r>
              <a:rPr lang="en-US" altLang="zh-CN" i="1" dirty="0">
                <a:solidFill>
                  <a:srgbClr val="003366"/>
                </a:solidFill>
                <a:latin typeface="Times New Roman" panose="02020603050405020304" pitchFamily="18" charset="0"/>
              </a:rPr>
              <a:t>I</a:t>
            </a:r>
            <a:r>
              <a:rPr lang="en-US" altLang="zh-CN" baseline="-25000" dirty="0">
                <a:solidFill>
                  <a:srgbClr val="003366"/>
                </a:solidFill>
                <a:latin typeface="Times New Roman" panose="02020603050405020304" pitchFamily="18" charset="0"/>
              </a:rPr>
              <a:t>10</a:t>
            </a:r>
            <a:r>
              <a:rPr lang="en-US" altLang="zh-CN" b="1" i="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和 </a:t>
            </a:r>
            <a:r>
              <a:rPr lang="en-US" altLang="zh-CN" i="1" dirty="0">
                <a:solidFill>
                  <a:srgbClr val="003366"/>
                </a:solidFill>
                <a:latin typeface="Times New Roman" panose="02020603050405020304" pitchFamily="18" charset="0"/>
              </a:rPr>
              <a:t>I</a:t>
            </a:r>
            <a:r>
              <a:rPr lang="en-US" altLang="zh-CN" baseline="-25000" dirty="0">
                <a:solidFill>
                  <a:srgbClr val="003366"/>
                </a:solidFill>
                <a:latin typeface="Times New Roman" panose="02020603050405020304" pitchFamily="18" charset="0"/>
              </a:rPr>
              <a:t>20</a:t>
            </a:r>
            <a:r>
              <a:rPr lang="en-US" altLang="zh-CN" b="1" dirty="0">
                <a:solidFill>
                  <a:srgbClr val="003366"/>
                </a:solidFill>
                <a:latin typeface="Times New Roman" panose="02020603050405020304" pitchFamily="18" charset="0"/>
              </a:rPr>
              <a:t> .  </a:t>
            </a:r>
            <a:endParaRPr lang="en-US" altLang="zh-CN" b="1" dirty="0">
              <a:solidFill>
                <a:srgbClr val="003366"/>
              </a:solidFill>
              <a:latin typeface="Times New Roman" panose="02020603050405020304" pitchFamily="18" charset="0"/>
            </a:endParaRPr>
          </a:p>
        </p:txBody>
      </p:sp>
      <p:grpSp>
        <p:nvGrpSpPr>
          <p:cNvPr id="2" name="Group 23"/>
          <p:cNvGrpSpPr/>
          <p:nvPr/>
        </p:nvGrpSpPr>
        <p:grpSpPr>
          <a:xfrm>
            <a:off x="1447800" y="2011363"/>
            <a:ext cx="7086600" cy="1036637"/>
            <a:chOff x="912" y="1267"/>
            <a:chExt cx="4464" cy="653"/>
          </a:xfrm>
        </p:grpSpPr>
        <p:sp>
          <p:nvSpPr>
            <p:cNvPr id="13321" name="Text Box 14"/>
            <p:cNvSpPr txBox="1"/>
            <p:nvPr/>
          </p:nvSpPr>
          <p:spPr>
            <a:xfrm>
              <a:off x="912" y="1392"/>
              <a:ext cx="4464" cy="365"/>
            </a:xfrm>
            <a:prstGeom prst="rect">
              <a:avLst/>
            </a:prstGeom>
            <a:noFill/>
            <a:ln w="9525">
              <a:noFill/>
            </a:ln>
          </p:spPr>
          <p:txBody>
            <a:bodyPr>
              <a:spAutoFit/>
            </a:bodyPr>
            <a:p>
              <a:pPr eaLnBrk="1" hangingPunct="1">
                <a:spcBef>
                  <a:spcPct val="50000"/>
                </a:spcBef>
              </a:pPr>
              <a:r>
                <a:rPr lang="zh-CN" altLang="en-US" b="1" dirty="0">
                  <a:solidFill>
                    <a:srgbClr val="003366"/>
                  </a:solidFill>
                  <a:latin typeface="Times New Roman" panose="02020603050405020304" pitchFamily="18" charset="0"/>
                </a:rPr>
                <a:t>经过起偏器后光强分别为        和</a:t>
              </a:r>
              <a:endParaRPr lang="zh-CN" altLang="en-US" b="1" dirty="0">
                <a:solidFill>
                  <a:srgbClr val="003366"/>
                </a:solidFill>
                <a:latin typeface="Times New Roman" panose="02020603050405020304" pitchFamily="18" charset="0"/>
              </a:endParaRPr>
            </a:p>
          </p:txBody>
        </p:sp>
        <p:grpSp>
          <p:nvGrpSpPr>
            <p:cNvPr id="13322" name="Group 15"/>
            <p:cNvGrpSpPr/>
            <p:nvPr/>
          </p:nvGrpSpPr>
          <p:grpSpPr>
            <a:xfrm>
              <a:off x="3925" y="1267"/>
              <a:ext cx="1115" cy="653"/>
              <a:chOff x="2917" y="2256"/>
              <a:chExt cx="1115" cy="653"/>
            </a:xfrm>
          </p:grpSpPr>
          <p:graphicFrame>
            <p:nvGraphicFramePr>
              <p:cNvPr id="13323" name="Object 3"/>
              <p:cNvGraphicFramePr/>
              <p:nvPr/>
            </p:nvGraphicFramePr>
            <p:xfrm>
              <a:off x="3623" y="2256"/>
              <a:ext cx="409" cy="653"/>
            </p:xfrm>
            <a:graphic>
              <a:graphicData uri="http://schemas.openxmlformats.org/presentationml/2006/ole">
                <mc:AlternateContent xmlns:mc="http://schemas.openxmlformats.org/markup-compatibility/2006">
                  <mc:Choice xmlns:v="urn:schemas-microsoft-com:vml" Requires="v">
                    <p:oleObj spid="_x0000_s3145" name="" r:id="rId1" imgW="262890" imgH="420370" progId="Equation.3">
                      <p:embed/>
                    </p:oleObj>
                  </mc:Choice>
                  <mc:Fallback>
                    <p:oleObj name="" r:id="rId1" imgW="262890" imgH="420370" progId="Equation.3">
                      <p:embed/>
                      <p:pic>
                        <p:nvPicPr>
                          <p:cNvPr id="0" name="图片 3144"/>
                          <p:cNvPicPr/>
                          <p:nvPr/>
                        </p:nvPicPr>
                        <p:blipFill>
                          <a:blip r:embed="rId2">
                            <a:clrChange>
                              <a:clrFrom>
                                <a:srgbClr val="000000"/>
                              </a:clrFrom>
                              <a:clrTo>
                                <a:srgbClr val="003366"/>
                              </a:clrTo>
                            </a:clrChange>
                          </a:blip>
                          <a:stretch>
                            <a:fillRect/>
                          </a:stretch>
                        </p:blipFill>
                        <p:spPr>
                          <a:xfrm>
                            <a:off x="3623" y="2256"/>
                            <a:ext cx="409" cy="653"/>
                          </a:xfrm>
                          <a:prstGeom prst="rect">
                            <a:avLst/>
                          </a:prstGeom>
                          <a:noFill/>
                          <a:ln w="38100">
                            <a:noFill/>
                            <a:miter/>
                          </a:ln>
                        </p:spPr>
                      </p:pic>
                    </p:oleObj>
                  </mc:Fallback>
                </mc:AlternateContent>
              </a:graphicData>
            </a:graphic>
          </p:graphicFrame>
          <p:graphicFrame>
            <p:nvGraphicFramePr>
              <p:cNvPr id="13324" name="Object 4"/>
              <p:cNvGraphicFramePr/>
              <p:nvPr/>
            </p:nvGraphicFramePr>
            <p:xfrm>
              <a:off x="2917" y="2256"/>
              <a:ext cx="395" cy="653"/>
            </p:xfrm>
            <a:graphic>
              <a:graphicData uri="http://schemas.openxmlformats.org/presentationml/2006/ole">
                <mc:AlternateContent xmlns:mc="http://schemas.openxmlformats.org/markup-compatibility/2006">
                  <mc:Choice xmlns:v="urn:schemas-microsoft-com:vml" Requires="v">
                    <p:oleObj spid="_x0000_s3146" name="" r:id="rId3" imgW="252095" imgH="420370" progId="Equation.3">
                      <p:embed/>
                    </p:oleObj>
                  </mc:Choice>
                  <mc:Fallback>
                    <p:oleObj name="" r:id="rId3" imgW="252095" imgH="420370" progId="Equation.3">
                      <p:embed/>
                      <p:pic>
                        <p:nvPicPr>
                          <p:cNvPr id="0" name="图片 3145"/>
                          <p:cNvPicPr/>
                          <p:nvPr/>
                        </p:nvPicPr>
                        <p:blipFill>
                          <a:blip r:embed="rId4">
                            <a:clrChange>
                              <a:clrFrom>
                                <a:srgbClr val="000000"/>
                              </a:clrFrom>
                              <a:clrTo>
                                <a:srgbClr val="003366"/>
                              </a:clrTo>
                            </a:clrChange>
                          </a:blip>
                          <a:stretch>
                            <a:fillRect/>
                          </a:stretch>
                        </p:blipFill>
                        <p:spPr>
                          <a:xfrm>
                            <a:off x="2917" y="2256"/>
                            <a:ext cx="395" cy="653"/>
                          </a:xfrm>
                          <a:prstGeom prst="rect">
                            <a:avLst/>
                          </a:prstGeom>
                          <a:noFill/>
                          <a:ln w="38100">
                            <a:noFill/>
                            <a:miter/>
                          </a:ln>
                        </p:spPr>
                      </p:pic>
                    </p:oleObj>
                  </mc:Fallback>
                </mc:AlternateContent>
              </a:graphicData>
            </a:graphic>
          </p:graphicFrame>
        </p:grpSp>
      </p:grpSp>
      <p:sp>
        <p:nvSpPr>
          <p:cNvPr id="47123" name="Rectangle 19"/>
          <p:cNvSpPr/>
          <p:nvPr/>
        </p:nvSpPr>
        <p:spPr>
          <a:xfrm>
            <a:off x="1447800" y="2971800"/>
            <a:ext cx="2895600" cy="579438"/>
          </a:xfrm>
          <a:prstGeom prst="rect">
            <a:avLst/>
          </a:prstGeom>
          <a:noFill/>
          <a:ln w="9525">
            <a:noFill/>
          </a:ln>
        </p:spPr>
        <p:txBody>
          <a:bodyPr>
            <a:spAutoFit/>
          </a:bodyPr>
          <a:p>
            <a:pPr eaLnBrk="1" hangingPunct="1"/>
            <a:r>
              <a:rPr lang="zh-CN" altLang="en-US" b="1" dirty="0">
                <a:solidFill>
                  <a:srgbClr val="003366"/>
                </a:solidFill>
                <a:latin typeface="Times New Roman" panose="02020603050405020304" pitchFamily="18" charset="0"/>
              </a:rPr>
              <a:t>经过检偏器后</a:t>
            </a:r>
            <a:endParaRPr lang="zh-CN" altLang="en-US" b="1" dirty="0">
              <a:solidFill>
                <a:srgbClr val="003366"/>
              </a:solidFill>
              <a:latin typeface="Times New Roman" panose="02020603050405020304" pitchFamily="18" charset="0"/>
            </a:endParaRPr>
          </a:p>
        </p:txBody>
      </p:sp>
      <p:graphicFrame>
        <p:nvGraphicFramePr>
          <p:cNvPr id="56320" name="Object 0"/>
          <p:cNvGraphicFramePr/>
          <p:nvPr/>
        </p:nvGraphicFramePr>
        <p:xfrm>
          <a:off x="2133600" y="3581400"/>
          <a:ext cx="2514600" cy="984250"/>
        </p:xfrm>
        <a:graphic>
          <a:graphicData uri="http://schemas.openxmlformats.org/presentationml/2006/ole">
            <mc:AlternateContent xmlns:mc="http://schemas.openxmlformats.org/markup-compatibility/2006">
              <mc:Choice xmlns:v="urn:schemas-microsoft-com:vml" Requires="v">
                <p:oleObj spid="_x0000_s3147" name="" r:id="rId5" imgW="1140460" imgH="420370" progId="Equation.3">
                  <p:embed/>
                </p:oleObj>
              </mc:Choice>
              <mc:Fallback>
                <p:oleObj name="" r:id="rId5" imgW="1140460" imgH="420370" progId="Equation.3">
                  <p:embed/>
                  <p:pic>
                    <p:nvPicPr>
                      <p:cNvPr id="0" name="图片 3146"/>
                      <p:cNvPicPr/>
                      <p:nvPr/>
                    </p:nvPicPr>
                    <p:blipFill>
                      <a:blip r:embed="rId6">
                        <a:clrChange>
                          <a:clrFrom>
                            <a:srgbClr val="000000"/>
                          </a:clrFrom>
                          <a:clrTo>
                            <a:srgbClr val="003366"/>
                          </a:clrTo>
                        </a:clrChange>
                      </a:blip>
                      <a:stretch>
                        <a:fillRect/>
                      </a:stretch>
                    </p:blipFill>
                    <p:spPr>
                      <a:xfrm>
                        <a:off x="2133600" y="3581400"/>
                        <a:ext cx="2514600" cy="984250"/>
                      </a:xfrm>
                      <a:prstGeom prst="rect">
                        <a:avLst/>
                      </a:prstGeom>
                      <a:noFill/>
                      <a:ln w="38100">
                        <a:noFill/>
                        <a:miter/>
                      </a:ln>
                    </p:spPr>
                  </p:pic>
                </p:oleObj>
              </mc:Fallback>
            </mc:AlternateContent>
          </a:graphicData>
        </a:graphic>
      </p:graphicFrame>
      <p:graphicFrame>
        <p:nvGraphicFramePr>
          <p:cNvPr id="56321" name="Object 1"/>
          <p:cNvGraphicFramePr/>
          <p:nvPr/>
        </p:nvGraphicFramePr>
        <p:xfrm>
          <a:off x="5334000" y="3581400"/>
          <a:ext cx="2438400" cy="984250"/>
        </p:xfrm>
        <a:graphic>
          <a:graphicData uri="http://schemas.openxmlformats.org/presentationml/2006/ole">
            <mc:AlternateContent xmlns:mc="http://schemas.openxmlformats.org/markup-compatibility/2006">
              <mc:Choice xmlns:v="urn:schemas-microsoft-com:vml" Requires="v">
                <p:oleObj spid="_x0000_s3148" name="" r:id="rId7" imgW="1182370" imgH="420370" progId="Equation.3">
                  <p:embed/>
                </p:oleObj>
              </mc:Choice>
              <mc:Fallback>
                <p:oleObj name="" r:id="rId7" imgW="1182370" imgH="420370" progId="Equation.3">
                  <p:embed/>
                  <p:pic>
                    <p:nvPicPr>
                      <p:cNvPr id="0" name="图片 3147"/>
                      <p:cNvPicPr/>
                      <p:nvPr/>
                    </p:nvPicPr>
                    <p:blipFill>
                      <a:blip r:embed="rId8">
                        <a:clrChange>
                          <a:clrFrom>
                            <a:srgbClr val="000000"/>
                          </a:clrFrom>
                          <a:clrTo>
                            <a:srgbClr val="003366"/>
                          </a:clrTo>
                        </a:clrChange>
                      </a:blip>
                      <a:stretch>
                        <a:fillRect/>
                      </a:stretch>
                    </p:blipFill>
                    <p:spPr>
                      <a:xfrm>
                        <a:off x="5334000" y="3581400"/>
                        <a:ext cx="2438400" cy="984250"/>
                      </a:xfrm>
                      <a:prstGeom prst="rect">
                        <a:avLst/>
                      </a:prstGeom>
                      <a:noFill/>
                      <a:ln w="38100">
                        <a:noFill/>
                        <a:miter/>
                      </a:ln>
                    </p:spPr>
                  </p:pic>
                </p:oleObj>
              </mc:Fallback>
            </mc:AlternateContent>
          </a:graphicData>
        </a:graphic>
      </p:graphicFrame>
      <p:graphicFrame>
        <p:nvGraphicFramePr>
          <p:cNvPr id="56322" name="Object 2"/>
          <p:cNvGraphicFramePr>
            <a:graphicFrameLocks noChangeAspect="1"/>
          </p:cNvGraphicFramePr>
          <p:nvPr/>
        </p:nvGraphicFramePr>
        <p:xfrm>
          <a:off x="2289175" y="4872038"/>
          <a:ext cx="4459288" cy="1047750"/>
        </p:xfrm>
        <a:graphic>
          <a:graphicData uri="http://schemas.openxmlformats.org/presentationml/2006/ole">
            <mc:AlternateContent xmlns:mc="http://schemas.openxmlformats.org/markup-compatibility/2006">
              <mc:Choice xmlns:v="urn:schemas-microsoft-com:vml" Requires="v">
                <p:oleObj spid="_x0000_s3149" name="" r:id="rId9" imgW="1917065" imgH="457200" progId="Equation.3">
                  <p:embed/>
                </p:oleObj>
              </mc:Choice>
              <mc:Fallback>
                <p:oleObj name="" r:id="rId9" imgW="1917065" imgH="457200" progId="Equation.3">
                  <p:embed/>
                  <p:pic>
                    <p:nvPicPr>
                      <p:cNvPr id="0" name="图片 3148"/>
                      <p:cNvPicPr/>
                      <p:nvPr/>
                    </p:nvPicPr>
                    <p:blipFill>
                      <a:blip r:embed="rId10"/>
                      <a:stretch>
                        <a:fillRect/>
                      </a:stretch>
                    </p:blipFill>
                    <p:spPr>
                      <a:xfrm>
                        <a:off x="2289175" y="4872038"/>
                        <a:ext cx="4459288" cy="1047750"/>
                      </a:xfrm>
                      <a:prstGeom prst="rect">
                        <a:avLst/>
                      </a:prstGeom>
                      <a:noFill/>
                      <a:ln w="38100">
                        <a:noFill/>
                        <a:miter/>
                      </a:ln>
                    </p:spPr>
                  </p:pic>
                </p:oleObj>
              </mc:Fallback>
            </mc:AlternateContent>
          </a:graphicData>
        </a:graphic>
      </p:graphicFrame>
      <p:sp>
        <p:nvSpPr>
          <p:cNvPr id="13320" name="Rectangle 24"/>
          <p:cNvSpPr/>
          <p:nvPr/>
        </p:nvSpPr>
        <p:spPr>
          <a:xfrm>
            <a:off x="3851275" y="63500"/>
            <a:ext cx="1101725"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例题</a:t>
            </a:r>
            <a:endParaRPr lang="zh-CN" altLang="en-US" sz="3600" b="1"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16"/>
                                        </p:tgtEl>
                                        <p:attrNameLst>
                                          <p:attrName>style.visibility</p:attrName>
                                        </p:attrNameLst>
                                      </p:cBhvr>
                                      <p:to>
                                        <p:strVal val="visible"/>
                                      </p:to>
                                    </p:set>
                                    <p:animEffect transition="in" filter="blinds(horizontal)">
                                      <p:cBhvr>
                                        <p:cTn id="7" dur="500"/>
                                        <p:tgtEl>
                                          <p:spTgt spid="471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123"/>
                                        </p:tgtEl>
                                        <p:attrNameLst>
                                          <p:attrName>style.visibility</p:attrName>
                                        </p:attrNameLst>
                                      </p:cBhvr>
                                      <p:to>
                                        <p:strVal val="visible"/>
                                      </p:to>
                                    </p:set>
                                    <p:animEffect transition="in" filter="blinds(horizontal)">
                                      <p:cBhvr>
                                        <p:cTn id="17" dur="500"/>
                                        <p:tgtEl>
                                          <p:spTgt spid="471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320"/>
                                        </p:tgtEl>
                                        <p:attrNameLst>
                                          <p:attrName>style.visibility</p:attrName>
                                        </p:attrNameLst>
                                      </p:cBhvr>
                                      <p:to>
                                        <p:strVal val="visible"/>
                                      </p:to>
                                    </p:set>
                                    <p:animEffect transition="in" filter="blinds(horizontal)">
                                      <p:cBhvr>
                                        <p:cTn id="22" dur="500"/>
                                        <p:tgtEl>
                                          <p:spTgt spid="563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321"/>
                                        </p:tgtEl>
                                        <p:attrNameLst>
                                          <p:attrName>style.visibility</p:attrName>
                                        </p:attrNameLst>
                                      </p:cBhvr>
                                      <p:to>
                                        <p:strVal val="visible"/>
                                      </p:to>
                                    </p:set>
                                    <p:animEffect transition="in" filter="blinds(horizontal)">
                                      <p:cBhvr>
                                        <p:cTn id="27" dur="500"/>
                                        <p:tgtEl>
                                          <p:spTgt spid="563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322"/>
                                        </p:tgtEl>
                                        <p:attrNameLst>
                                          <p:attrName>style.visibility</p:attrName>
                                        </p:attrNameLst>
                                      </p:cBhvr>
                                      <p:to>
                                        <p:strVal val="visible"/>
                                      </p:to>
                                    </p:set>
                                    <p:animEffect transition="in" filter="blinds(horizontal)">
                                      <p:cBhvr>
                                        <p:cTn id="32" dur="5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6" grpId="0"/>
      <p:bldP spid="471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90"/>
          <p:cNvSpPr txBox="1"/>
          <p:nvPr/>
        </p:nvSpPr>
        <p:spPr>
          <a:xfrm>
            <a:off x="685800" y="1047750"/>
            <a:ext cx="8077200" cy="2428875"/>
          </a:xfrm>
          <a:prstGeom prst="rect">
            <a:avLst/>
          </a:prstGeom>
          <a:noFill/>
          <a:ln w="9525">
            <a:noFill/>
          </a:ln>
        </p:spPr>
        <p:txBody>
          <a:bodyPr>
            <a:spAutoFit/>
          </a:bodyPr>
          <a:p>
            <a:pPr eaLnBrk="1" hangingPunct="1">
              <a:lnSpc>
                <a:spcPct val="120000"/>
              </a:lnSpc>
              <a:spcBef>
                <a:spcPct val="50000"/>
              </a:spcBef>
            </a:pPr>
            <a:r>
              <a:rPr lang="en-US" altLang="zh-CN" b="1" dirty="0">
                <a:solidFill>
                  <a:srgbClr val="000000"/>
                </a:solidFill>
                <a:latin typeface="Times New Roman" panose="02020603050405020304" pitchFamily="18" charset="0"/>
              </a:rPr>
              <a:t>         </a:t>
            </a:r>
            <a:r>
              <a:rPr lang="zh-CN" altLang="en-US" b="1" dirty="0">
                <a:solidFill>
                  <a:srgbClr val="003366"/>
                </a:solidFill>
                <a:latin typeface="Times New Roman" panose="02020603050405020304" pitchFamily="18" charset="0"/>
              </a:rPr>
              <a:t>在两块正交偏振片</a:t>
            </a:r>
            <a:r>
              <a:rPr lang="en-US" altLang="zh-CN" b="1" dirty="0">
                <a:solidFill>
                  <a:srgbClr val="003366"/>
                </a:solidFill>
                <a:latin typeface="幼圆" panose="02010509060101010101" pitchFamily="49" charset="-122"/>
                <a:ea typeface="幼圆" panose="02010509060101010101" pitchFamily="49" charset="-122"/>
              </a:rPr>
              <a:t>p</a:t>
            </a:r>
            <a:r>
              <a:rPr lang="en-US" altLang="zh-CN" b="1" baseline="-25000" dirty="0">
                <a:solidFill>
                  <a:srgbClr val="003366"/>
                </a:solidFill>
                <a:latin typeface="幼圆" panose="02010509060101010101" pitchFamily="49" charset="-122"/>
                <a:ea typeface="幼圆" panose="02010509060101010101" pitchFamily="49" charset="-122"/>
              </a:rPr>
              <a:t>1</a:t>
            </a:r>
            <a:r>
              <a:rPr lang="en-US" altLang="zh-CN" b="1" dirty="0">
                <a:solidFill>
                  <a:srgbClr val="003366"/>
                </a:solidFill>
                <a:latin typeface="宋体" panose="02010600030101010101" pitchFamily="2" charset="-122"/>
              </a:rPr>
              <a:t>,p</a:t>
            </a:r>
            <a:r>
              <a:rPr lang="en-US" altLang="zh-CN" b="1" baseline="-25000" dirty="0">
                <a:solidFill>
                  <a:srgbClr val="003366"/>
                </a:solidFill>
                <a:latin typeface="宋体" panose="02010600030101010101" pitchFamily="2" charset="-122"/>
              </a:rPr>
              <a:t>3</a:t>
            </a: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之间插入另一块偏振片</a:t>
            </a:r>
            <a:r>
              <a:rPr lang="en-US" altLang="zh-CN" b="1" dirty="0">
                <a:solidFill>
                  <a:srgbClr val="003366"/>
                </a:solidFill>
                <a:latin typeface="幼圆" panose="02010509060101010101" pitchFamily="49" charset="-122"/>
                <a:ea typeface="幼圆" panose="02010509060101010101" pitchFamily="49" charset="-122"/>
              </a:rPr>
              <a:t>p</a:t>
            </a:r>
            <a:r>
              <a:rPr lang="en-US" altLang="zh-CN" b="1" baseline="-25000" dirty="0">
                <a:solidFill>
                  <a:srgbClr val="003366"/>
                </a:solidFill>
                <a:latin typeface="幼圆" panose="02010509060101010101" pitchFamily="49" charset="-122"/>
                <a:ea typeface="幼圆" panose="02010509060101010101" pitchFamily="49" charset="-122"/>
              </a:rPr>
              <a:t>2</a:t>
            </a:r>
            <a:r>
              <a:rPr lang="en-US" altLang="zh-CN" b="1" dirty="0">
                <a:solidFill>
                  <a:srgbClr val="003366"/>
                </a:solidFill>
                <a:latin typeface="幼圆" panose="02010509060101010101" pitchFamily="49" charset="-122"/>
                <a:ea typeface="幼圆" panose="02010509060101010101" pitchFamily="49" charset="-122"/>
              </a:rPr>
              <a:t> </a:t>
            </a:r>
            <a:r>
              <a:rPr lang="zh-CN" altLang="en-US" b="1" dirty="0">
                <a:solidFill>
                  <a:srgbClr val="003366"/>
                </a:solidFill>
                <a:latin typeface="Times New Roman" panose="02020603050405020304" pitchFamily="18" charset="0"/>
              </a:rPr>
              <a:t>，光强为</a:t>
            </a:r>
            <a:r>
              <a:rPr lang="en-US" altLang="zh-CN" i="1" dirty="0">
                <a:solidFill>
                  <a:srgbClr val="003366"/>
                </a:solidFill>
                <a:latin typeface="Times New Roman" panose="02020603050405020304" pitchFamily="18" charset="0"/>
              </a:rPr>
              <a:t>I</a:t>
            </a:r>
            <a:r>
              <a:rPr lang="en-US" altLang="zh-CN" i="1" baseline="-25000" dirty="0">
                <a:solidFill>
                  <a:srgbClr val="003366"/>
                </a:solidFill>
                <a:latin typeface="Times New Roman" panose="02020603050405020304" pitchFamily="18" charset="0"/>
              </a:rPr>
              <a:t>0</a:t>
            </a:r>
            <a:r>
              <a:rPr lang="en-US" altLang="zh-CN" i="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的自然光垂直入射于偏振片</a:t>
            </a:r>
            <a:r>
              <a:rPr lang="en-US" altLang="zh-CN" b="1" dirty="0">
                <a:solidFill>
                  <a:srgbClr val="003366"/>
                </a:solidFill>
                <a:latin typeface="幼圆" panose="02010509060101010101" pitchFamily="49" charset="-122"/>
                <a:ea typeface="幼圆" panose="02010509060101010101" pitchFamily="49" charset="-122"/>
              </a:rPr>
              <a:t>p</a:t>
            </a:r>
            <a:r>
              <a:rPr lang="en-US" altLang="zh-CN" b="1" baseline="-25000" dirty="0">
                <a:solidFill>
                  <a:srgbClr val="003366"/>
                </a:solidFill>
                <a:latin typeface="幼圆" panose="02010509060101010101" pitchFamily="49" charset="-122"/>
                <a:ea typeface="幼圆" panose="02010509060101010101" pitchFamily="49" charset="-122"/>
              </a:rPr>
              <a:t>1</a:t>
            </a: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，讨论转动</a:t>
            </a:r>
            <a:r>
              <a:rPr lang="en-US" altLang="zh-CN" b="1" dirty="0">
                <a:solidFill>
                  <a:srgbClr val="003366"/>
                </a:solidFill>
                <a:latin typeface="幼圆" panose="02010509060101010101" pitchFamily="49" charset="-122"/>
                <a:ea typeface="幼圆" panose="02010509060101010101" pitchFamily="49" charset="-122"/>
              </a:rPr>
              <a:t>p</a:t>
            </a:r>
            <a:r>
              <a:rPr lang="en-US" altLang="zh-CN" b="1" baseline="-25000" dirty="0">
                <a:solidFill>
                  <a:srgbClr val="003366"/>
                </a:solidFill>
                <a:latin typeface="幼圆" panose="02010509060101010101" pitchFamily="49" charset="-122"/>
                <a:ea typeface="幼圆" panose="02010509060101010101" pitchFamily="49" charset="-122"/>
              </a:rPr>
              <a:t>2</a:t>
            </a: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透过</a:t>
            </a:r>
            <a:r>
              <a:rPr lang="en-US" altLang="zh-CN" b="1" dirty="0">
                <a:solidFill>
                  <a:srgbClr val="003366"/>
                </a:solidFill>
                <a:latin typeface="宋体" panose="02010600030101010101" pitchFamily="2" charset="-122"/>
              </a:rPr>
              <a:t>p</a:t>
            </a:r>
            <a:r>
              <a:rPr lang="en-US" altLang="zh-CN" b="1" baseline="-25000" dirty="0">
                <a:solidFill>
                  <a:srgbClr val="003366"/>
                </a:solidFill>
                <a:latin typeface="宋体" panose="02010600030101010101" pitchFamily="2" charset="-122"/>
              </a:rPr>
              <a:t>3</a:t>
            </a: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的光强</a:t>
            </a:r>
            <a:r>
              <a:rPr lang="en-US" altLang="zh-CN" i="1" dirty="0">
                <a:solidFill>
                  <a:srgbClr val="003366"/>
                </a:solidFill>
                <a:latin typeface="Times New Roman" panose="02020603050405020304" pitchFamily="18" charset="0"/>
              </a:rPr>
              <a:t>I</a:t>
            </a:r>
            <a:r>
              <a:rPr lang="zh-CN" altLang="en-US" b="1" dirty="0">
                <a:solidFill>
                  <a:srgbClr val="003366"/>
                </a:solidFill>
                <a:latin typeface="Times New Roman" panose="02020603050405020304" pitchFamily="18" charset="0"/>
              </a:rPr>
              <a:t>与转角的关系 </a:t>
            </a:r>
            <a:r>
              <a:rPr lang="en-US" altLang="zh-CN" b="1" dirty="0">
                <a:solidFill>
                  <a:srgbClr val="003366"/>
                </a:solidFill>
                <a:latin typeface="Times New Roman" panose="02020603050405020304" pitchFamily="18" charset="0"/>
              </a:rPr>
              <a:t>.</a:t>
            </a:r>
            <a:endParaRPr lang="en-US" altLang="zh-CN" b="1" dirty="0">
              <a:solidFill>
                <a:srgbClr val="003366"/>
              </a:solidFill>
              <a:latin typeface="Times New Roman" panose="02020603050405020304" pitchFamily="18" charset="0"/>
            </a:endParaRPr>
          </a:p>
        </p:txBody>
      </p:sp>
      <p:sp>
        <p:nvSpPr>
          <p:cNvPr id="14339" name="Rectangle 101"/>
          <p:cNvSpPr/>
          <p:nvPr/>
        </p:nvSpPr>
        <p:spPr>
          <a:xfrm>
            <a:off x="3924300" y="63500"/>
            <a:ext cx="1101725"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讨论</a:t>
            </a:r>
            <a:endParaRPr lang="zh-CN" altLang="en-US" sz="3600" b="1" dirty="0">
              <a:solidFill>
                <a:schemeClr val="bg1"/>
              </a:solidFill>
              <a:latin typeface="Arial" panose="020B0604020202020204" pitchFamily="34" charset="0"/>
            </a:endParaRPr>
          </a:p>
        </p:txBody>
      </p:sp>
      <p:grpSp>
        <p:nvGrpSpPr>
          <p:cNvPr id="14340" name="Group 13"/>
          <p:cNvGrpSpPr/>
          <p:nvPr/>
        </p:nvGrpSpPr>
        <p:grpSpPr>
          <a:xfrm>
            <a:off x="479425" y="4125913"/>
            <a:ext cx="7924800" cy="1616075"/>
            <a:chOff x="192" y="384"/>
            <a:chExt cx="5376" cy="1008"/>
          </a:xfrm>
        </p:grpSpPr>
        <p:sp>
          <p:nvSpPr>
            <p:cNvPr id="14341" name="Rectangle 14"/>
            <p:cNvSpPr/>
            <p:nvPr/>
          </p:nvSpPr>
          <p:spPr>
            <a:xfrm>
              <a:off x="192" y="384"/>
              <a:ext cx="5376" cy="100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14342" name="Group 15"/>
            <p:cNvGrpSpPr/>
            <p:nvPr/>
          </p:nvGrpSpPr>
          <p:grpSpPr>
            <a:xfrm>
              <a:off x="288" y="432"/>
              <a:ext cx="5182" cy="887"/>
              <a:chOff x="288" y="2521"/>
              <a:chExt cx="5182" cy="887"/>
            </a:xfrm>
          </p:grpSpPr>
          <p:graphicFrame>
            <p:nvGraphicFramePr>
              <p:cNvPr id="14343" name="Object 8"/>
              <p:cNvGraphicFramePr/>
              <p:nvPr/>
            </p:nvGraphicFramePr>
            <p:xfrm>
              <a:off x="528" y="2544"/>
              <a:ext cx="250" cy="384"/>
            </p:xfrm>
            <a:graphic>
              <a:graphicData uri="http://schemas.openxmlformats.org/presentationml/2006/ole">
                <mc:AlternateContent xmlns:mc="http://schemas.openxmlformats.org/markup-compatibility/2006">
                  <mc:Choice xmlns:v="urn:schemas-microsoft-com:vml" Requires="v">
                    <p:oleObj spid="_x0000_s3150" name="" r:id="rId1" imgW="215900" imgH="329565" progId="Equation.3">
                      <p:embed/>
                    </p:oleObj>
                  </mc:Choice>
                  <mc:Fallback>
                    <p:oleObj name="" r:id="rId1" imgW="215900" imgH="329565" progId="Equation.3">
                      <p:embed/>
                      <p:pic>
                        <p:nvPicPr>
                          <p:cNvPr id="0" name="图片 3149"/>
                          <p:cNvPicPr/>
                          <p:nvPr/>
                        </p:nvPicPr>
                        <p:blipFill>
                          <a:blip r:embed="rId2">
                            <a:clrChange>
                              <a:clrFrom>
                                <a:srgbClr val="000000"/>
                              </a:clrFrom>
                              <a:clrTo>
                                <a:srgbClr val="000000">
                                  <a:alpha val="0"/>
                                </a:srgbClr>
                              </a:clrTo>
                            </a:clrChange>
                          </a:blip>
                          <a:stretch>
                            <a:fillRect/>
                          </a:stretch>
                        </p:blipFill>
                        <p:spPr>
                          <a:xfrm>
                            <a:off x="528" y="2544"/>
                            <a:ext cx="250" cy="384"/>
                          </a:xfrm>
                          <a:prstGeom prst="rect">
                            <a:avLst/>
                          </a:prstGeom>
                          <a:noFill/>
                          <a:ln w="38100">
                            <a:noFill/>
                            <a:miter/>
                          </a:ln>
                        </p:spPr>
                      </p:pic>
                    </p:oleObj>
                  </mc:Fallback>
                </mc:AlternateContent>
              </a:graphicData>
            </a:graphic>
          </p:graphicFrame>
          <p:graphicFrame>
            <p:nvGraphicFramePr>
              <p:cNvPr id="14344" name="Object 9"/>
              <p:cNvGraphicFramePr/>
              <p:nvPr/>
            </p:nvGraphicFramePr>
            <p:xfrm>
              <a:off x="2304" y="2544"/>
              <a:ext cx="236" cy="368"/>
            </p:xfrm>
            <a:graphic>
              <a:graphicData uri="http://schemas.openxmlformats.org/presentationml/2006/ole">
                <mc:AlternateContent xmlns:mc="http://schemas.openxmlformats.org/markup-compatibility/2006">
                  <mc:Choice xmlns:v="urn:schemas-microsoft-com:vml" Requires="v">
                    <p:oleObj spid="_x0000_s3101" name="" r:id="rId3" imgW="203200" imgH="317500" progId="Equation.3">
                      <p:embed/>
                    </p:oleObj>
                  </mc:Choice>
                  <mc:Fallback>
                    <p:oleObj name="" r:id="rId3" imgW="203200" imgH="317500" progId="Equation.3">
                      <p:embed/>
                      <p:pic>
                        <p:nvPicPr>
                          <p:cNvPr id="0" name="图片 3100"/>
                          <p:cNvPicPr/>
                          <p:nvPr/>
                        </p:nvPicPr>
                        <p:blipFill>
                          <a:blip r:embed="rId4">
                            <a:clrChange>
                              <a:clrFrom>
                                <a:srgbClr val="000000"/>
                              </a:clrFrom>
                              <a:clrTo>
                                <a:srgbClr val="000000">
                                  <a:alpha val="0"/>
                                </a:srgbClr>
                              </a:clrTo>
                            </a:clrChange>
                          </a:blip>
                          <a:stretch>
                            <a:fillRect/>
                          </a:stretch>
                        </p:blipFill>
                        <p:spPr>
                          <a:xfrm>
                            <a:off x="2304" y="2544"/>
                            <a:ext cx="236" cy="368"/>
                          </a:xfrm>
                          <a:prstGeom prst="rect">
                            <a:avLst/>
                          </a:prstGeom>
                          <a:noFill/>
                          <a:ln w="38100">
                            <a:noFill/>
                            <a:miter/>
                          </a:ln>
                        </p:spPr>
                      </p:pic>
                    </p:oleObj>
                  </mc:Fallback>
                </mc:AlternateContent>
              </a:graphicData>
            </a:graphic>
          </p:graphicFrame>
          <p:sp>
            <p:nvSpPr>
              <p:cNvPr id="14345" name="Oval 18"/>
              <p:cNvSpPr/>
              <p:nvPr/>
            </p:nvSpPr>
            <p:spPr>
              <a:xfrm>
                <a:off x="3840" y="2544"/>
                <a:ext cx="576"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46" name="Line 19"/>
              <p:cNvSpPr/>
              <p:nvPr/>
            </p:nvSpPr>
            <p:spPr>
              <a:xfrm flipH="1">
                <a:off x="3984" y="3264"/>
                <a:ext cx="288" cy="0"/>
              </a:xfrm>
              <a:prstGeom prst="line">
                <a:avLst/>
              </a:prstGeom>
              <a:ln w="19050" cap="flat" cmpd="sng">
                <a:solidFill>
                  <a:srgbClr val="FF0000"/>
                </a:solidFill>
                <a:prstDash val="solid"/>
                <a:headEnd type="triangle" w="sm" len="lg"/>
                <a:tailEnd type="triangle" w="sm" len="lg"/>
              </a:ln>
            </p:spPr>
          </p:sp>
          <p:graphicFrame>
            <p:nvGraphicFramePr>
              <p:cNvPr id="14347" name="Object 10"/>
              <p:cNvGraphicFramePr/>
              <p:nvPr/>
            </p:nvGraphicFramePr>
            <p:xfrm>
              <a:off x="4021" y="2569"/>
              <a:ext cx="265" cy="347"/>
            </p:xfrm>
            <a:graphic>
              <a:graphicData uri="http://schemas.openxmlformats.org/presentationml/2006/ole">
                <mc:AlternateContent xmlns:mc="http://schemas.openxmlformats.org/markup-compatibility/2006">
                  <mc:Choice xmlns:v="urn:schemas-microsoft-com:vml" Requires="v">
                    <p:oleObj spid="_x0000_s3120" name="" r:id="rId5" imgW="292100" imgH="381000" progId="Equation.3">
                      <p:embed/>
                    </p:oleObj>
                  </mc:Choice>
                  <mc:Fallback>
                    <p:oleObj name="" r:id="rId5" imgW="292100" imgH="381000" progId="Equation.3">
                      <p:embed/>
                      <p:pic>
                        <p:nvPicPr>
                          <p:cNvPr id="0" name="图片 3119"/>
                          <p:cNvPicPr/>
                          <p:nvPr/>
                        </p:nvPicPr>
                        <p:blipFill>
                          <a:blip r:embed="rId6">
                            <a:clrChange>
                              <a:clrFrom>
                                <a:srgbClr val="000000"/>
                              </a:clrFrom>
                              <a:clrTo>
                                <a:srgbClr val="000000">
                                  <a:alpha val="0"/>
                                </a:srgbClr>
                              </a:clrTo>
                            </a:clrChange>
                          </a:blip>
                          <a:stretch>
                            <a:fillRect/>
                          </a:stretch>
                        </p:blipFill>
                        <p:spPr>
                          <a:xfrm>
                            <a:off x="4021" y="2569"/>
                            <a:ext cx="265" cy="347"/>
                          </a:xfrm>
                          <a:prstGeom prst="rect">
                            <a:avLst/>
                          </a:prstGeom>
                          <a:noFill/>
                          <a:ln w="38100">
                            <a:noFill/>
                            <a:miter/>
                          </a:ln>
                        </p:spPr>
                      </p:pic>
                    </p:oleObj>
                  </mc:Fallback>
                </mc:AlternateContent>
              </a:graphicData>
            </a:graphic>
          </p:graphicFrame>
          <p:sp>
            <p:nvSpPr>
              <p:cNvPr id="14348" name="Oval 21"/>
              <p:cNvSpPr/>
              <p:nvPr/>
            </p:nvSpPr>
            <p:spPr>
              <a:xfrm>
                <a:off x="2688" y="2544"/>
                <a:ext cx="576"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49" name="Line 22"/>
              <p:cNvSpPr/>
              <p:nvPr/>
            </p:nvSpPr>
            <p:spPr>
              <a:xfrm flipH="1">
                <a:off x="3024" y="3072"/>
                <a:ext cx="144" cy="240"/>
              </a:xfrm>
              <a:prstGeom prst="line">
                <a:avLst/>
              </a:prstGeom>
              <a:ln w="19050" cap="flat" cmpd="sng">
                <a:solidFill>
                  <a:srgbClr val="FF0000"/>
                </a:solidFill>
                <a:prstDash val="solid"/>
                <a:headEnd type="triangle" w="sm" len="lg"/>
                <a:tailEnd type="triangle" w="sm" len="lg"/>
              </a:ln>
            </p:spPr>
          </p:sp>
          <p:graphicFrame>
            <p:nvGraphicFramePr>
              <p:cNvPr id="14350" name="Object 11"/>
              <p:cNvGraphicFramePr/>
              <p:nvPr/>
            </p:nvGraphicFramePr>
            <p:xfrm>
              <a:off x="2905" y="2521"/>
              <a:ext cx="277" cy="334"/>
            </p:xfrm>
            <a:graphic>
              <a:graphicData uri="http://schemas.openxmlformats.org/presentationml/2006/ole">
                <mc:AlternateContent xmlns:mc="http://schemas.openxmlformats.org/markup-compatibility/2006">
                  <mc:Choice xmlns:v="urn:schemas-microsoft-com:vml" Requires="v">
                    <p:oleObj spid="_x0000_s3121" name="" r:id="rId7" imgW="304800" imgH="367665" progId="Equation.3">
                      <p:embed/>
                    </p:oleObj>
                  </mc:Choice>
                  <mc:Fallback>
                    <p:oleObj name="" r:id="rId7" imgW="304800" imgH="367665" progId="Equation.3">
                      <p:embed/>
                      <p:pic>
                        <p:nvPicPr>
                          <p:cNvPr id="0" name="图片 3120"/>
                          <p:cNvPicPr/>
                          <p:nvPr/>
                        </p:nvPicPr>
                        <p:blipFill>
                          <a:blip r:embed="rId8">
                            <a:clrChange>
                              <a:clrFrom>
                                <a:srgbClr val="000000"/>
                              </a:clrFrom>
                              <a:clrTo>
                                <a:srgbClr val="000000">
                                  <a:alpha val="0"/>
                                </a:srgbClr>
                              </a:clrTo>
                            </a:clrChange>
                          </a:blip>
                          <a:stretch>
                            <a:fillRect/>
                          </a:stretch>
                        </p:blipFill>
                        <p:spPr>
                          <a:xfrm>
                            <a:off x="2905" y="2521"/>
                            <a:ext cx="277" cy="334"/>
                          </a:xfrm>
                          <a:prstGeom prst="rect">
                            <a:avLst/>
                          </a:prstGeom>
                          <a:noFill/>
                          <a:ln w="38100">
                            <a:noFill/>
                            <a:miter/>
                          </a:ln>
                        </p:spPr>
                      </p:pic>
                    </p:oleObj>
                  </mc:Fallback>
                </mc:AlternateContent>
              </a:graphicData>
            </a:graphic>
          </p:graphicFrame>
          <p:sp>
            <p:nvSpPr>
              <p:cNvPr id="14351" name="Oval 24"/>
              <p:cNvSpPr/>
              <p:nvPr/>
            </p:nvSpPr>
            <p:spPr>
              <a:xfrm>
                <a:off x="1248" y="2544"/>
                <a:ext cx="576"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52" name="Line 25"/>
              <p:cNvSpPr/>
              <p:nvPr/>
            </p:nvSpPr>
            <p:spPr>
              <a:xfrm>
                <a:off x="1680" y="2976"/>
                <a:ext cx="0" cy="336"/>
              </a:xfrm>
              <a:prstGeom prst="line">
                <a:avLst/>
              </a:prstGeom>
              <a:ln w="19050" cap="flat" cmpd="sng">
                <a:solidFill>
                  <a:srgbClr val="FF0000"/>
                </a:solidFill>
                <a:prstDash val="solid"/>
                <a:headEnd type="triangle" w="sm" len="lg"/>
                <a:tailEnd type="triangle" w="sm" len="lg"/>
              </a:ln>
            </p:spPr>
          </p:sp>
          <p:graphicFrame>
            <p:nvGraphicFramePr>
              <p:cNvPr id="14353" name="Object 12"/>
              <p:cNvGraphicFramePr/>
              <p:nvPr/>
            </p:nvGraphicFramePr>
            <p:xfrm>
              <a:off x="1482" y="2521"/>
              <a:ext cx="242" cy="334"/>
            </p:xfrm>
            <a:graphic>
              <a:graphicData uri="http://schemas.openxmlformats.org/presentationml/2006/ole">
                <mc:AlternateContent xmlns:mc="http://schemas.openxmlformats.org/markup-compatibility/2006">
                  <mc:Choice xmlns:v="urn:schemas-microsoft-com:vml" Requires="v">
                    <p:oleObj spid="_x0000_s3122" name="" r:id="rId9" imgW="266065" imgH="367665" progId="Equation.3">
                      <p:embed/>
                    </p:oleObj>
                  </mc:Choice>
                  <mc:Fallback>
                    <p:oleObj name="" r:id="rId9" imgW="266065" imgH="367665" progId="Equation.3">
                      <p:embed/>
                      <p:pic>
                        <p:nvPicPr>
                          <p:cNvPr id="0" name="图片 3121"/>
                          <p:cNvPicPr/>
                          <p:nvPr/>
                        </p:nvPicPr>
                        <p:blipFill>
                          <a:blip r:embed="rId10">
                            <a:clrChange>
                              <a:clrFrom>
                                <a:srgbClr val="000000"/>
                              </a:clrFrom>
                              <a:clrTo>
                                <a:srgbClr val="000000">
                                  <a:alpha val="0"/>
                                </a:srgbClr>
                              </a:clrTo>
                            </a:clrChange>
                          </a:blip>
                          <a:stretch>
                            <a:fillRect/>
                          </a:stretch>
                        </p:blipFill>
                        <p:spPr>
                          <a:xfrm>
                            <a:off x="1482" y="2521"/>
                            <a:ext cx="242" cy="334"/>
                          </a:xfrm>
                          <a:prstGeom prst="rect">
                            <a:avLst/>
                          </a:prstGeom>
                          <a:noFill/>
                          <a:ln w="38100">
                            <a:noFill/>
                            <a:miter/>
                          </a:ln>
                        </p:spPr>
                      </p:pic>
                    </p:oleObj>
                  </mc:Fallback>
                </mc:AlternateContent>
              </a:graphicData>
            </a:graphic>
          </p:graphicFrame>
          <p:grpSp>
            <p:nvGrpSpPr>
              <p:cNvPr id="14354" name="Group 27"/>
              <p:cNvGrpSpPr/>
              <p:nvPr/>
            </p:nvGrpSpPr>
            <p:grpSpPr>
              <a:xfrm>
                <a:off x="3264" y="2880"/>
                <a:ext cx="864" cy="192"/>
                <a:chOff x="3264" y="2880"/>
                <a:chExt cx="864" cy="192"/>
              </a:xfrm>
            </p:grpSpPr>
            <p:sp>
              <p:nvSpPr>
                <p:cNvPr id="14381" name="Line 28"/>
                <p:cNvSpPr/>
                <p:nvPr/>
              </p:nvSpPr>
              <p:spPr>
                <a:xfrm>
                  <a:off x="3264" y="2976"/>
                  <a:ext cx="864" cy="0"/>
                </a:xfrm>
                <a:prstGeom prst="line">
                  <a:avLst/>
                </a:prstGeom>
                <a:ln w="28575" cap="flat" cmpd="sng">
                  <a:solidFill>
                    <a:srgbClr val="0000FF"/>
                  </a:solidFill>
                  <a:prstDash val="solid"/>
                  <a:headEnd type="none" w="sm" len="lg"/>
                  <a:tailEnd type="none" w="sm" len="lg"/>
                </a:ln>
              </p:spPr>
            </p:sp>
            <p:sp>
              <p:nvSpPr>
                <p:cNvPr id="14382" name="Line 29"/>
                <p:cNvSpPr/>
                <p:nvPr/>
              </p:nvSpPr>
              <p:spPr>
                <a:xfrm flipH="1">
                  <a:off x="3312" y="2880"/>
                  <a:ext cx="144" cy="192"/>
                </a:xfrm>
                <a:prstGeom prst="line">
                  <a:avLst/>
                </a:prstGeom>
                <a:ln w="28575" cap="flat" cmpd="sng">
                  <a:solidFill>
                    <a:srgbClr val="0000FF"/>
                  </a:solidFill>
                  <a:prstDash val="solid"/>
                  <a:headEnd type="none" w="sm" len="lg"/>
                  <a:tailEnd type="none" w="sm" len="lg"/>
                </a:ln>
              </p:spPr>
            </p:sp>
            <p:sp>
              <p:nvSpPr>
                <p:cNvPr id="14383" name="Line 30"/>
                <p:cNvSpPr/>
                <p:nvPr/>
              </p:nvSpPr>
              <p:spPr>
                <a:xfrm flipH="1">
                  <a:off x="3696" y="2880"/>
                  <a:ext cx="144" cy="192"/>
                </a:xfrm>
                <a:prstGeom prst="line">
                  <a:avLst/>
                </a:prstGeom>
                <a:ln w="28575" cap="flat" cmpd="sng">
                  <a:solidFill>
                    <a:srgbClr val="0000FF"/>
                  </a:solidFill>
                  <a:prstDash val="solid"/>
                  <a:headEnd type="none" w="sm" len="lg"/>
                  <a:tailEnd type="none" w="sm" len="lg"/>
                </a:ln>
              </p:spPr>
            </p:sp>
            <p:sp>
              <p:nvSpPr>
                <p:cNvPr id="14384" name="Line 31"/>
                <p:cNvSpPr/>
                <p:nvPr/>
              </p:nvSpPr>
              <p:spPr>
                <a:xfrm flipH="1">
                  <a:off x="3888" y="2880"/>
                  <a:ext cx="144" cy="192"/>
                </a:xfrm>
                <a:prstGeom prst="line">
                  <a:avLst/>
                </a:prstGeom>
                <a:ln w="28575" cap="flat" cmpd="sng">
                  <a:solidFill>
                    <a:srgbClr val="0000FF"/>
                  </a:solidFill>
                  <a:prstDash val="solid"/>
                  <a:headEnd type="none" w="sm" len="lg"/>
                  <a:tailEnd type="none" w="sm" len="lg"/>
                </a:ln>
              </p:spPr>
            </p:sp>
            <p:sp>
              <p:nvSpPr>
                <p:cNvPr id="14385" name="Line 32"/>
                <p:cNvSpPr/>
                <p:nvPr/>
              </p:nvSpPr>
              <p:spPr>
                <a:xfrm flipH="1">
                  <a:off x="3504" y="2880"/>
                  <a:ext cx="144" cy="192"/>
                </a:xfrm>
                <a:prstGeom prst="line">
                  <a:avLst/>
                </a:prstGeom>
                <a:ln w="28575" cap="flat" cmpd="sng">
                  <a:solidFill>
                    <a:srgbClr val="0000FF"/>
                  </a:solidFill>
                  <a:prstDash val="solid"/>
                  <a:headEnd type="none" w="sm" len="lg"/>
                  <a:tailEnd type="none" w="sm" len="lg"/>
                </a:ln>
              </p:spPr>
            </p:sp>
          </p:grpSp>
          <p:sp>
            <p:nvSpPr>
              <p:cNvPr id="14355" name="Line 33"/>
              <p:cNvSpPr/>
              <p:nvPr/>
            </p:nvSpPr>
            <p:spPr>
              <a:xfrm>
                <a:off x="1824" y="2976"/>
                <a:ext cx="1104" cy="0"/>
              </a:xfrm>
              <a:prstGeom prst="line">
                <a:avLst/>
              </a:prstGeom>
              <a:ln w="28575" cap="flat" cmpd="sng">
                <a:solidFill>
                  <a:srgbClr val="0000FF"/>
                </a:solidFill>
                <a:prstDash val="solid"/>
                <a:headEnd type="none" w="sm" len="lg"/>
                <a:tailEnd type="none" w="sm" len="lg"/>
              </a:ln>
            </p:spPr>
          </p:sp>
          <p:sp>
            <p:nvSpPr>
              <p:cNvPr id="14356" name="Line 34"/>
              <p:cNvSpPr/>
              <p:nvPr/>
            </p:nvSpPr>
            <p:spPr>
              <a:xfrm>
                <a:off x="1916" y="2832"/>
                <a:ext cx="1" cy="266"/>
              </a:xfrm>
              <a:prstGeom prst="line">
                <a:avLst/>
              </a:prstGeom>
              <a:ln w="28575" cap="flat" cmpd="sng">
                <a:solidFill>
                  <a:srgbClr val="0000FF"/>
                </a:solidFill>
                <a:prstDash val="solid"/>
                <a:headEnd type="none" w="sm" len="lg"/>
                <a:tailEnd type="none" w="sm" len="lg"/>
              </a:ln>
            </p:spPr>
          </p:sp>
          <p:sp>
            <p:nvSpPr>
              <p:cNvPr id="14357" name="Line 35"/>
              <p:cNvSpPr/>
              <p:nvPr/>
            </p:nvSpPr>
            <p:spPr>
              <a:xfrm>
                <a:off x="2125" y="2832"/>
                <a:ext cx="1" cy="266"/>
              </a:xfrm>
              <a:prstGeom prst="line">
                <a:avLst/>
              </a:prstGeom>
              <a:ln w="28575" cap="flat" cmpd="sng">
                <a:solidFill>
                  <a:srgbClr val="0000FF"/>
                </a:solidFill>
                <a:prstDash val="solid"/>
                <a:headEnd type="none" w="sm" len="lg"/>
                <a:tailEnd type="none" w="sm" len="lg"/>
              </a:ln>
            </p:spPr>
          </p:sp>
          <p:sp>
            <p:nvSpPr>
              <p:cNvPr id="14358" name="Line 36"/>
              <p:cNvSpPr/>
              <p:nvPr/>
            </p:nvSpPr>
            <p:spPr>
              <a:xfrm>
                <a:off x="2335" y="2832"/>
                <a:ext cx="1" cy="266"/>
              </a:xfrm>
              <a:prstGeom prst="line">
                <a:avLst/>
              </a:prstGeom>
              <a:ln w="28575" cap="flat" cmpd="sng">
                <a:solidFill>
                  <a:srgbClr val="0000FF"/>
                </a:solidFill>
                <a:prstDash val="solid"/>
                <a:headEnd type="none" w="sm" len="lg"/>
                <a:tailEnd type="none" w="sm" len="lg"/>
              </a:ln>
            </p:spPr>
          </p:sp>
          <p:sp>
            <p:nvSpPr>
              <p:cNvPr id="14359" name="Line 37"/>
              <p:cNvSpPr/>
              <p:nvPr/>
            </p:nvSpPr>
            <p:spPr>
              <a:xfrm>
                <a:off x="2544" y="2832"/>
                <a:ext cx="1" cy="266"/>
              </a:xfrm>
              <a:prstGeom prst="line">
                <a:avLst/>
              </a:prstGeom>
              <a:ln w="28575" cap="flat" cmpd="sng">
                <a:solidFill>
                  <a:srgbClr val="0000FF"/>
                </a:solidFill>
                <a:prstDash val="solid"/>
                <a:headEnd type="none" w="sm" len="lg"/>
                <a:tailEnd type="none" w="sm" len="lg"/>
              </a:ln>
            </p:spPr>
          </p:sp>
          <p:sp>
            <p:nvSpPr>
              <p:cNvPr id="14360" name="Line 38"/>
              <p:cNvSpPr/>
              <p:nvPr/>
            </p:nvSpPr>
            <p:spPr>
              <a:xfrm>
                <a:off x="2755" y="2832"/>
                <a:ext cx="1" cy="266"/>
              </a:xfrm>
              <a:prstGeom prst="line">
                <a:avLst/>
              </a:prstGeom>
              <a:ln w="28575" cap="flat" cmpd="sng">
                <a:solidFill>
                  <a:srgbClr val="0000FF"/>
                </a:solidFill>
                <a:prstDash val="solid"/>
                <a:headEnd type="none" w="sm" len="lg"/>
                <a:tailEnd type="none" w="sm" len="lg"/>
              </a:ln>
            </p:spPr>
          </p:sp>
          <p:grpSp>
            <p:nvGrpSpPr>
              <p:cNvPr id="14361" name="Group 39"/>
              <p:cNvGrpSpPr/>
              <p:nvPr/>
            </p:nvGrpSpPr>
            <p:grpSpPr>
              <a:xfrm>
                <a:off x="288" y="2832"/>
                <a:ext cx="1294" cy="266"/>
                <a:chOff x="288" y="2832"/>
                <a:chExt cx="1294" cy="266"/>
              </a:xfrm>
            </p:grpSpPr>
            <p:sp>
              <p:nvSpPr>
                <p:cNvPr id="14370" name="Line 40"/>
                <p:cNvSpPr/>
                <p:nvPr/>
              </p:nvSpPr>
              <p:spPr>
                <a:xfrm>
                  <a:off x="288" y="2965"/>
                  <a:ext cx="1294" cy="0"/>
                </a:xfrm>
                <a:prstGeom prst="line">
                  <a:avLst/>
                </a:prstGeom>
                <a:ln w="28575" cap="flat" cmpd="sng">
                  <a:solidFill>
                    <a:srgbClr val="0000FF"/>
                  </a:solidFill>
                  <a:prstDash val="solid"/>
                  <a:headEnd type="none" w="sm" len="lg"/>
                  <a:tailEnd type="none" w="sm" len="lg"/>
                </a:ln>
              </p:spPr>
            </p:sp>
            <p:sp>
              <p:nvSpPr>
                <p:cNvPr id="14371" name="Line 41"/>
                <p:cNvSpPr/>
                <p:nvPr/>
              </p:nvSpPr>
              <p:spPr>
                <a:xfrm>
                  <a:off x="568" y="2832"/>
                  <a:ext cx="0" cy="266"/>
                </a:xfrm>
                <a:prstGeom prst="line">
                  <a:avLst/>
                </a:prstGeom>
                <a:ln w="28575" cap="flat" cmpd="sng">
                  <a:solidFill>
                    <a:srgbClr val="0000FF"/>
                  </a:solidFill>
                  <a:prstDash val="solid"/>
                  <a:headEnd type="none" w="sm" len="lg"/>
                  <a:tailEnd type="none" w="sm" len="lg"/>
                </a:ln>
              </p:spPr>
            </p:sp>
            <p:sp>
              <p:nvSpPr>
                <p:cNvPr id="14372" name="Line 42"/>
                <p:cNvSpPr/>
                <p:nvPr/>
              </p:nvSpPr>
              <p:spPr>
                <a:xfrm>
                  <a:off x="778" y="2832"/>
                  <a:ext cx="0" cy="266"/>
                </a:xfrm>
                <a:prstGeom prst="line">
                  <a:avLst/>
                </a:prstGeom>
                <a:ln w="28575" cap="flat" cmpd="sng">
                  <a:solidFill>
                    <a:srgbClr val="0000FF"/>
                  </a:solidFill>
                  <a:prstDash val="solid"/>
                  <a:headEnd type="none" w="sm" len="lg"/>
                  <a:tailEnd type="none" w="sm" len="lg"/>
                </a:ln>
              </p:spPr>
            </p:sp>
            <p:sp>
              <p:nvSpPr>
                <p:cNvPr id="14373" name="Line 43"/>
                <p:cNvSpPr/>
                <p:nvPr/>
              </p:nvSpPr>
              <p:spPr>
                <a:xfrm>
                  <a:off x="987" y="2832"/>
                  <a:ext cx="0" cy="266"/>
                </a:xfrm>
                <a:prstGeom prst="line">
                  <a:avLst/>
                </a:prstGeom>
                <a:ln w="28575" cap="flat" cmpd="sng">
                  <a:solidFill>
                    <a:srgbClr val="0000FF"/>
                  </a:solidFill>
                  <a:prstDash val="solid"/>
                  <a:headEnd type="none" w="sm" len="lg"/>
                  <a:tailEnd type="none" w="sm" len="lg"/>
                </a:ln>
              </p:spPr>
            </p:sp>
            <p:sp>
              <p:nvSpPr>
                <p:cNvPr id="14374" name="Line 44"/>
                <p:cNvSpPr/>
                <p:nvPr/>
              </p:nvSpPr>
              <p:spPr>
                <a:xfrm>
                  <a:off x="1197" y="2832"/>
                  <a:ext cx="0" cy="266"/>
                </a:xfrm>
                <a:prstGeom prst="line">
                  <a:avLst/>
                </a:prstGeom>
                <a:ln w="28575" cap="flat" cmpd="sng">
                  <a:solidFill>
                    <a:srgbClr val="0000FF"/>
                  </a:solidFill>
                  <a:prstDash val="solid"/>
                  <a:headEnd type="none" w="sm" len="lg"/>
                  <a:tailEnd type="none" w="sm" len="lg"/>
                </a:ln>
              </p:spPr>
            </p:sp>
            <p:sp>
              <p:nvSpPr>
                <p:cNvPr id="14375" name="Line 45"/>
                <p:cNvSpPr/>
                <p:nvPr/>
              </p:nvSpPr>
              <p:spPr>
                <a:xfrm>
                  <a:off x="1407" y="2832"/>
                  <a:ext cx="0" cy="266"/>
                </a:xfrm>
                <a:prstGeom prst="line">
                  <a:avLst/>
                </a:prstGeom>
                <a:ln w="28575" cap="flat" cmpd="sng">
                  <a:solidFill>
                    <a:srgbClr val="0000FF"/>
                  </a:solidFill>
                  <a:prstDash val="solid"/>
                  <a:headEnd type="none" w="sm" len="lg"/>
                  <a:tailEnd type="none" w="sm" len="lg"/>
                </a:ln>
              </p:spPr>
            </p:sp>
            <p:sp>
              <p:nvSpPr>
                <p:cNvPr id="14376" name="Oval 46"/>
                <p:cNvSpPr/>
                <p:nvPr/>
              </p:nvSpPr>
              <p:spPr>
                <a:xfrm>
                  <a:off x="428"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77" name="Oval 47"/>
                <p:cNvSpPr/>
                <p:nvPr/>
              </p:nvSpPr>
              <p:spPr>
                <a:xfrm>
                  <a:off x="638"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78" name="Oval 48"/>
                <p:cNvSpPr/>
                <p:nvPr/>
              </p:nvSpPr>
              <p:spPr>
                <a:xfrm>
                  <a:off x="848"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79" name="Oval 49"/>
                <p:cNvSpPr/>
                <p:nvPr/>
              </p:nvSpPr>
              <p:spPr>
                <a:xfrm>
                  <a:off x="1057"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80" name="Oval 50"/>
                <p:cNvSpPr/>
                <p:nvPr/>
              </p:nvSpPr>
              <p:spPr>
                <a:xfrm>
                  <a:off x="1267"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4362" name="Group 51"/>
              <p:cNvGrpSpPr/>
              <p:nvPr/>
            </p:nvGrpSpPr>
            <p:grpSpPr>
              <a:xfrm>
                <a:off x="4416" y="2928"/>
                <a:ext cx="1054" cy="66"/>
                <a:chOff x="4416" y="2928"/>
                <a:chExt cx="1054" cy="66"/>
              </a:xfrm>
            </p:grpSpPr>
            <p:sp>
              <p:nvSpPr>
                <p:cNvPr id="14365" name="Line 52"/>
                <p:cNvSpPr/>
                <p:nvPr/>
              </p:nvSpPr>
              <p:spPr>
                <a:xfrm flipV="1">
                  <a:off x="4416" y="2961"/>
                  <a:ext cx="1054" cy="11"/>
                </a:xfrm>
                <a:prstGeom prst="line">
                  <a:avLst/>
                </a:prstGeom>
                <a:ln w="28575" cap="flat" cmpd="sng">
                  <a:solidFill>
                    <a:srgbClr val="0000FF"/>
                  </a:solidFill>
                  <a:prstDash val="solid"/>
                  <a:headEnd type="none" w="sm" len="lg"/>
                  <a:tailEnd type="triangle" w="sm" len="lg"/>
                </a:ln>
              </p:spPr>
            </p:sp>
            <p:sp>
              <p:nvSpPr>
                <p:cNvPr id="14366" name="Oval 53"/>
                <p:cNvSpPr/>
                <p:nvPr/>
              </p:nvSpPr>
              <p:spPr>
                <a:xfrm>
                  <a:off x="4526" y="2928"/>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67" name="Oval 54"/>
                <p:cNvSpPr/>
                <p:nvPr/>
              </p:nvSpPr>
              <p:spPr>
                <a:xfrm>
                  <a:off x="4736" y="2928"/>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68" name="Oval 55"/>
                <p:cNvSpPr/>
                <p:nvPr/>
              </p:nvSpPr>
              <p:spPr>
                <a:xfrm>
                  <a:off x="4945" y="2928"/>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69" name="Oval 56"/>
                <p:cNvSpPr/>
                <p:nvPr/>
              </p:nvSpPr>
              <p:spPr>
                <a:xfrm>
                  <a:off x="5155" y="2928"/>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aphicFrame>
            <p:nvGraphicFramePr>
              <p:cNvPr id="14363" name="Object 13"/>
              <p:cNvGraphicFramePr/>
              <p:nvPr/>
            </p:nvGraphicFramePr>
            <p:xfrm>
              <a:off x="3504" y="2544"/>
              <a:ext cx="250" cy="368"/>
            </p:xfrm>
            <a:graphic>
              <a:graphicData uri="http://schemas.openxmlformats.org/presentationml/2006/ole">
                <mc:AlternateContent xmlns:mc="http://schemas.openxmlformats.org/markup-compatibility/2006">
                  <mc:Choice xmlns:v="urn:schemas-microsoft-com:vml" Requires="v">
                    <p:oleObj spid="_x0000_s3123" name="" r:id="rId11" imgW="215900" imgH="316865" progId="Equation.3">
                      <p:embed/>
                    </p:oleObj>
                  </mc:Choice>
                  <mc:Fallback>
                    <p:oleObj name="" r:id="rId11" imgW="215900" imgH="316865" progId="Equation.3">
                      <p:embed/>
                      <p:pic>
                        <p:nvPicPr>
                          <p:cNvPr id="0" name="图片 3122"/>
                          <p:cNvPicPr/>
                          <p:nvPr/>
                        </p:nvPicPr>
                        <p:blipFill>
                          <a:blip r:embed="rId12">
                            <a:clrChange>
                              <a:clrFrom>
                                <a:srgbClr val="000000"/>
                              </a:clrFrom>
                              <a:clrTo>
                                <a:srgbClr val="000000">
                                  <a:alpha val="0"/>
                                </a:srgbClr>
                              </a:clrTo>
                            </a:clrChange>
                          </a:blip>
                          <a:stretch>
                            <a:fillRect/>
                          </a:stretch>
                        </p:blipFill>
                        <p:spPr>
                          <a:xfrm>
                            <a:off x="3504" y="2544"/>
                            <a:ext cx="250" cy="368"/>
                          </a:xfrm>
                          <a:prstGeom prst="rect">
                            <a:avLst/>
                          </a:prstGeom>
                          <a:noFill/>
                          <a:ln w="38100">
                            <a:noFill/>
                            <a:miter/>
                          </a:ln>
                        </p:spPr>
                      </p:pic>
                    </p:oleObj>
                  </mc:Fallback>
                </mc:AlternateContent>
              </a:graphicData>
            </a:graphic>
          </p:graphicFrame>
          <p:graphicFrame>
            <p:nvGraphicFramePr>
              <p:cNvPr id="14364" name="Object 14"/>
              <p:cNvGraphicFramePr/>
              <p:nvPr/>
            </p:nvGraphicFramePr>
            <p:xfrm>
              <a:off x="4752" y="2584"/>
              <a:ext cx="250" cy="385"/>
            </p:xfrm>
            <a:graphic>
              <a:graphicData uri="http://schemas.openxmlformats.org/presentationml/2006/ole">
                <mc:AlternateContent xmlns:mc="http://schemas.openxmlformats.org/markup-compatibility/2006">
                  <mc:Choice xmlns:v="urn:schemas-microsoft-com:vml" Requires="v">
                    <p:oleObj spid="_x0000_s3124" name="" r:id="rId13" imgW="215900" imgH="329565" progId="Equation.3">
                      <p:embed/>
                    </p:oleObj>
                  </mc:Choice>
                  <mc:Fallback>
                    <p:oleObj name="" r:id="rId13" imgW="215900" imgH="329565" progId="Equation.3">
                      <p:embed/>
                      <p:pic>
                        <p:nvPicPr>
                          <p:cNvPr id="0" name="图片 3123"/>
                          <p:cNvPicPr/>
                          <p:nvPr/>
                        </p:nvPicPr>
                        <p:blipFill>
                          <a:blip r:embed="rId14">
                            <a:clrChange>
                              <a:clrFrom>
                                <a:srgbClr val="000000"/>
                              </a:clrFrom>
                              <a:clrTo>
                                <a:srgbClr val="000000">
                                  <a:alpha val="0"/>
                                </a:srgbClr>
                              </a:clrTo>
                            </a:clrChange>
                          </a:blip>
                          <a:stretch>
                            <a:fillRect/>
                          </a:stretch>
                        </p:blipFill>
                        <p:spPr>
                          <a:xfrm>
                            <a:off x="4752" y="2584"/>
                            <a:ext cx="250" cy="385"/>
                          </a:xfrm>
                          <a:prstGeom prst="rect">
                            <a:avLst/>
                          </a:prstGeom>
                          <a:noFill/>
                          <a:ln w="38100">
                            <a:noFill/>
                            <a:miter/>
                          </a:ln>
                        </p:spPr>
                      </p:pic>
                    </p:oleObj>
                  </mc:Fallback>
                </mc:AlternateContent>
              </a:graphicData>
            </a:graphic>
          </p:graphicFrame>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8130" name="Object 1026"/>
          <p:cNvGraphicFramePr/>
          <p:nvPr/>
        </p:nvGraphicFramePr>
        <p:xfrm>
          <a:off x="3719513" y="4910138"/>
          <a:ext cx="1766887" cy="528637"/>
        </p:xfrm>
        <a:graphic>
          <a:graphicData uri="http://schemas.openxmlformats.org/presentationml/2006/ole">
            <mc:AlternateContent xmlns:mc="http://schemas.openxmlformats.org/markup-compatibility/2006">
              <mc:Choice xmlns:v="urn:schemas-microsoft-com:vml" Requires="v">
                <p:oleObj spid="_x0000_s3125" name="" r:id="rId1" imgW="919480" imgH="226060" progId="Equation.3">
                  <p:embed/>
                </p:oleObj>
              </mc:Choice>
              <mc:Fallback>
                <p:oleObj name="" r:id="rId1" imgW="919480" imgH="226060" progId="Equation.3">
                  <p:embed/>
                  <p:pic>
                    <p:nvPicPr>
                      <p:cNvPr id="0" name="图片 3124"/>
                      <p:cNvPicPr/>
                      <p:nvPr/>
                    </p:nvPicPr>
                    <p:blipFill>
                      <a:blip r:embed="rId2">
                        <a:clrChange>
                          <a:clrFrom>
                            <a:srgbClr val="000000"/>
                          </a:clrFrom>
                          <a:clrTo>
                            <a:srgbClr val="003366"/>
                          </a:clrTo>
                        </a:clrChange>
                      </a:blip>
                      <a:stretch>
                        <a:fillRect/>
                      </a:stretch>
                    </p:blipFill>
                    <p:spPr>
                      <a:xfrm>
                        <a:off x="3719513" y="4910138"/>
                        <a:ext cx="1766887" cy="528637"/>
                      </a:xfrm>
                      <a:prstGeom prst="rect">
                        <a:avLst/>
                      </a:prstGeom>
                      <a:noFill/>
                      <a:ln w="38100">
                        <a:noFill/>
                        <a:miter/>
                      </a:ln>
                    </p:spPr>
                  </p:pic>
                </p:oleObj>
              </mc:Fallback>
            </mc:AlternateContent>
          </a:graphicData>
        </a:graphic>
      </p:graphicFrame>
      <p:sp>
        <p:nvSpPr>
          <p:cNvPr id="15363" name="Rectangle 1027"/>
          <p:cNvSpPr/>
          <p:nvPr/>
        </p:nvSpPr>
        <p:spPr>
          <a:xfrm>
            <a:off x="762000" y="1101725"/>
            <a:ext cx="7772400" cy="3429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15364" name="Group 1028"/>
          <p:cNvGrpSpPr/>
          <p:nvPr/>
        </p:nvGrpSpPr>
        <p:grpSpPr>
          <a:xfrm>
            <a:off x="968375" y="1293813"/>
            <a:ext cx="4814888" cy="1408112"/>
            <a:chOff x="288" y="1465"/>
            <a:chExt cx="3360" cy="887"/>
          </a:xfrm>
        </p:grpSpPr>
        <p:grpSp>
          <p:nvGrpSpPr>
            <p:cNvPr id="15422" name="Group 1029"/>
            <p:cNvGrpSpPr/>
            <p:nvPr/>
          </p:nvGrpSpPr>
          <p:grpSpPr>
            <a:xfrm>
              <a:off x="3072" y="1488"/>
              <a:ext cx="576" cy="864"/>
              <a:chOff x="3072" y="1488"/>
              <a:chExt cx="576" cy="864"/>
            </a:xfrm>
          </p:grpSpPr>
          <p:sp>
            <p:nvSpPr>
              <p:cNvPr id="15447" name="Oval 1030"/>
              <p:cNvSpPr/>
              <p:nvPr/>
            </p:nvSpPr>
            <p:spPr>
              <a:xfrm>
                <a:off x="3072" y="1488"/>
                <a:ext cx="576"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48" name="Line 1031"/>
              <p:cNvSpPr/>
              <p:nvPr/>
            </p:nvSpPr>
            <p:spPr>
              <a:xfrm flipH="1">
                <a:off x="3216" y="2208"/>
                <a:ext cx="288" cy="0"/>
              </a:xfrm>
              <a:prstGeom prst="line">
                <a:avLst/>
              </a:prstGeom>
              <a:ln w="19050" cap="flat" cmpd="sng">
                <a:solidFill>
                  <a:srgbClr val="FF0000"/>
                </a:solidFill>
                <a:prstDash val="solid"/>
                <a:headEnd type="triangle" w="sm" len="lg"/>
                <a:tailEnd type="triangle" w="sm" len="lg"/>
              </a:ln>
            </p:spPr>
          </p:sp>
          <p:graphicFrame>
            <p:nvGraphicFramePr>
              <p:cNvPr id="15449" name="Object 1032"/>
              <p:cNvGraphicFramePr/>
              <p:nvPr/>
            </p:nvGraphicFramePr>
            <p:xfrm>
              <a:off x="3253" y="1513"/>
              <a:ext cx="265" cy="348"/>
            </p:xfrm>
            <a:graphic>
              <a:graphicData uri="http://schemas.openxmlformats.org/presentationml/2006/ole">
                <mc:AlternateContent xmlns:mc="http://schemas.openxmlformats.org/markup-compatibility/2006">
                  <mc:Choice xmlns:v="urn:schemas-microsoft-com:vml" Requires="v">
                    <p:oleObj spid="_x0000_s3126" name="" r:id="rId3" imgW="199390" imgH="262890" progId="Equation.3">
                      <p:embed/>
                    </p:oleObj>
                  </mc:Choice>
                  <mc:Fallback>
                    <p:oleObj name="" r:id="rId3" imgW="199390" imgH="262890" progId="Equation.3">
                      <p:embed/>
                      <p:pic>
                        <p:nvPicPr>
                          <p:cNvPr id="0" name="图片 3125"/>
                          <p:cNvPicPr/>
                          <p:nvPr/>
                        </p:nvPicPr>
                        <p:blipFill>
                          <a:blip r:embed="rId4">
                            <a:clrChange>
                              <a:clrFrom>
                                <a:srgbClr val="000000"/>
                              </a:clrFrom>
                              <a:clrTo>
                                <a:srgbClr val="003366"/>
                              </a:clrTo>
                            </a:clrChange>
                          </a:blip>
                          <a:stretch>
                            <a:fillRect/>
                          </a:stretch>
                        </p:blipFill>
                        <p:spPr>
                          <a:xfrm>
                            <a:off x="3253" y="1513"/>
                            <a:ext cx="265" cy="348"/>
                          </a:xfrm>
                          <a:prstGeom prst="rect">
                            <a:avLst/>
                          </a:prstGeom>
                          <a:noFill/>
                          <a:ln w="38100">
                            <a:noFill/>
                            <a:miter/>
                          </a:ln>
                        </p:spPr>
                      </p:pic>
                    </p:oleObj>
                  </mc:Fallback>
                </mc:AlternateContent>
              </a:graphicData>
            </a:graphic>
          </p:graphicFrame>
        </p:grpSp>
        <p:grpSp>
          <p:nvGrpSpPr>
            <p:cNvPr id="15423" name="Group 1033"/>
            <p:cNvGrpSpPr/>
            <p:nvPr/>
          </p:nvGrpSpPr>
          <p:grpSpPr>
            <a:xfrm>
              <a:off x="1248" y="1465"/>
              <a:ext cx="576" cy="887"/>
              <a:chOff x="1248" y="1465"/>
              <a:chExt cx="576" cy="887"/>
            </a:xfrm>
          </p:grpSpPr>
          <p:sp>
            <p:nvSpPr>
              <p:cNvPr id="15444" name="Oval 1034"/>
              <p:cNvSpPr/>
              <p:nvPr/>
            </p:nvSpPr>
            <p:spPr>
              <a:xfrm>
                <a:off x="1248" y="1488"/>
                <a:ext cx="576"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45" name="Line 1035"/>
              <p:cNvSpPr/>
              <p:nvPr/>
            </p:nvSpPr>
            <p:spPr>
              <a:xfrm>
                <a:off x="1680" y="1968"/>
                <a:ext cx="0" cy="288"/>
              </a:xfrm>
              <a:prstGeom prst="line">
                <a:avLst/>
              </a:prstGeom>
              <a:ln w="19050" cap="flat" cmpd="sng">
                <a:solidFill>
                  <a:srgbClr val="FF0000"/>
                </a:solidFill>
                <a:prstDash val="solid"/>
                <a:headEnd type="triangle" w="sm" len="lg"/>
                <a:tailEnd type="triangle" w="sm" len="lg"/>
              </a:ln>
            </p:spPr>
          </p:sp>
          <p:graphicFrame>
            <p:nvGraphicFramePr>
              <p:cNvPr id="15446" name="Object 1036"/>
              <p:cNvGraphicFramePr/>
              <p:nvPr/>
            </p:nvGraphicFramePr>
            <p:xfrm>
              <a:off x="1482" y="1465"/>
              <a:ext cx="242" cy="334"/>
            </p:xfrm>
            <a:graphic>
              <a:graphicData uri="http://schemas.openxmlformats.org/presentationml/2006/ole">
                <mc:AlternateContent xmlns:mc="http://schemas.openxmlformats.org/markup-compatibility/2006">
                  <mc:Choice xmlns:v="urn:schemas-microsoft-com:vml" Requires="v">
                    <p:oleObj spid="_x0000_s3127" name="" r:id="rId5" imgW="266065" imgH="367665" progId="Equation.3">
                      <p:embed/>
                    </p:oleObj>
                  </mc:Choice>
                  <mc:Fallback>
                    <p:oleObj name="" r:id="rId5" imgW="266065" imgH="367665" progId="Equation.3">
                      <p:embed/>
                      <p:pic>
                        <p:nvPicPr>
                          <p:cNvPr id="0" name="图片 3126"/>
                          <p:cNvPicPr/>
                          <p:nvPr/>
                        </p:nvPicPr>
                        <p:blipFill>
                          <a:blip r:embed="rId6"/>
                          <a:stretch>
                            <a:fillRect/>
                          </a:stretch>
                        </p:blipFill>
                        <p:spPr>
                          <a:xfrm>
                            <a:off x="1482" y="1465"/>
                            <a:ext cx="242" cy="334"/>
                          </a:xfrm>
                          <a:prstGeom prst="rect">
                            <a:avLst/>
                          </a:prstGeom>
                          <a:noFill/>
                          <a:ln w="38100">
                            <a:noFill/>
                            <a:miter/>
                          </a:ln>
                        </p:spPr>
                      </p:pic>
                    </p:oleObj>
                  </mc:Fallback>
                </mc:AlternateContent>
              </a:graphicData>
            </a:graphic>
          </p:graphicFrame>
        </p:grpSp>
        <p:sp>
          <p:nvSpPr>
            <p:cNvPr id="15424" name="Line 1037"/>
            <p:cNvSpPr/>
            <p:nvPr/>
          </p:nvSpPr>
          <p:spPr>
            <a:xfrm>
              <a:off x="1824" y="1920"/>
              <a:ext cx="1488" cy="0"/>
            </a:xfrm>
            <a:prstGeom prst="line">
              <a:avLst/>
            </a:prstGeom>
            <a:ln w="28575" cap="flat" cmpd="sng">
              <a:solidFill>
                <a:srgbClr val="0000FF"/>
              </a:solidFill>
              <a:prstDash val="solid"/>
              <a:headEnd type="none" w="sm" len="lg"/>
              <a:tailEnd type="none" w="sm" len="lg"/>
            </a:ln>
          </p:spPr>
        </p:sp>
        <p:sp>
          <p:nvSpPr>
            <p:cNvPr id="15425" name="Line 1038"/>
            <p:cNvSpPr/>
            <p:nvPr/>
          </p:nvSpPr>
          <p:spPr>
            <a:xfrm>
              <a:off x="1916" y="1776"/>
              <a:ext cx="1" cy="266"/>
            </a:xfrm>
            <a:prstGeom prst="line">
              <a:avLst/>
            </a:prstGeom>
            <a:ln w="28575" cap="flat" cmpd="sng">
              <a:solidFill>
                <a:srgbClr val="0000FF"/>
              </a:solidFill>
              <a:prstDash val="solid"/>
              <a:headEnd type="none" w="sm" len="lg"/>
              <a:tailEnd type="none" w="sm" len="lg"/>
            </a:ln>
          </p:spPr>
        </p:sp>
        <p:sp>
          <p:nvSpPr>
            <p:cNvPr id="15426" name="Line 1039"/>
            <p:cNvSpPr/>
            <p:nvPr/>
          </p:nvSpPr>
          <p:spPr>
            <a:xfrm>
              <a:off x="2125" y="1776"/>
              <a:ext cx="1" cy="266"/>
            </a:xfrm>
            <a:prstGeom prst="line">
              <a:avLst/>
            </a:prstGeom>
            <a:ln w="28575" cap="flat" cmpd="sng">
              <a:solidFill>
                <a:srgbClr val="0000FF"/>
              </a:solidFill>
              <a:prstDash val="solid"/>
              <a:headEnd type="none" w="sm" len="lg"/>
              <a:tailEnd type="none" w="sm" len="lg"/>
            </a:ln>
          </p:spPr>
        </p:sp>
        <p:sp>
          <p:nvSpPr>
            <p:cNvPr id="15427" name="Line 1040"/>
            <p:cNvSpPr/>
            <p:nvPr/>
          </p:nvSpPr>
          <p:spPr>
            <a:xfrm>
              <a:off x="2335" y="1776"/>
              <a:ext cx="1" cy="266"/>
            </a:xfrm>
            <a:prstGeom prst="line">
              <a:avLst/>
            </a:prstGeom>
            <a:ln w="28575" cap="flat" cmpd="sng">
              <a:solidFill>
                <a:srgbClr val="0000FF"/>
              </a:solidFill>
              <a:prstDash val="solid"/>
              <a:headEnd type="none" w="sm" len="lg"/>
              <a:tailEnd type="none" w="sm" len="lg"/>
            </a:ln>
          </p:spPr>
        </p:sp>
        <p:sp>
          <p:nvSpPr>
            <p:cNvPr id="15428" name="Line 1041"/>
            <p:cNvSpPr/>
            <p:nvPr/>
          </p:nvSpPr>
          <p:spPr>
            <a:xfrm>
              <a:off x="2544" y="1776"/>
              <a:ext cx="1" cy="266"/>
            </a:xfrm>
            <a:prstGeom prst="line">
              <a:avLst/>
            </a:prstGeom>
            <a:ln w="28575" cap="flat" cmpd="sng">
              <a:solidFill>
                <a:srgbClr val="0000FF"/>
              </a:solidFill>
              <a:prstDash val="solid"/>
              <a:headEnd type="none" w="sm" len="lg"/>
              <a:tailEnd type="none" w="sm" len="lg"/>
            </a:ln>
          </p:spPr>
        </p:sp>
        <p:sp>
          <p:nvSpPr>
            <p:cNvPr id="15429" name="Line 1042"/>
            <p:cNvSpPr/>
            <p:nvPr/>
          </p:nvSpPr>
          <p:spPr>
            <a:xfrm>
              <a:off x="2755" y="1776"/>
              <a:ext cx="1" cy="266"/>
            </a:xfrm>
            <a:prstGeom prst="line">
              <a:avLst/>
            </a:prstGeom>
            <a:ln w="28575" cap="flat" cmpd="sng">
              <a:solidFill>
                <a:srgbClr val="0000FF"/>
              </a:solidFill>
              <a:prstDash val="solid"/>
              <a:headEnd type="none" w="sm" len="lg"/>
              <a:tailEnd type="none" w="sm" len="lg"/>
            </a:ln>
          </p:spPr>
        </p:sp>
        <p:grpSp>
          <p:nvGrpSpPr>
            <p:cNvPr id="15430" name="Group 1043"/>
            <p:cNvGrpSpPr/>
            <p:nvPr/>
          </p:nvGrpSpPr>
          <p:grpSpPr>
            <a:xfrm>
              <a:off x="288" y="1776"/>
              <a:ext cx="1294" cy="266"/>
              <a:chOff x="288" y="1776"/>
              <a:chExt cx="1294" cy="266"/>
            </a:xfrm>
          </p:grpSpPr>
          <p:sp>
            <p:nvSpPr>
              <p:cNvPr id="15433" name="Line 1044"/>
              <p:cNvSpPr/>
              <p:nvPr/>
            </p:nvSpPr>
            <p:spPr>
              <a:xfrm>
                <a:off x="288" y="1909"/>
                <a:ext cx="1294" cy="0"/>
              </a:xfrm>
              <a:prstGeom prst="line">
                <a:avLst/>
              </a:prstGeom>
              <a:ln w="28575" cap="flat" cmpd="sng">
                <a:solidFill>
                  <a:srgbClr val="0000FF"/>
                </a:solidFill>
                <a:prstDash val="solid"/>
                <a:headEnd type="none" w="sm" len="lg"/>
                <a:tailEnd type="none" w="sm" len="lg"/>
              </a:ln>
            </p:spPr>
          </p:sp>
          <p:sp>
            <p:nvSpPr>
              <p:cNvPr id="15434" name="Line 1045"/>
              <p:cNvSpPr/>
              <p:nvPr/>
            </p:nvSpPr>
            <p:spPr>
              <a:xfrm>
                <a:off x="568" y="1776"/>
                <a:ext cx="0" cy="266"/>
              </a:xfrm>
              <a:prstGeom prst="line">
                <a:avLst/>
              </a:prstGeom>
              <a:ln w="28575" cap="flat" cmpd="sng">
                <a:solidFill>
                  <a:srgbClr val="0000FF"/>
                </a:solidFill>
                <a:prstDash val="solid"/>
                <a:headEnd type="none" w="sm" len="lg"/>
                <a:tailEnd type="none" w="sm" len="lg"/>
              </a:ln>
            </p:spPr>
          </p:sp>
          <p:sp>
            <p:nvSpPr>
              <p:cNvPr id="15435" name="Line 1046"/>
              <p:cNvSpPr/>
              <p:nvPr/>
            </p:nvSpPr>
            <p:spPr>
              <a:xfrm>
                <a:off x="778" y="1776"/>
                <a:ext cx="0" cy="266"/>
              </a:xfrm>
              <a:prstGeom prst="line">
                <a:avLst/>
              </a:prstGeom>
              <a:ln w="28575" cap="flat" cmpd="sng">
                <a:solidFill>
                  <a:srgbClr val="0000FF"/>
                </a:solidFill>
                <a:prstDash val="solid"/>
                <a:headEnd type="none" w="sm" len="lg"/>
                <a:tailEnd type="none" w="sm" len="lg"/>
              </a:ln>
            </p:spPr>
          </p:sp>
          <p:sp>
            <p:nvSpPr>
              <p:cNvPr id="15436" name="Line 1047"/>
              <p:cNvSpPr/>
              <p:nvPr/>
            </p:nvSpPr>
            <p:spPr>
              <a:xfrm>
                <a:off x="987" y="1776"/>
                <a:ext cx="0" cy="266"/>
              </a:xfrm>
              <a:prstGeom prst="line">
                <a:avLst/>
              </a:prstGeom>
              <a:ln w="28575" cap="flat" cmpd="sng">
                <a:solidFill>
                  <a:srgbClr val="0000FF"/>
                </a:solidFill>
                <a:prstDash val="solid"/>
                <a:headEnd type="none" w="sm" len="lg"/>
                <a:tailEnd type="none" w="sm" len="lg"/>
              </a:ln>
            </p:spPr>
          </p:sp>
          <p:sp>
            <p:nvSpPr>
              <p:cNvPr id="15437" name="Line 1048"/>
              <p:cNvSpPr/>
              <p:nvPr/>
            </p:nvSpPr>
            <p:spPr>
              <a:xfrm>
                <a:off x="1197" y="1776"/>
                <a:ext cx="0" cy="266"/>
              </a:xfrm>
              <a:prstGeom prst="line">
                <a:avLst/>
              </a:prstGeom>
              <a:ln w="28575" cap="flat" cmpd="sng">
                <a:solidFill>
                  <a:srgbClr val="0000FF"/>
                </a:solidFill>
                <a:prstDash val="solid"/>
                <a:headEnd type="none" w="sm" len="lg"/>
                <a:tailEnd type="none" w="sm" len="lg"/>
              </a:ln>
            </p:spPr>
          </p:sp>
          <p:sp>
            <p:nvSpPr>
              <p:cNvPr id="15438" name="Line 1049"/>
              <p:cNvSpPr/>
              <p:nvPr/>
            </p:nvSpPr>
            <p:spPr>
              <a:xfrm>
                <a:off x="1407" y="1776"/>
                <a:ext cx="0" cy="266"/>
              </a:xfrm>
              <a:prstGeom prst="line">
                <a:avLst/>
              </a:prstGeom>
              <a:ln w="28575" cap="flat" cmpd="sng">
                <a:solidFill>
                  <a:srgbClr val="0000FF"/>
                </a:solidFill>
                <a:prstDash val="solid"/>
                <a:headEnd type="none" w="sm" len="lg"/>
                <a:tailEnd type="none" w="sm" len="lg"/>
              </a:ln>
            </p:spPr>
          </p:sp>
          <p:sp>
            <p:nvSpPr>
              <p:cNvPr id="15439" name="Oval 1050"/>
              <p:cNvSpPr/>
              <p:nvPr/>
            </p:nvSpPr>
            <p:spPr>
              <a:xfrm>
                <a:off x="428" y="1876"/>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40" name="Oval 1051"/>
              <p:cNvSpPr/>
              <p:nvPr/>
            </p:nvSpPr>
            <p:spPr>
              <a:xfrm>
                <a:off x="638" y="1876"/>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41" name="Oval 1052"/>
              <p:cNvSpPr/>
              <p:nvPr/>
            </p:nvSpPr>
            <p:spPr>
              <a:xfrm>
                <a:off x="848" y="1876"/>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42" name="Oval 1053"/>
              <p:cNvSpPr/>
              <p:nvPr/>
            </p:nvSpPr>
            <p:spPr>
              <a:xfrm>
                <a:off x="1057" y="1876"/>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43" name="Oval 1054"/>
              <p:cNvSpPr/>
              <p:nvPr/>
            </p:nvSpPr>
            <p:spPr>
              <a:xfrm>
                <a:off x="1267" y="1876"/>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5431" name="Line 1055"/>
            <p:cNvSpPr/>
            <p:nvPr/>
          </p:nvSpPr>
          <p:spPr>
            <a:xfrm>
              <a:off x="2940" y="1776"/>
              <a:ext cx="1" cy="266"/>
            </a:xfrm>
            <a:prstGeom prst="line">
              <a:avLst/>
            </a:prstGeom>
            <a:ln w="28575" cap="flat" cmpd="sng">
              <a:solidFill>
                <a:srgbClr val="0000FF"/>
              </a:solidFill>
              <a:prstDash val="solid"/>
              <a:headEnd type="none" w="sm" len="lg"/>
              <a:tailEnd type="none" w="sm" len="lg"/>
            </a:ln>
          </p:spPr>
        </p:sp>
        <p:sp>
          <p:nvSpPr>
            <p:cNvPr id="15432" name="Line 1056"/>
            <p:cNvSpPr/>
            <p:nvPr/>
          </p:nvSpPr>
          <p:spPr>
            <a:xfrm>
              <a:off x="3149" y="1776"/>
              <a:ext cx="1" cy="266"/>
            </a:xfrm>
            <a:prstGeom prst="line">
              <a:avLst/>
            </a:prstGeom>
            <a:ln w="28575" cap="flat" cmpd="sng">
              <a:solidFill>
                <a:srgbClr val="0000FF"/>
              </a:solidFill>
              <a:prstDash val="solid"/>
              <a:headEnd type="none" w="sm" len="lg"/>
              <a:tailEnd type="none" w="sm" len="lg"/>
            </a:ln>
          </p:spPr>
        </p:sp>
      </p:grpSp>
      <p:graphicFrame>
        <p:nvGraphicFramePr>
          <p:cNvPr id="15365" name="Object 1057"/>
          <p:cNvGraphicFramePr/>
          <p:nvPr/>
        </p:nvGraphicFramePr>
        <p:xfrm>
          <a:off x="1519238" y="1254125"/>
          <a:ext cx="357187" cy="609600"/>
        </p:xfrm>
        <a:graphic>
          <a:graphicData uri="http://schemas.openxmlformats.org/presentationml/2006/ole">
            <mc:AlternateContent xmlns:mc="http://schemas.openxmlformats.org/markup-compatibility/2006">
              <mc:Choice xmlns:v="urn:schemas-microsoft-com:vml" Requires="v">
                <p:oleObj spid="_x0000_s3087" name="" r:id="rId7" imgW="147320" imgH="226060" progId="Equation.3">
                  <p:embed/>
                </p:oleObj>
              </mc:Choice>
              <mc:Fallback>
                <p:oleObj name="" r:id="rId7" imgW="147320" imgH="226060" progId="Equation.3">
                  <p:embed/>
                  <p:pic>
                    <p:nvPicPr>
                      <p:cNvPr id="0" name="图片 3086"/>
                      <p:cNvPicPr/>
                      <p:nvPr/>
                    </p:nvPicPr>
                    <p:blipFill>
                      <a:blip r:embed="rId8">
                        <a:clrChange>
                          <a:clrFrom>
                            <a:srgbClr val="000000"/>
                          </a:clrFrom>
                          <a:clrTo>
                            <a:srgbClr val="003366"/>
                          </a:clrTo>
                        </a:clrChange>
                      </a:blip>
                      <a:stretch>
                        <a:fillRect/>
                      </a:stretch>
                    </p:blipFill>
                    <p:spPr>
                      <a:xfrm>
                        <a:off x="1519238" y="1254125"/>
                        <a:ext cx="357187" cy="609600"/>
                      </a:xfrm>
                      <a:prstGeom prst="rect">
                        <a:avLst/>
                      </a:prstGeom>
                      <a:noFill/>
                      <a:ln w="38100">
                        <a:noFill/>
                        <a:miter/>
                      </a:ln>
                    </p:spPr>
                  </p:pic>
                </p:oleObj>
              </mc:Fallback>
            </mc:AlternateContent>
          </a:graphicData>
        </a:graphic>
      </p:graphicFrame>
      <p:grpSp>
        <p:nvGrpSpPr>
          <p:cNvPr id="15366" name="Group 1058"/>
          <p:cNvGrpSpPr/>
          <p:nvPr/>
        </p:nvGrpSpPr>
        <p:grpSpPr>
          <a:xfrm>
            <a:off x="968375" y="2970213"/>
            <a:ext cx="7426325" cy="1408112"/>
            <a:chOff x="288" y="2521"/>
            <a:chExt cx="5182" cy="887"/>
          </a:xfrm>
        </p:grpSpPr>
        <p:graphicFrame>
          <p:nvGraphicFramePr>
            <p:cNvPr id="15379" name="Object 1059"/>
            <p:cNvGraphicFramePr/>
            <p:nvPr/>
          </p:nvGraphicFramePr>
          <p:xfrm>
            <a:off x="528" y="2544"/>
            <a:ext cx="250" cy="384"/>
          </p:xfrm>
          <a:graphic>
            <a:graphicData uri="http://schemas.openxmlformats.org/presentationml/2006/ole">
              <mc:AlternateContent xmlns:mc="http://schemas.openxmlformats.org/markup-compatibility/2006">
                <mc:Choice xmlns:v="urn:schemas-microsoft-com:vml" Requires="v">
                  <p:oleObj spid="_x0000_s3088" name="" r:id="rId9" imgW="147320" imgH="226060" progId="Equation.3">
                    <p:embed/>
                  </p:oleObj>
                </mc:Choice>
                <mc:Fallback>
                  <p:oleObj name="" r:id="rId9" imgW="147320" imgH="226060" progId="Equation.3">
                    <p:embed/>
                    <p:pic>
                      <p:nvPicPr>
                        <p:cNvPr id="0" name="图片 3087"/>
                        <p:cNvPicPr/>
                        <p:nvPr/>
                      </p:nvPicPr>
                      <p:blipFill>
                        <a:blip r:embed="rId10">
                          <a:clrChange>
                            <a:clrFrom>
                              <a:srgbClr val="000000"/>
                            </a:clrFrom>
                            <a:clrTo>
                              <a:srgbClr val="003366"/>
                            </a:clrTo>
                          </a:clrChange>
                        </a:blip>
                        <a:stretch>
                          <a:fillRect/>
                        </a:stretch>
                      </p:blipFill>
                      <p:spPr>
                        <a:xfrm>
                          <a:off x="528" y="2544"/>
                          <a:ext cx="250" cy="384"/>
                        </a:xfrm>
                        <a:prstGeom prst="rect">
                          <a:avLst/>
                        </a:prstGeom>
                        <a:noFill/>
                        <a:ln w="38100">
                          <a:noFill/>
                          <a:miter/>
                        </a:ln>
                      </p:spPr>
                    </p:pic>
                  </p:oleObj>
                </mc:Fallback>
              </mc:AlternateContent>
            </a:graphicData>
          </a:graphic>
        </p:graphicFrame>
        <p:graphicFrame>
          <p:nvGraphicFramePr>
            <p:cNvPr id="15380" name="Object 1060"/>
            <p:cNvGraphicFramePr/>
            <p:nvPr/>
          </p:nvGraphicFramePr>
          <p:xfrm>
            <a:off x="2304" y="2544"/>
            <a:ext cx="236" cy="368"/>
          </p:xfrm>
          <a:graphic>
            <a:graphicData uri="http://schemas.openxmlformats.org/presentationml/2006/ole">
              <mc:AlternateContent xmlns:mc="http://schemas.openxmlformats.org/markup-compatibility/2006">
                <mc:Choice xmlns:v="urn:schemas-microsoft-com:vml" Requires="v">
                  <p:oleObj spid="_x0000_s3089" name="" r:id="rId11" imgW="141605" imgH="220980" progId="Equation.3">
                    <p:embed/>
                  </p:oleObj>
                </mc:Choice>
                <mc:Fallback>
                  <p:oleObj name="" r:id="rId11" imgW="141605" imgH="220980" progId="Equation.3">
                    <p:embed/>
                    <p:pic>
                      <p:nvPicPr>
                        <p:cNvPr id="0" name="图片 3088"/>
                        <p:cNvPicPr/>
                        <p:nvPr/>
                      </p:nvPicPr>
                      <p:blipFill>
                        <a:blip r:embed="rId12">
                          <a:clrChange>
                            <a:clrFrom>
                              <a:srgbClr val="000000"/>
                            </a:clrFrom>
                            <a:clrTo>
                              <a:srgbClr val="003366"/>
                            </a:clrTo>
                          </a:clrChange>
                        </a:blip>
                        <a:stretch>
                          <a:fillRect/>
                        </a:stretch>
                      </p:blipFill>
                      <p:spPr>
                        <a:xfrm>
                          <a:off x="2304" y="2544"/>
                          <a:ext cx="236" cy="368"/>
                        </a:xfrm>
                        <a:prstGeom prst="rect">
                          <a:avLst/>
                        </a:prstGeom>
                        <a:noFill/>
                        <a:ln w="38100">
                          <a:noFill/>
                          <a:miter/>
                        </a:ln>
                      </p:spPr>
                    </p:pic>
                  </p:oleObj>
                </mc:Fallback>
              </mc:AlternateContent>
            </a:graphicData>
          </a:graphic>
        </p:graphicFrame>
        <p:sp>
          <p:nvSpPr>
            <p:cNvPr id="15381" name="Oval 1061"/>
            <p:cNvSpPr/>
            <p:nvPr/>
          </p:nvSpPr>
          <p:spPr>
            <a:xfrm>
              <a:off x="3840" y="2544"/>
              <a:ext cx="576"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82" name="Line 1062"/>
            <p:cNvSpPr/>
            <p:nvPr/>
          </p:nvSpPr>
          <p:spPr>
            <a:xfrm flipH="1">
              <a:off x="3984" y="3264"/>
              <a:ext cx="288" cy="0"/>
            </a:xfrm>
            <a:prstGeom prst="line">
              <a:avLst/>
            </a:prstGeom>
            <a:ln w="19050" cap="flat" cmpd="sng">
              <a:solidFill>
                <a:srgbClr val="FF0000"/>
              </a:solidFill>
              <a:prstDash val="solid"/>
              <a:headEnd type="triangle" w="sm" len="lg"/>
              <a:tailEnd type="triangle" w="sm" len="lg"/>
            </a:ln>
          </p:spPr>
        </p:sp>
        <p:graphicFrame>
          <p:nvGraphicFramePr>
            <p:cNvPr id="15383" name="Object 1063"/>
            <p:cNvGraphicFramePr/>
            <p:nvPr/>
          </p:nvGraphicFramePr>
          <p:xfrm>
            <a:off x="4021" y="2569"/>
            <a:ext cx="265" cy="347"/>
          </p:xfrm>
          <a:graphic>
            <a:graphicData uri="http://schemas.openxmlformats.org/presentationml/2006/ole">
              <mc:AlternateContent xmlns:mc="http://schemas.openxmlformats.org/markup-compatibility/2006">
                <mc:Choice xmlns:v="urn:schemas-microsoft-com:vml" Requires="v">
                  <p:oleObj spid="_x0000_s3090" name="" r:id="rId13" imgW="292100" imgH="381000" progId="Equation.3">
                    <p:embed/>
                  </p:oleObj>
                </mc:Choice>
                <mc:Fallback>
                  <p:oleObj name="" r:id="rId13" imgW="292100" imgH="381000" progId="Equation.3">
                    <p:embed/>
                    <p:pic>
                      <p:nvPicPr>
                        <p:cNvPr id="0" name="图片 3089"/>
                        <p:cNvPicPr/>
                        <p:nvPr/>
                      </p:nvPicPr>
                      <p:blipFill>
                        <a:blip r:embed="rId14"/>
                        <a:stretch>
                          <a:fillRect/>
                        </a:stretch>
                      </p:blipFill>
                      <p:spPr>
                        <a:xfrm>
                          <a:off x="4021" y="2569"/>
                          <a:ext cx="265" cy="347"/>
                        </a:xfrm>
                        <a:prstGeom prst="rect">
                          <a:avLst/>
                        </a:prstGeom>
                        <a:noFill/>
                        <a:ln w="38100">
                          <a:noFill/>
                          <a:miter/>
                        </a:ln>
                      </p:spPr>
                    </p:pic>
                  </p:oleObj>
                </mc:Fallback>
              </mc:AlternateContent>
            </a:graphicData>
          </a:graphic>
        </p:graphicFrame>
        <p:sp>
          <p:nvSpPr>
            <p:cNvPr id="15384" name="Oval 1064"/>
            <p:cNvSpPr/>
            <p:nvPr/>
          </p:nvSpPr>
          <p:spPr>
            <a:xfrm>
              <a:off x="2688" y="2544"/>
              <a:ext cx="576"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85" name="Line 1065"/>
            <p:cNvSpPr/>
            <p:nvPr/>
          </p:nvSpPr>
          <p:spPr>
            <a:xfrm flipH="1">
              <a:off x="3024" y="3072"/>
              <a:ext cx="144" cy="240"/>
            </a:xfrm>
            <a:prstGeom prst="line">
              <a:avLst/>
            </a:prstGeom>
            <a:ln w="19050" cap="flat" cmpd="sng">
              <a:solidFill>
                <a:srgbClr val="FF0000"/>
              </a:solidFill>
              <a:prstDash val="solid"/>
              <a:headEnd type="triangle" w="sm" len="lg"/>
              <a:tailEnd type="triangle" w="sm" len="lg"/>
            </a:ln>
          </p:spPr>
        </p:sp>
        <p:graphicFrame>
          <p:nvGraphicFramePr>
            <p:cNvPr id="15386" name="Object 1066"/>
            <p:cNvGraphicFramePr/>
            <p:nvPr/>
          </p:nvGraphicFramePr>
          <p:xfrm>
            <a:off x="2905" y="2521"/>
            <a:ext cx="277" cy="334"/>
          </p:xfrm>
          <a:graphic>
            <a:graphicData uri="http://schemas.openxmlformats.org/presentationml/2006/ole">
              <mc:AlternateContent xmlns:mc="http://schemas.openxmlformats.org/markup-compatibility/2006">
                <mc:Choice xmlns:v="urn:schemas-microsoft-com:vml" Requires="v">
                  <p:oleObj spid="_x0000_s3091" name="" r:id="rId15" imgW="304800" imgH="367665" progId="Equation.3">
                    <p:embed/>
                  </p:oleObj>
                </mc:Choice>
                <mc:Fallback>
                  <p:oleObj name="" r:id="rId15" imgW="304800" imgH="367665" progId="Equation.3">
                    <p:embed/>
                    <p:pic>
                      <p:nvPicPr>
                        <p:cNvPr id="0" name="图片 3090"/>
                        <p:cNvPicPr/>
                        <p:nvPr/>
                      </p:nvPicPr>
                      <p:blipFill>
                        <a:blip r:embed="rId16"/>
                        <a:stretch>
                          <a:fillRect/>
                        </a:stretch>
                      </p:blipFill>
                      <p:spPr>
                        <a:xfrm>
                          <a:off x="2905" y="2521"/>
                          <a:ext cx="277" cy="334"/>
                        </a:xfrm>
                        <a:prstGeom prst="rect">
                          <a:avLst/>
                        </a:prstGeom>
                        <a:noFill/>
                        <a:ln w="38100">
                          <a:noFill/>
                          <a:miter/>
                        </a:ln>
                      </p:spPr>
                    </p:pic>
                  </p:oleObj>
                </mc:Fallback>
              </mc:AlternateContent>
            </a:graphicData>
          </a:graphic>
        </p:graphicFrame>
        <p:sp>
          <p:nvSpPr>
            <p:cNvPr id="15387" name="Oval 1067"/>
            <p:cNvSpPr/>
            <p:nvPr/>
          </p:nvSpPr>
          <p:spPr>
            <a:xfrm>
              <a:off x="1248" y="2544"/>
              <a:ext cx="576"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88" name="Line 1068"/>
            <p:cNvSpPr/>
            <p:nvPr/>
          </p:nvSpPr>
          <p:spPr>
            <a:xfrm>
              <a:off x="1680" y="2976"/>
              <a:ext cx="0" cy="336"/>
            </a:xfrm>
            <a:prstGeom prst="line">
              <a:avLst/>
            </a:prstGeom>
            <a:ln w="19050" cap="flat" cmpd="sng">
              <a:solidFill>
                <a:srgbClr val="FF0000"/>
              </a:solidFill>
              <a:prstDash val="solid"/>
              <a:headEnd type="triangle" w="sm" len="lg"/>
              <a:tailEnd type="triangle" w="sm" len="lg"/>
            </a:ln>
          </p:spPr>
        </p:sp>
        <p:graphicFrame>
          <p:nvGraphicFramePr>
            <p:cNvPr id="15389" name="Object 1069"/>
            <p:cNvGraphicFramePr/>
            <p:nvPr/>
          </p:nvGraphicFramePr>
          <p:xfrm>
            <a:off x="1482" y="2521"/>
            <a:ext cx="242" cy="334"/>
          </p:xfrm>
          <a:graphic>
            <a:graphicData uri="http://schemas.openxmlformats.org/presentationml/2006/ole">
              <mc:AlternateContent xmlns:mc="http://schemas.openxmlformats.org/markup-compatibility/2006">
                <mc:Choice xmlns:v="urn:schemas-microsoft-com:vml" Requires="v">
                  <p:oleObj spid="_x0000_s3092" name="" r:id="rId17" imgW="184150" imgH="252095" progId="Equation.3">
                    <p:embed/>
                  </p:oleObj>
                </mc:Choice>
                <mc:Fallback>
                  <p:oleObj name="" r:id="rId17" imgW="184150" imgH="252095" progId="Equation.3">
                    <p:embed/>
                    <p:pic>
                      <p:nvPicPr>
                        <p:cNvPr id="0" name="图片 3091"/>
                        <p:cNvPicPr/>
                        <p:nvPr/>
                      </p:nvPicPr>
                      <p:blipFill>
                        <a:blip r:embed="rId18">
                          <a:clrChange>
                            <a:clrFrom>
                              <a:srgbClr val="000000"/>
                            </a:clrFrom>
                            <a:clrTo>
                              <a:srgbClr val="003366"/>
                            </a:clrTo>
                          </a:clrChange>
                        </a:blip>
                        <a:stretch>
                          <a:fillRect/>
                        </a:stretch>
                      </p:blipFill>
                      <p:spPr>
                        <a:xfrm>
                          <a:off x="1482" y="2521"/>
                          <a:ext cx="242" cy="334"/>
                        </a:xfrm>
                        <a:prstGeom prst="rect">
                          <a:avLst/>
                        </a:prstGeom>
                        <a:noFill/>
                        <a:ln w="38100">
                          <a:noFill/>
                          <a:miter/>
                        </a:ln>
                      </p:spPr>
                    </p:pic>
                  </p:oleObj>
                </mc:Fallback>
              </mc:AlternateContent>
            </a:graphicData>
          </a:graphic>
        </p:graphicFrame>
        <p:grpSp>
          <p:nvGrpSpPr>
            <p:cNvPr id="15390" name="Group 1070"/>
            <p:cNvGrpSpPr/>
            <p:nvPr/>
          </p:nvGrpSpPr>
          <p:grpSpPr>
            <a:xfrm>
              <a:off x="3264" y="2880"/>
              <a:ext cx="864" cy="192"/>
              <a:chOff x="3264" y="2880"/>
              <a:chExt cx="864" cy="192"/>
            </a:xfrm>
          </p:grpSpPr>
          <p:sp>
            <p:nvSpPr>
              <p:cNvPr id="15417" name="Line 1071"/>
              <p:cNvSpPr/>
              <p:nvPr/>
            </p:nvSpPr>
            <p:spPr>
              <a:xfrm>
                <a:off x="3264" y="2976"/>
                <a:ext cx="864" cy="0"/>
              </a:xfrm>
              <a:prstGeom prst="line">
                <a:avLst/>
              </a:prstGeom>
              <a:ln w="28575" cap="flat" cmpd="sng">
                <a:solidFill>
                  <a:srgbClr val="0000FF"/>
                </a:solidFill>
                <a:prstDash val="solid"/>
                <a:headEnd type="none" w="sm" len="lg"/>
                <a:tailEnd type="none" w="sm" len="lg"/>
              </a:ln>
            </p:spPr>
          </p:sp>
          <p:sp>
            <p:nvSpPr>
              <p:cNvPr id="15418" name="Line 1072"/>
              <p:cNvSpPr/>
              <p:nvPr/>
            </p:nvSpPr>
            <p:spPr>
              <a:xfrm flipH="1">
                <a:off x="3312" y="2880"/>
                <a:ext cx="144" cy="192"/>
              </a:xfrm>
              <a:prstGeom prst="line">
                <a:avLst/>
              </a:prstGeom>
              <a:ln w="28575" cap="flat" cmpd="sng">
                <a:solidFill>
                  <a:srgbClr val="0000FF"/>
                </a:solidFill>
                <a:prstDash val="solid"/>
                <a:headEnd type="none" w="sm" len="lg"/>
                <a:tailEnd type="none" w="sm" len="lg"/>
              </a:ln>
            </p:spPr>
          </p:sp>
          <p:sp>
            <p:nvSpPr>
              <p:cNvPr id="15419" name="Line 1073"/>
              <p:cNvSpPr/>
              <p:nvPr/>
            </p:nvSpPr>
            <p:spPr>
              <a:xfrm flipH="1">
                <a:off x="3696" y="2880"/>
                <a:ext cx="144" cy="192"/>
              </a:xfrm>
              <a:prstGeom prst="line">
                <a:avLst/>
              </a:prstGeom>
              <a:ln w="28575" cap="flat" cmpd="sng">
                <a:solidFill>
                  <a:srgbClr val="0000FF"/>
                </a:solidFill>
                <a:prstDash val="solid"/>
                <a:headEnd type="none" w="sm" len="lg"/>
                <a:tailEnd type="none" w="sm" len="lg"/>
              </a:ln>
            </p:spPr>
          </p:sp>
          <p:sp>
            <p:nvSpPr>
              <p:cNvPr id="15420" name="Line 1074"/>
              <p:cNvSpPr/>
              <p:nvPr/>
            </p:nvSpPr>
            <p:spPr>
              <a:xfrm flipH="1">
                <a:off x="3888" y="2880"/>
                <a:ext cx="144" cy="192"/>
              </a:xfrm>
              <a:prstGeom prst="line">
                <a:avLst/>
              </a:prstGeom>
              <a:ln w="28575" cap="flat" cmpd="sng">
                <a:solidFill>
                  <a:srgbClr val="0000FF"/>
                </a:solidFill>
                <a:prstDash val="solid"/>
                <a:headEnd type="none" w="sm" len="lg"/>
                <a:tailEnd type="none" w="sm" len="lg"/>
              </a:ln>
            </p:spPr>
          </p:sp>
          <p:sp>
            <p:nvSpPr>
              <p:cNvPr id="15421" name="Line 1075"/>
              <p:cNvSpPr/>
              <p:nvPr/>
            </p:nvSpPr>
            <p:spPr>
              <a:xfrm flipH="1">
                <a:off x="3504" y="2880"/>
                <a:ext cx="144" cy="192"/>
              </a:xfrm>
              <a:prstGeom prst="line">
                <a:avLst/>
              </a:prstGeom>
              <a:ln w="28575" cap="flat" cmpd="sng">
                <a:solidFill>
                  <a:srgbClr val="0000FF"/>
                </a:solidFill>
                <a:prstDash val="solid"/>
                <a:headEnd type="none" w="sm" len="lg"/>
                <a:tailEnd type="none" w="sm" len="lg"/>
              </a:ln>
            </p:spPr>
          </p:sp>
        </p:grpSp>
        <p:sp>
          <p:nvSpPr>
            <p:cNvPr id="15391" name="Line 1076"/>
            <p:cNvSpPr/>
            <p:nvPr/>
          </p:nvSpPr>
          <p:spPr>
            <a:xfrm>
              <a:off x="1824" y="2976"/>
              <a:ext cx="1104" cy="0"/>
            </a:xfrm>
            <a:prstGeom prst="line">
              <a:avLst/>
            </a:prstGeom>
            <a:ln w="28575" cap="flat" cmpd="sng">
              <a:solidFill>
                <a:srgbClr val="0000FF"/>
              </a:solidFill>
              <a:prstDash val="solid"/>
              <a:headEnd type="none" w="sm" len="lg"/>
              <a:tailEnd type="none" w="sm" len="lg"/>
            </a:ln>
          </p:spPr>
        </p:sp>
        <p:sp>
          <p:nvSpPr>
            <p:cNvPr id="15392" name="Line 1077"/>
            <p:cNvSpPr/>
            <p:nvPr/>
          </p:nvSpPr>
          <p:spPr>
            <a:xfrm>
              <a:off x="1916" y="2832"/>
              <a:ext cx="1" cy="266"/>
            </a:xfrm>
            <a:prstGeom prst="line">
              <a:avLst/>
            </a:prstGeom>
            <a:ln w="28575" cap="flat" cmpd="sng">
              <a:solidFill>
                <a:srgbClr val="0000FF"/>
              </a:solidFill>
              <a:prstDash val="solid"/>
              <a:headEnd type="none" w="sm" len="lg"/>
              <a:tailEnd type="none" w="sm" len="lg"/>
            </a:ln>
          </p:spPr>
        </p:sp>
        <p:sp>
          <p:nvSpPr>
            <p:cNvPr id="15393" name="Line 1078"/>
            <p:cNvSpPr/>
            <p:nvPr/>
          </p:nvSpPr>
          <p:spPr>
            <a:xfrm>
              <a:off x="2125" y="2832"/>
              <a:ext cx="1" cy="266"/>
            </a:xfrm>
            <a:prstGeom prst="line">
              <a:avLst/>
            </a:prstGeom>
            <a:ln w="28575" cap="flat" cmpd="sng">
              <a:solidFill>
                <a:srgbClr val="0000FF"/>
              </a:solidFill>
              <a:prstDash val="solid"/>
              <a:headEnd type="none" w="sm" len="lg"/>
              <a:tailEnd type="none" w="sm" len="lg"/>
            </a:ln>
          </p:spPr>
        </p:sp>
        <p:sp>
          <p:nvSpPr>
            <p:cNvPr id="15394" name="Line 1079"/>
            <p:cNvSpPr/>
            <p:nvPr/>
          </p:nvSpPr>
          <p:spPr>
            <a:xfrm>
              <a:off x="2335" y="2832"/>
              <a:ext cx="1" cy="266"/>
            </a:xfrm>
            <a:prstGeom prst="line">
              <a:avLst/>
            </a:prstGeom>
            <a:ln w="28575" cap="flat" cmpd="sng">
              <a:solidFill>
                <a:srgbClr val="0000FF"/>
              </a:solidFill>
              <a:prstDash val="solid"/>
              <a:headEnd type="none" w="sm" len="lg"/>
              <a:tailEnd type="none" w="sm" len="lg"/>
            </a:ln>
          </p:spPr>
        </p:sp>
        <p:sp>
          <p:nvSpPr>
            <p:cNvPr id="15395" name="Line 1080"/>
            <p:cNvSpPr/>
            <p:nvPr/>
          </p:nvSpPr>
          <p:spPr>
            <a:xfrm>
              <a:off x="2544" y="2832"/>
              <a:ext cx="1" cy="266"/>
            </a:xfrm>
            <a:prstGeom prst="line">
              <a:avLst/>
            </a:prstGeom>
            <a:ln w="28575" cap="flat" cmpd="sng">
              <a:solidFill>
                <a:srgbClr val="0000FF"/>
              </a:solidFill>
              <a:prstDash val="solid"/>
              <a:headEnd type="none" w="sm" len="lg"/>
              <a:tailEnd type="none" w="sm" len="lg"/>
            </a:ln>
          </p:spPr>
        </p:sp>
        <p:sp>
          <p:nvSpPr>
            <p:cNvPr id="15396" name="Line 1081"/>
            <p:cNvSpPr/>
            <p:nvPr/>
          </p:nvSpPr>
          <p:spPr>
            <a:xfrm>
              <a:off x="2755" y="2832"/>
              <a:ext cx="1" cy="266"/>
            </a:xfrm>
            <a:prstGeom prst="line">
              <a:avLst/>
            </a:prstGeom>
            <a:ln w="28575" cap="flat" cmpd="sng">
              <a:solidFill>
                <a:srgbClr val="0000FF"/>
              </a:solidFill>
              <a:prstDash val="solid"/>
              <a:headEnd type="none" w="sm" len="lg"/>
              <a:tailEnd type="none" w="sm" len="lg"/>
            </a:ln>
          </p:spPr>
        </p:sp>
        <p:grpSp>
          <p:nvGrpSpPr>
            <p:cNvPr id="15397" name="Group 1082"/>
            <p:cNvGrpSpPr/>
            <p:nvPr/>
          </p:nvGrpSpPr>
          <p:grpSpPr>
            <a:xfrm>
              <a:off x="288" y="2832"/>
              <a:ext cx="1294" cy="266"/>
              <a:chOff x="288" y="2832"/>
              <a:chExt cx="1294" cy="266"/>
            </a:xfrm>
          </p:grpSpPr>
          <p:sp>
            <p:nvSpPr>
              <p:cNvPr id="15406" name="Line 1083"/>
              <p:cNvSpPr/>
              <p:nvPr/>
            </p:nvSpPr>
            <p:spPr>
              <a:xfrm>
                <a:off x="288" y="2965"/>
                <a:ext cx="1294" cy="0"/>
              </a:xfrm>
              <a:prstGeom prst="line">
                <a:avLst/>
              </a:prstGeom>
              <a:ln w="28575" cap="flat" cmpd="sng">
                <a:solidFill>
                  <a:srgbClr val="0000FF"/>
                </a:solidFill>
                <a:prstDash val="solid"/>
                <a:headEnd type="none" w="sm" len="lg"/>
                <a:tailEnd type="none" w="sm" len="lg"/>
              </a:ln>
            </p:spPr>
          </p:sp>
          <p:sp>
            <p:nvSpPr>
              <p:cNvPr id="15407" name="Line 1084"/>
              <p:cNvSpPr/>
              <p:nvPr/>
            </p:nvSpPr>
            <p:spPr>
              <a:xfrm>
                <a:off x="568" y="2832"/>
                <a:ext cx="0" cy="266"/>
              </a:xfrm>
              <a:prstGeom prst="line">
                <a:avLst/>
              </a:prstGeom>
              <a:ln w="28575" cap="flat" cmpd="sng">
                <a:solidFill>
                  <a:srgbClr val="0000FF"/>
                </a:solidFill>
                <a:prstDash val="solid"/>
                <a:headEnd type="none" w="sm" len="lg"/>
                <a:tailEnd type="none" w="sm" len="lg"/>
              </a:ln>
            </p:spPr>
          </p:sp>
          <p:sp>
            <p:nvSpPr>
              <p:cNvPr id="15408" name="Line 1085"/>
              <p:cNvSpPr/>
              <p:nvPr/>
            </p:nvSpPr>
            <p:spPr>
              <a:xfrm>
                <a:off x="778" y="2832"/>
                <a:ext cx="0" cy="266"/>
              </a:xfrm>
              <a:prstGeom prst="line">
                <a:avLst/>
              </a:prstGeom>
              <a:ln w="28575" cap="flat" cmpd="sng">
                <a:solidFill>
                  <a:srgbClr val="0000FF"/>
                </a:solidFill>
                <a:prstDash val="solid"/>
                <a:headEnd type="none" w="sm" len="lg"/>
                <a:tailEnd type="none" w="sm" len="lg"/>
              </a:ln>
            </p:spPr>
          </p:sp>
          <p:sp>
            <p:nvSpPr>
              <p:cNvPr id="15409" name="Line 1086"/>
              <p:cNvSpPr/>
              <p:nvPr/>
            </p:nvSpPr>
            <p:spPr>
              <a:xfrm>
                <a:off x="987" y="2832"/>
                <a:ext cx="0" cy="266"/>
              </a:xfrm>
              <a:prstGeom prst="line">
                <a:avLst/>
              </a:prstGeom>
              <a:ln w="28575" cap="flat" cmpd="sng">
                <a:solidFill>
                  <a:srgbClr val="0000FF"/>
                </a:solidFill>
                <a:prstDash val="solid"/>
                <a:headEnd type="none" w="sm" len="lg"/>
                <a:tailEnd type="none" w="sm" len="lg"/>
              </a:ln>
            </p:spPr>
          </p:sp>
          <p:sp>
            <p:nvSpPr>
              <p:cNvPr id="15410" name="Line 1087"/>
              <p:cNvSpPr/>
              <p:nvPr/>
            </p:nvSpPr>
            <p:spPr>
              <a:xfrm>
                <a:off x="1197" y="2832"/>
                <a:ext cx="0" cy="266"/>
              </a:xfrm>
              <a:prstGeom prst="line">
                <a:avLst/>
              </a:prstGeom>
              <a:ln w="28575" cap="flat" cmpd="sng">
                <a:solidFill>
                  <a:srgbClr val="0000FF"/>
                </a:solidFill>
                <a:prstDash val="solid"/>
                <a:headEnd type="none" w="sm" len="lg"/>
                <a:tailEnd type="none" w="sm" len="lg"/>
              </a:ln>
            </p:spPr>
          </p:sp>
          <p:sp>
            <p:nvSpPr>
              <p:cNvPr id="15411" name="Line 1088"/>
              <p:cNvSpPr/>
              <p:nvPr/>
            </p:nvSpPr>
            <p:spPr>
              <a:xfrm>
                <a:off x="1407" y="2832"/>
                <a:ext cx="0" cy="266"/>
              </a:xfrm>
              <a:prstGeom prst="line">
                <a:avLst/>
              </a:prstGeom>
              <a:ln w="28575" cap="flat" cmpd="sng">
                <a:solidFill>
                  <a:srgbClr val="0000FF"/>
                </a:solidFill>
                <a:prstDash val="solid"/>
                <a:headEnd type="none" w="sm" len="lg"/>
                <a:tailEnd type="none" w="sm" len="lg"/>
              </a:ln>
            </p:spPr>
          </p:sp>
          <p:sp>
            <p:nvSpPr>
              <p:cNvPr id="15412" name="Oval 1089"/>
              <p:cNvSpPr/>
              <p:nvPr/>
            </p:nvSpPr>
            <p:spPr>
              <a:xfrm>
                <a:off x="428"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13" name="Oval 1090"/>
              <p:cNvSpPr/>
              <p:nvPr/>
            </p:nvSpPr>
            <p:spPr>
              <a:xfrm>
                <a:off x="638"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14" name="Oval 1091"/>
              <p:cNvSpPr/>
              <p:nvPr/>
            </p:nvSpPr>
            <p:spPr>
              <a:xfrm>
                <a:off x="848"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15" name="Oval 1092"/>
              <p:cNvSpPr/>
              <p:nvPr/>
            </p:nvSpPr>
            <p:spPr>
              <a:xfrm>
                <a:off x="1057"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16" name="Oval 1093"/>
              <p:cNvSpPr/>
              <p:nvPr/>
            </p:nvSpPr>
            <p:spPr>
              <a:xfrm>
                <a:off x="1267"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5398" name="Group 1094"/>
            <p:cNvGrpSpPr/>
            <p:nvPr/>
          </p:nvGrpSpPr>
          <p:grpSpPr>
            <a:xfrm>
              <a:off x="4416" y="2928"/>
              <a:ext cx="1054" cy="66"/>
              <a:chOff x="4416" y="2928"/>
              <a:chExt cx="1054" cy="66"/>
            </a:xfrm>
          </p:grpSpPr>
          <p:sp>
            <p:nvSpPr>
              <p:cNvPr id="15401" name="Line 1095"/>
              <p:cNvSpPr/>
              <p:nvPr/>
            </p:nvSpPr>
            <p:spPr>
              <a:xfrm flipV="1">
                <a:off x="4416" y="2961"/>
                <a:ext cx="1054" cy="11"/>
              </a:xfrm>
              <a:prstGeom prst="line">
                <a:avLst/>
              </a:prstGeom>
              <a:ln w="28575" cap="flat" cmpd="sng">
                <a:solidFill>
                  <a:srgbClr val="0000FF"/>
                </a:solidFill>
                <a:prstDash val="solid"/>
                <a:headEnd type="none" w="sm" len="lg"/>
                <a:tailEnd type="triangle" w="sm" len="lg"/>
              </a:ln>
            </p:spPr>
          </p:sp>
          <p:sp>
            <p:nvSpPr>
              <p:cNvPr id="15402" name="Oval 1096"/>
              <p:cNvSpPr/>
              <p:nvPr/>
            </p:nvSpPr>
            <p:spPr>
              <a:xfrm>
                <a:off x="4526" y="2928"/>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03" name="Oval 1097"/>
              <p:cNvSpPr/>
              <p:nvPr/>
            </p:nvSpPr>
            <p:spPr>
              <a:xfrm>
                <a:off x="4736" y="2928"/>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04" name="Oval 1098"/>
              <p:cNvSpPr/>
              <p:nvPr/>
            </p:nvSpPr>
            <p:spPr>
              <a:xfrm>
                <a:off x="4945" y="2928"/>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05" name="Oval 1099"/>
              <p:cNvSpPr/>
              <p:nvPr/>
            </p:nvSpPr>
            <p:spPr>
              <a:xfrm>
                <a:off x="5155" y="2928"/>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aphicFrame>
          <p:nvGraphicFramePr>
            <p:cNvPr id="15399" name="Object 1100"/>
            <p:cNvGraphicFramePr/>
            <p:nvPr/>
          </p:nvGraphicFramePr>
          <p:xfrm>
            <a:off x="3504" y="2544"/>
            <a:ext cx="250" cy="368"/>
          </p:xfrm>
          <a:graphic>
            <a:graphicData uri="http://schemas.openxmlformats.org/presentationml/2006/ole">
              <mc:AlternateContent xmlns:mc="http://schemas.openxmlformats.org/markup-compatibility/2006">
                <mc:Choice xmlns:v="urn:schemas-microsoft-com:vml" Requires="v">
                  <p:oleObj spid="_x0000_s3128" name="" r:id="rId19" imgW="147320" imgH="220980" progId="Equation.3">
                    <p:embed/>
                  </p:oleObj>
                </mc:Choice>
                <mc:Fallback>
                  <p:oleObj name="" r:id="rId19" imgW="147320" imgH="220980" progId="Equation.3">
                    <p:embed/>
                    <p:pic>
                      <p:nvPicPr>
                        <p:cNvPr id="0" name="图片 3127"/>
                        <p:cNvPicPr/>
                        <p:nvPr/>
                      </p:nvPicPr>
                      <p:blipFill>
                        <a:blip r:embed="rId20">
                          <a:clrChange>
                            <a:clrFrom>
                              <a:srgbClr val="000000"/>
                            </a:clrFrom>
                            <a:clrTo>
                              <a:srgbClr val="003366"/>
                            </a:clrTo>
                          </a:clrChange>
                        </a:blip>
                        <a:stretch>
                          <a:fillRect/>
                        </a:stretch>
                      </p:blipFill>
                      <p:spPr>
                        <a:xfrm>
                          <a:off x="3504" y="2544"/>
                          <a:ext cx="250" cy="368"/>
                        </a:xfrm>
                        <a:prstGeom prst="rect">
                          <a:avLst/>
                        </a:prstGeom>
                        <a:noFill/>
                        <a:ln w="38100">
                          <a:noFill/>
                          <a:miter/>
                        </a:ln>
                      </p:spPr>
                    </p:pic>
                  </p:oleObj>
                </mc:Fallback>
              </mc:AlternateContent>
            </a:graphicData>
          </a:graphic>
        </p:graphicFrame>
        <p:graphicFrame>
          <p:nvGraphicFramePr>
            <p:cNvPr id="15400" name="Object 1101"/>
            <p:cNvGraphicFramePr/>
            <p:nvPr/>
          </p:nvGraphicFramePr>
          <p:xfrm>
            <a:off x="4752" y="2584"/>
            <a:ext cx="250" cy="385"/>
          </p:xfrm>
          <a:graphic>
            <a:graphicData uri="http://schemas.openxmlformats.org/presentationml/2006/ole">
              <mc:AlternateContent xmlns:mc="http://schemas.openxmlformats.org/markup-compatibility/2006">
                <mc:Choice xmlns:v="urn:schemas-microsoft-com:vml" Requires="v">
                  <p:oleObj spid="_x0000_s3129" name="" r:id="rId21" imgW="147320" imgH="226060" progId="Equation.3">
                    <p:embed/>
                  </p:oleObj>
                </mc:Choice>
                <mc:Fallback>
                  <p:oleObj name="" r:id="rId21" imgW="147320" imgH="226060" progId="Equation.3">
                    <p:embed/>
                    <p:pic>
                      <p:nvPicPr>
                        <p:cNvPr id="0" name="图片 3128"/>
                        <p:cNvPicPr/>
                        <p:nvPr/>
                      </p:nvPicPr>
                      <p:blipFill>
                        <a:blip r:embed="rId22">
                          <a:clrChange>
                            <a:clrFrom>
                              <a:srgbClr val="000000"/>
                            </a:clrFrom>
                            <a:clrTo>
                              <a:srgbClr val="003366"/>
                            </a:clrTo>
                          </a:clrChange>
                        </a:blip>
                        <a:stretch>
                          <a:fillRect/>
                        </a:stretch>
                      </p:blipFill>
                      <p:spPr>
                        <a:xfrm>
                          <a:off x="4752" y="2584"/>
                          <a:ext cx="250" cy="385"/>
                        </a:xfrm>
                        <a:prstGeom prst="rect">
                          <a:avLst/>
                        </a:prstGeom>
                        <a:noFill/>
                        <a:ln w="38100">
                          <a:noFill/>
                          <a:miter/>
                        </a:ln>
                      </p:spPr>
                    </p:pic>
                  </p:oleObj>
                </mc:Fallback>
              </mc:AlternateContent>
            </a:graphicData>
          </a:graphic>
        </p:graphicFrame>
      </p:grpSp>
      <p:grpSp>
        <p:nvGrpSpPr>
          <p:cNvPr id="10" name="Group 1102"/>
          <p:cNvGrpSpPr/>
          <p:nvPr/>
        </p:nvGrpSpPr>
        <p:grpSpPr>
          <a:xfrm>
            <a:off x="6540500" y="1066800"/>
            <a:ext cx="1855788" cy="1863725"/>
            <a:chOff x="4176" y="1322"/>
            <a:chExt cx="1296" cy="1174"/>
          </a:xfrm>
        </p:grpSpPr>
        <p:graphicFrame>
          <p:nvGraphicFramePr>
            <p:cNvPr id="15371" name="Object 1103"/>
            <p:cNvGraphicFramePr/>
            <p:nvPr/>
          </p:nvGraphicFramePr>
          <p:xfrm>
            <a:off x="5015" y="1392"/>
            <a:ext cx="265" cy="323"/>
          </p:xfrm>
          <a:graphic>
            <a:graphicData uri="http://schemas.openxmlformats.org/presentationml/2006/ole">
              <mc:AlternateContent xmlns:mc="http://schemas.openxmlformats.org/markup-compatibility/2006">
                <mc:Choice xmlns:v="urn:schemas-microsoft-com:vml" Requires="v">
                  <p:oleObj spid="_x0000_s3130" name="" r:id="rId23" imgW="210185" imgH="252095" progId="Equation.3">
                    <p:embed/>
                  </p:oleObj>
                </mc:Choice>
                <mc:Fallback>
                  <p:oleObj name="" r:id="rId23" imgW="210185" imgH="252095" progId="Equation.3">
                    <p:embed/>
                    <p:pic>
                      <p:nvPicPr>
                        <p:cNvPr id="0" name="图片 3129"/>
                        <p:cNvPicPr/>
                        <p:nvPr/>
                      </p:nvPicPr>
                      <p:blipFill>
                        <a:blip r:embed="rId24">
                          <a:clrChange>
                            <a:clrFrom>
                              <a:srgbClr val="000000"/>
                            </a:clrFrom>
                            <a:clrTo>
                              <a:srgbClr val="003366"/>
                            </a:clrTo>
                          </a:clrChange>
                        </a:blip>
                        <a:stretch>
                          <a:fillRect/>
                        </a:stretch>
                      </p:blipFill>
                      <p:spPr>
                        <a:xfrm>
                          <a:off x="5015" y="1392"/>
                          <a:ext cx="265" cy="323"/>
                        </a:xfrm>
                        <a:prstGeom prst="rect">
                          <a:avLst/>
                        </a:prstGeom>
                        <a:noFill/>
                        <a:ln w="38100">
                          <a:noFill/>
                          <a:miter/>
                        </a:ln>
                      </p:spPr>
                    </p:pic>
                  </p:oleObj>
                </mc:Fallback>
              </mc:AlternateContent>
            </a:graphicData>
          </a:graphic>
        </p:graphicFrame>
        <p:graphicFrame>
          <p:nvGraphicFramePr>
            <p:cNvPr id="15372" name="Object 1104"/>
            <p:cNvGraphicFramePr/>
            <p:nvPr/>
          </p:nvGraphicFramePr>
          <p:xfrm>
            <a:off x="4591" y="1662"/>
            <a:ext cx="203" cy="193"/>
          </p:xfrm>
          <a:graphic>
            <a:graphicData uri="http://schemas.openxmlformats.org/presentationml/2006/ole">
              <mc:AlternateContent xmlns:mc="http://schemas.openxmlformats.org/markup-compatibility/2006">
                <mc:Choice xmlns:v="urn:schemas-microsoft-com:vml" Requires="v">
                  <p:oleObj spid="_x0000_s3131" name="" r:id="rId25" imgW="141605" imgH="131445" progId="Equation.3">
                    <p:embed/>
                  </p:oleObj>
                </mc:Choice>
                <mc:Fallback>
                  <p:oleObj name="" r:id="rId25" imgW="141605" imgH="131445" progId="Equation.3">
                    <p:embed/>
                    <p:pic>
                      <p:nvPicPr>
                        <p:cNvPr id="0" name="图片 3130"/>
                        <p:cNvPicPr/>
                        <p:nvPr/>
                      </p:nvPicPr>
                      <p:blipFill>
                        <a:blip r:embed="rId26">
                          <a:clrChange>
                            <a:clrFrom>
                              <a:srgbClr val="000000"/>
                            </a:clrFrom>
                            <a:clrTo>
                              <a:srgbClr val="003366"/>
                            </a:clrTo>
                          </a:clrChange>
                        </a:blip>
                        <a:stretch>
                          <a:fillRect/>
                        </a:stretch>
                      </p:blipFill>
                      <p:spPr>
                        <a:xfrm>
                          <a:off x="4591" y="1662"/>
                          <a:ext cx="203" cy="193"/>
                        </a:xfrm>
                        <a:prstGeom prst="rect">
                          <a:avLst/>
                        </a:prstGeom>
                        <a:noFill/>
                        <a:ln w="38100">
                          <a:noFill/>
                          <a:miter/>
                        </a:ln>
                      </p:spPr>
                    </p:pic>
                  </p:oleObj>
                </mc:Fallback>
              </mc:AlternateContent>
            </a:graphicData>
          </a:graphic>
        </p:graphicFrame>
        <p:sp>
          <p:nvSpPr>
            <p:cNvPr id="15373" name="Line 1105"/>
            <p:cNvSpPr/>
            <p:nvPr/>
          </p:nvSpPr>
          <p:spPr>
            <a:xfrm>
              <a:off x="4591" y="1477"/>
              <a:ext cx="0" cy="1019"/>
            </a:xfrm>
            <a:prstGeom prst="line">
              <a:avLst/>
            </a:prstGeom>
            <a:ln w="28575" cap="flat" cmpd="sng">
              <a:solidFill>
                <a:srgbClr val="D60093"/>
              </a:solidFill>
              <a:prstDash val="solid"/>
              <a:headEnd type="none" w="med" len="med"/>
              <a:tailEnd type="none" w="med" len="med"/>
            </a:ln>
          </p:spPr>
        </p:sp>
        <p:sp>
          <p:nvSpPr>
            <p:cNvPr id="15374" name="Line 1106"/>
            <p:cNvSpPr/>
            <p:nvPr/>
          </p:nvSpPr>
          <p:spPr>
            <a:xfrm flipV="1">
              <a:off x="4314" y="1523"/>
              <a:ext cx="693" cy="973"/>
            </a:xfrm>
            <a:prstGeom prst="line">
              <a:avLst/>
            </a:prstGeom>
            <a:ln w="28575" cap="flat" cmpd="sng">
              <a:solidFill>
                <a:srgbClr val="0000FF"/>
              </a:solidFill>
              <a:prstDash val="solid"/>
              <a:headEnd type="none" w="med" len="med"/>
              <a:tailEnd type="none" w="med" len="med"/>
            </a:ln>
          </p:spPr>
        </p:sp>
        <p:sp>
          <p:nvSpPr>
            <p:cNvPr id="15375" name="Line 1107"/>
            <p:cNvSpPr/>
            <p:nvPr/>
          </p:nvSpPr>
          <p:spPr>
            <a:xfrm>
              <a:off x="4176" y="2126"/>
              <a:ext cx="1015" cy="0"/>
            </a:xfrm>
            <a:prstGeom prst="line">
              <a:avLst/>
            </a:prstGeom>
            <a:ln w="28575" cap="flat" cmpd="sng">
              <a:solidFill>
                <a:srgbClr val="FF6600"/>
              </a:solidFill>
              <a:prstDash val="solid"/>
              <a:headEnd type="none" w="med" len="med"/>
              <a:tailEnd type="none" w="med" len="med"/>
            </a:ln>
          </p:spPr>
        </p:sp>
        <p:graphicFrame>
          <p:nvGraphicFramePr>
            <p:cNvPr id="15376" name="Object 1108"/>
            <p:cNvGraphicFramePr/>
            <p:nvPr/>
          </p:nvGraphicFramePr>
          <p:xfrm>
            <a:off x="5216" y="1912"/>
            <a:ext cx="256" cy="335"/>
          </p:xfrm>
          <a:graphic>
            <a:graphicData uri="http://schemas.openxmlformats.org/presentationml/2006/ole">
              <mc:AlternateContent xmlns:mc="http://schemas.openxmlformats.org/markup-compatibility/2006">
                <mc:Choice xmlns:v="urn:schemas-microsoft-com:vml" Requires="v">
                  <p:oleObj spid="_x0000_s3132" name="" r:id="rId27" imgW="199390" imgH="262890" progId="Equation.3">
                    <p:embed/>
                  </p:oleObj>
                </mc:Choice>
                <mc:Fallback>
                  <p:oleObj name="" r:id="rId27" imgW="199390" imgH="262890" progId="Equation.3">
                    <p:embed/>
                    <p:pic>
                      <p:nvPicPr>
                        <p:cNvPr id="0" name="图片 3131"/>
                        <p:cNvPicPr/>
                        <p:nvPr/>
                      </p:nvPicPr>
                      <p:blipFill>
                        <a:blip r:embed="rId28">
                          <a:clrChange>
                            <a:clrFrom>
                              <a:srgbClr val="000000"/>
                            </a:clrFrom>
                            <a:clrTo>
                              <a:srgbClr val="003366"/>
                            </a:clrTo>
                          </a:clrChange>
                        </a:blip>
                        <a:stretch>
                          <a:fillRect/>
                        </a:stretch>
                      </p:blipFill>
                      <p:spPr>
                        <a:xfrm>
                          <a:off x="5216" y="1912"/>
                          <a:ext cx="256" cy="335"/>
                        </a:xfrm>
                        <a:prstGeom prst="rect">
                          <a:avLst/>
                        </a:prstGeom>
                        <a:noFill/>
                        <a:ln w="38100">
                          <a:noFill/>
                          <a:miter/>
                        </a:ln>
                      </p:spPr>
                    </p:pic>
                  </p:oleObj>
                </mc:Fallback>
              </mc:AlternateContent>
            </a:graphicData>
          </a:graphic>
        </p:graphicFrame>
        <p:graphicFrame>
          <p:nvGraphicFramePr>
            <p:cNvPr id="15377" name="Object 1109"/>
            <p:cNvGraphicFramePr/>
            <p:nvPr/>
          </p:nvGraphicFramePr>
          <p:xfrm>
            <a:off x="4315" y="1322"/>
            <a:ext cx="232" cy="323"/>
          </p:xfrm>
          <a:graphic>
            <a:graphicData uri="http://schemas.openxmlformats.org/presentationml/2006/ole">
              <mc:AlternateContent xmlns:mc="http://schemas.openxmlformats.org/markup-compatibility/2006">
                <mc:Choice xmlns:v="urn:schemas-microsoft-com:vml" Requires="v">
                  <p:oleObj spid="_x0000_s3133" name="" r:id="rId29" imgW="184150" imgH="252095" progId="Equation.3">
                    <p:embed/>
                  </p:oleObj>
                </mc:Choice>
                <mc:Fallback>
                  <p:oleObj name="" r:id="rId29" imgW="184150" imgH="252095" progId="Equation.3">
                    <p:embed/>
                    <p:pic>
                      <p:nvPicPr>
                        <p:cNvPr id="0" name="图片 3132"/>
                        <p:cNvPicPr/>
                        <p:nvPr/>
                      </p:nvPicPr>
                      <p:blipFill>
                        <a:blip r:embed="rId30">
                          <a:clrChange>
                            <a:clrFrom>
                              <a:srgbClr val="000000"/>
                            </a:clrFrom>
                            <a:clrTo>
                              <a:srgbClr val="003366"/>
                            </a:clrTo>
                          </a:clrChange>
                        </a:blip>
                        <a:stretch>
                          <a:fillRect/>
                        </a:stretch>
                      </p:blipFill>
                      <p:spPr>
                        <a:xfrm>
                          <a:off x="4315" y="1322"/>
                          <a:ext cx="232" cy="323"/>
                        </a:xfrm>
                        <a:prstGeom prst="rect">
                          <a:avLst/>
                        </a:prstGeom>
                        <a:noFill/>
                        <a:ln w="38100">
                          <a:noFill/>
                          <a:miter/>
                        </a:ln>
                      </p:spPr>
                    </p:pic>
                  </p:oleObj>
                </mc:Fallback>
              </mc:AlternateContent>
            </a:graphicData>
          </a:graphic>
        </p:graphicFrame>
        <p:sp>
          <p:nvSpPr>
            <p:cNvPr id="15378" name="Arc 1110"/>
            <p:cNvSpPr/>
            <p:nvPr/>
          </p:nvSpPr>
          <p:spPr>
            <a:xfrm>
              <a:off x="4591" y="1849"/>
              <a:ext cx="139" cy="92"/>
            </a:xfrm>
            <a:custGeom>
              <a:avLst/>
              <a:gdLst/>
              <a:ahLst/>
              <a:cxnLst>
                <a:cxn ang="0">
                  <a:pos x="0" y="0"/>
                </a:cxn>
                <a:cxn ang="0">
                  <a:pos x="139" y="84"/>
                </a:cxn>
                <a:cxn ang="0">
                  <a:pos x="0" y="0"/>
                </a:cxn>
                <a:cxn ang="0">
                  <a:pos x="139" y="84"/>
                </a:cxn>
                <a:cxn ang="0">
                  <a:pos x="0" y="92"/>
                </a:cxn>
              </a:cxnLst>
              <a:pathLst>
                <a:path w="21525" h="21600" fill="none">
                  <a:moveTo>
                    <a:pt x="-1" y="0"/>
                  </a:moveTo>
                  <a:cubicBezTo>
                    <a:pt x="11233" y="0"/>
                    <a:pt x="20592" y="8610"/>
                    <a:pt x="21525" y="19805"/>
                  </a:cubicBezTo>
                </a:path>
                <a:path w="21525" h="21600" stroke="0">
                  <a:moveTo>
                    <a:pt x="-1" y="0"/>
                  </a:moveTo>
                  <a:cubicBezTo>
                    <a:pt x="11233" y="0"/>
                    <a:pt x="20592" y="8610"/>
                    <a:pt x="21525" y="19805"/>
                  </a:cubicBezTo>
                  <a:lnTo>
                    <a:pt x="0" y="21600"/>
                  </a:lnTo>
                  <a:lnTo>
                    <a:pt x="-1" y="0"/>
                  </a:lnTo>
                  <a:close/>
                </a:path>
              </a:pathLst>
            </a:custGeom>
            <a:noFill/>
            <a:ln w="28575" cap="flat" cmpd="sng">
              <a:solidFill>
                <a:srgbClr val="FF00FF">
                  <a:alpha val="100000"/>
                </a:srgbClr>
              </a:solidFill>
              <a:prstDash val="solid"/>
              <a:round/>
              <a:headEnd type="none" w="med" len="med"/>
              <a:tailEnd type="none" w="med" len="med"/>
            </a:ln>
          </p:spPr>
          <p:txBody>
            <a:bodyPr/>
            <a:p>
              <a:endParaRPr lang="zh-CN" altLang="en-US"/>
            </a:p>
          </p:txBody>
        </p:sp>
      </p:grpSp>
      <p:graphicFrame>
        <p:nvGraphicFramePr>
          <p:cNvPr id="48215" name="Object 1111"/>
          <p:cNvGraphicFramePr/>
          <p:nvPr/>
        </p:nvGraphicFramePr>
        <p:xfrm>
          <a:off x="1519238" y="4724400"/>
          <a:ext cx="1300162" cy="963613"/>
        </p:xfrm>
        <a:graphic>
          <a:graphicData uri="http://schemas.openxmlformats.org/presentationml/2006/ole">
            <mc:AlternateContent xmlns:mc="http://schemas.openxmlformats.org/markup-compatibility/2006">
              <mc:Choice xmlns:v="urn:schemas-microsoft-com:vml" Requires="v">
                <p:oleObj spid="_x0000_s3134" name="" r:id="rId31" imgW="577850" imgH="420370" progId="Equation.3">
                  <p:embed/>
                </p:oleObj>
              </mc:Choice>
              <mc:Fallback>
                <p:oleObj name="" r:id="rId31" imgW="577850" imgH="420370" progId="Equation.3">
                  <p:embed/>
                  <p:pic>
                    <p:nvPicPr>
                      <p:cNvPr id="0" name="图片 3133"/>
                      <p:cNvPicPr/>
                      <p:nvPr/>
                    </p:nvPicPr>
                    <p:blipFill>
                      <a:blip r:embed="rId32">
                        <a:clrChange>
                          <a:clrFrom>
                            <a:srgbClr val="000000"/>
                          </a:clrFrom>
                          <a:clrTo>
                            <a:srgbClr val="003366"/>
                          </a:clrTo>
                        </a:clrChange>
                      </a:blip>
                      <a:stretch>
                        <a:fillRect/>
                      </a:stretch>
                    </p:blipFill>
                    <p:spPr>
                      <a:xfrm>
                        <a:off x="1519238" y="4724400"/>
                        <a:ext cx="1300162" cy="963613"/>
                      </a:xfrm>
                      <a:prstGeom prst="rect">
                        <a:avLst/>
                      </a:prstGeom>
                      <a:noFill/>
                      <a:ln w="38100">
                        <a:noFill/>
                        <a:miter/>
                      </a:ln>
                    </p:spPr>
                  </p:pic>
                </p:oleObj>
              </mc:Fallback>
            </mc:AlternateContent>
          </a:graphicData>
        </a:graphic>
      </p:graphicFrame>
      <p:graphicFrame>
        <p:nvGraphicFramePr>
          <p:cNvPr id="48216" name="Object 1112"/>
          <p:cNvGraphicFramePr/>
          <p:nvPr/>
        </p:nvGraphicFramePr>
        <p:xfrm>
          <a:off x="5562600" y="4730750"/>
          <a:ext cx="1752600" cy="971550"/>
        </p:xfrm>
        <a:graphic>
          <a:graphicData uri="http://schemas.openxmlformats.org/presentationml/2006/ole">
            <mc:AlternateContent xmlns:mc="http://schemas.openxmlformats.org/markup-compatibility/2006">
              <mc:Choice xmlns:v="urn:schemas-microsoft-com:vml" Requires="v">
                <p:oleObj spid="_x0000_s3135" name="" r:id="rId33" imgW="777875" imgH="420370" progId="Equation.3">
                  <p:embed/>
                </p:oleObj>
              </mc:Choice>
              <mc:Fallback>
                <p:oleObj name="" r:id="rId33" imgW="777875" imgH="420370" progId="Equation.3">
                  <p:embed/>
                  <p:pic>
                    <p:nvPicPr>
                      <p:cNvPr id="0" name="图片 3134"/>
                      <p:cNvPicPr/>
                      <p:nvPr/>
                    </p:nvPicPr>
                    <p:blipFill>
                      <a:blip r:embed="rId34">
                        <a:clrChange>
                          <a:clrFrom>
                            <a:srgbClr val="000000"/>
                          </a:clrFrom>
                          <a:clrTo>
                            <a:srgbClr val="003366"/>
                          </a:clrTo>
                        </a:clrChange>
                      </a:blip>
                      <a:stretch>
                        <a:fillRect/>
                      </a:stretch>
                    </p:blipFill>
                    <p:spPr>
                      <a:xfrm>
                        <a:off x="5562600" y="4730750"/>
                        <a:ext cx="1752600" cy="971550"/>
                      </a:xfrm>
                      <a:prstGeom prst="rect">
                        <a:avLst/>
                      </a:prstGeom>
                      <a:noFill/>
                      <a:ln w="38100">
                        <a:noFill/>
                        <a:miter/>
                      </a:ln>
                    </p:spPr>
                  </p:pic>
                </p:oleObj>
              </mc:Fallback>
            </mc:AlternateContent>
          </a:graphicData>
        </a:graphic>
      </p:graphicFrame>
      <p:sp>
        <p:nvSpPr>
          <p:cNvPr id="15370" name="Rectangle 1128"/>
          <p:cNvSpPr/>
          <p:nvPr/>
        </p:nvSpPr>
        <p:spPr>
          <a:xfrm>
            <a:off x="3924300" y="63500"/>
            <a:ext cx="1101725"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讨论</a:t>
            </a:r>
            <a:endParaRPr lang="zh-CN" altLang="en-US" sz="3600" b="1"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8215"/>
                                        </p:tgtEl>
                                        <p:attrNameLst>
                                          <p:attrName>style.visibility</p:attrName>
                                        </p:attrNameLst>
                                      </p:cBhvr>
                                      <p:to>
                                        <p:strVal val="visible"/>
                                      </p:to>
                                    </p:set>
                                    <p:animEffect transition="in" filter="blinds(vertical)">
                                      <p:cBhvr>
                                        <p:cTn id="12" dur="500"/>
                                        <p:tgtEl>
                                          <p:spTgt spid="482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30"/>
                                        </p:tgtEl>
                                        <p:attrNameLst>
                                          <p:attrName>style.visibility</p:attrName>
                                        </p:attrNameLst>
                                      </p:cBhvr>
                                      <p:to>
                                        <p:strVal val="visible"/>
                                      </p:to>
                                    </p:set>
                                    <p:animEffect transition="in" filter="blinds(horizontal)">
                                      <p:cBhvr>
                                        <p:cTn id="17" dur="500"/>
                                        <p:tgtEl>
                                          <p:spTgt spid="481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8216"/>
                                        </p:tgtEl>
                                        <p:attrNameLst>
                                          <p:attrName>style.visibility</p:attrName>
                                        </p:attrNameLst>
                                      </p:cBhvr>
                                      <p:to>
                                        <p:strVal val="visible"/>
                                      </p:to>
                                    </p:set>
                                    <p:animEffect transition="in" filter="blinds(vertical)">
                                      <p:cBhvr>
                                        <p:cTn id="22" dur="500"/>
                                        <p:tgtEl>
                                          <p:spTgt spid="48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7344" name="Object 0"/>
          <p:cNvGraphicFramePr/>
          <p:nvPr/>
        </p:nvGraphicFramePr>
        <p:xfrm>
          <a:off x="5562600" y="2895600"/>
          <a:ext cx="3124200" cy="966788"/>
        </p:xfrm>
        <a:graphic>
          <a:graphicData uri="http://schemas.openxmlformats.org/presentationml/2006/ole">
            <mc:AlternateContent xmlns:mc="http://schemas.openxmlformats.org/markup-compatibility/2006">
              <mc:Choice xmlns:v="urn:schemas-microsoft-com:vml" Requires="v">
                <p:oleObj spid="_x0000_s3136" name="" r:id="rId1" imgW="1355725" imgH="420370" progId="Equation.3">
                  <p:embed/>
                </p:oleObj>
              </mc:Choice>
              <mc:Fallback>
                <p:oleObj name="" r:id="rId1" imgW="1355725" imgH="420370" progId="Equation.3">
                  <p:embed/>
                  <p:pic>
                    <p:nvPicPr>
                      <p:cNvPr id="0" name="图片 3135"/>
                      <p:cNvPicPr/>
                      <p:nvPr/>
                    </p:nvPicPr>
                    <p:blipFill>
                      <a:blip r:embed="rId2">
                        <a:clrChange>
                          <a:clrFrom>
                            <a:srgbClr val="000000"/>
                          </a:clrFrom>
                          <a:clrTo>
                            <a:srgbClr val="003366"/>
                          </a:clrTo>
                        </a:clrChange>
                      </a:blip>
                      <a:stretch>
                        <a:fillRect/>
                      </a:stretch>
                    </p:blipFill>
                    <p:spPr>
                      <a:xfrm>
                        <a:off x="5562600" y="2895600"/>
                        <a:ext cx="3124200" cy="966788"/>
                      </a:xfrm>
                      <a:prstGeom prst="rect">
                        <a:avLst/>
                      </a:prstGeom>
                      <a:noFill/>
                      <a:ln w="38100">
                        <a:noFill/>
                        <a:miter/>
                      </a:ln>
                    </p:spPr>
                  </p:pic>
                </p:oleObj>
              </mc:Fallback>
            </mc:AlternateContent>
          </a:graphicData>
        </a:graphic>
      </p:graphicFrame>
      <p:graphicFrame>
        <p:nvGraphicFramePr>
          <p:cNvPr id="16387" name="Object 1"/>
          <p:cNvGraphicFramePr/>
          <p:nvPr/>
        </p:nvGraphicFramePr>
        <p:xfrm>
          <a:off x="3200400" y="2944813"/>
          <a:ext cx="2133600" cy="966787"/>
        </p:xfrm>
        <a:graphic>
          <a:graphicData uri="http://schemas.openxmlformats.org/presentationml/2006/ole">
            <mc:AlternateContent xmlns:mc="http://schemas.openxmlformats.org/markup-compatibility/2006">
              <mc:Choice xmlns:v="urn:schemas-microsoft-com:vml" Requires="v">
                <p:oleObj spid="_x0000_s3137" name="" r:id="rId3" imgW="998220" imgH="420370" progId="Equation.3">
                  <p:embed/>
                </p:oleObj>
              </mc:Choice>
              <mc:Fallback>
                <p:oleObj name="" r:id="rId3" imgW="998220" imgH="420370" progId="Equation.3">
                  <p:embed/>
                  <p:pic>
                    <p:nvPicPr>
                      <p:cNvPr id="0" name="图片 3136"/>
                      <p:cNvPicPr/>
                      <p:nvPr/>
                    </p:nvPicPr>
                    <p:blipFill>
                      <a:blip r:embed="rId4">
                        <a:clrChange>
                          <a:clrFrom>
                            <a:srgbClr val="000000"/>
                          </a:clrFrom>
                          <a:clrTo>
                            <a:srgbClr val="003366"/>
                          </a:clrTo>
                        </a:clrChange>
                      </a:blip>
                      <a:stretch>
                        <a:fillRect/>
                      </a:stretch>
                    </p:blipFill>
                    <p:spPr>
                      <a:xfrm>
                        <a:off x="3200400" y="2944813"/>
                        <a:ext cx="2133600" cy="966787"/>
                      </a:xfrm>
                      <a:prstGeom prst="rect">
                        <a:avLst/>
                      </a:prstGeom>
                      <a:noFill/>
                      <a:ln w="38100">
                        <a:noFill/>
                        <a:miter/>
                      </a:ln>
                    </p:spPr>
                  </p:pic>
                </p:oleObj>
              </mc:Fallback>
            </mc:AlternateContent>
          </a:graphicData>
        </a:graphic>
      </p:graphicFrame>
      <p:graphicFrame>
        <p:nvGraphicFramePr>
          <p:cNvPr id="57346" name="Object 2"/>
          <p:cNvGraphicFramePr/>
          <p:nvPr/>
        </p:nvGraphicFramePr>
        <p:xfrm>
          <a:off x="3124200" y="3886200"/>
          <a:ext cx="5375275" cy="971550"/>
        </p:xfrm>
        <a:graphic>
          <a:graphicData uri="http://schemas.openxmlformats.org/presentationml/2006/ole">
            <mc:AlternateContent xmlns:mc="http://schemas.openxmlformats.org/markup-compatibility/2006">
              <mc:Choice xmlns:v="urn:schemas-microsoft-com:vml" Requires="v">
                <p:oleObj spid="_x0000_s3138" name="" r:id="rId5" imgW="2322830" imgH="420370" progId="Equation.3">
                  <p:embed/>
                </p:oleObj>
              </mc:Choice>
              <mc:Fallback>
                <p:oleObj name="" r:id="rId5" imgW="2322830" imgH="420370" progId="Equation.3">
                  <p:embed/>
                  <p:pic>
                    <p:nvPicPr>
                      <p:cNvPr id="0" name="图片 3137"/>
                      <p:cNvPicPr/>
                      <p:nvPr/>
                    </p:nvPicPr>
                    <p:blipFill>
                      <a:blip r:embed="rId6">
                        <a:clrChange>
                          <a:clrFrom>
                            <a:srgbClr val="000000"/>
                          </a:clrFrom>
                          <a:clrTo>
                            <a:srgbClr val="003366"/>
                          </a:clrTo>
                        </a:clrChange>
                      </a:blip>
                      <a:stretch>
                        <a:fillRect/>
                      </a:stretch>
                    </p:blipFill>
                    <p:spPr>
                      <a:xfrm>
                        <a:off x="3124200" y="3886200"/>
                        <a:ext cx="5375275" cy="971550"/>
                      </a:xfrm>
                      <a:prstGeom prst="rect">
                        <a:avLst/>
                      </a:prstGeom>
                      <a:noFill/>
                      <a:ln w="38100">
                        <a:noFill/>
                        <a:miter/>
                      </a:ln>
                    </p:spPr>
                  </p:pic>
                </p:oleObj>
              </mc:Fallback>
            </mc:AlternateContent>
          </a:graphicData>
        </a:graphic>
      </p:graphicFrame>
      <p:graphicFrame>
        <p:nvGraphicFramePr>
          <p:cNvPr id="57347" name="Object 3"/>
          <p:cNvGraphicFramePr/>
          <p:nvPr/>
        </p:nvGraphicFramePr>
        <p:xfrm>
          <a:off x="3148013" y="5029200"/>
          <a:ext cx="2643187" cy="958850"/>
        </p:xfrm>
        <a:graphic>
          <a:graphicData uri="http://schemas.openxmlformats.org/presentationml/2006/ole">
            <mc:AlternateContent xmlns:mc="http://schemas.openxmlformats.org/markup-compatibility/2006">
              <mc:Choice xmlns:v="urn:schemas-microsoft-com:vml" Requires="v">
                <p:oleObj spid="_x0000_s3139" name="" r:id="rId7" imgW="1156335" imgH="420370" progId="Equation.3">
                  <p:embed/>
                </p:oleObj>
              </mc:Choice>
              <mc:Fallback>
                <p:oleObj name="" r:id="rId7" imgW="1156335" imgH="420370" progId="Equation.3">
                  <p:embed/>
                  <p:pic>
                    <p:nvPicPr>
                      <p:cNvPr id="0" name="图片 3138"/>
                      <p:cNvPicPr/>
                      <p:nvPr/>
                    </p:nvPicPr>
                    <p:blipFill>
                      <a:blip r:embed="rId8">
                        <a:clrChange>
                          <a:clrFrom>
                            <a:srgbClr val="000000"/>
                          </a:clrFrom>
                          <a:clrTo>
                            <a:srgbClr val="003366"/>
                          </a:clrTo>
                        </a:clrChange>
                      </a:blip>
                      <a:stretch>
                        <a:fillRect/>
                      </a:stretch>
                    </p:blipFill>
                    <p:spPr>
                      <a:xfrm>
                        <a:off x="3148013" y="5029200"/>
                        <a:ext cx="2643187" cy="958850"/>
                      </a:xfrm>
                      <a:prstGeom prst="rect">
                        <a:avLst/>
                      </a:prstGeom>
                      <a:noFill/>
                      <a:ln w="38100">
                        <a:noFill/>
                        <a:miter/>
                      </a:ln>
                    </p:spPr>
                  </p:pic>
                </p:oleObj>
              </mc:Fallback>
            </mc:AlternateContent>
          </a:graphicData>
        </a:graphic>
      </p:graphicFrame>
      <p:grpSp>
        <p:nvGrpSpPr>
          <p:cNvPr id="16390" name="Group 13"/>
          <p:cNvGrpSpPr/>
          <p:nvPr/>
        </p:nvGrpSpPr>
        <p:grpSpPr>
          <a:xfrm>
            <a:off x="685800" y="1219200"/>
            <a:ext cx="7924800" cy="1616075"/>
            <a:chOff x="192" y="384"/>
            <a:chExt cx="5376" cy="1008"/>
          </a:xfrm>
        </p:grpSpPr>
        <p:sp>
          <p:nvSpPr>
            <p:cNvPr id="16403" name="Rectangle 14"/>
            <p:cNvSpPr/>
            <p:nvPr/>
          </p:nvSpPr>
          <p:spPr>
            <a:xfrm>
              <a:off x="192" y="384"/>
              <a:ext cx="5376" cy="100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16404" name="Group 15"/>
            <p:cNvGrpSpPr/>
            <p:nvPr/>
          </p:nvGrpSpPr>
          <p:grpSpPr>
            <a:xfrm>
              <a:off x="288" y="432"/>
              <a:ext cx="5182" cy="887"/>
              <a:chOff x="288" y="2521"/>
              <a:chExt cx="5182" cy="887"/>
            </a:xfrm>
          </p:grpSpPr>
          <p:graphicFrame>
            <p:nvGraphicFramePr>
              <p:cNvPr id="16405" name="Object 8"/>
              <p:cNvGraphicFramePr/>
              <p:nvPr/>
            </p:nvGraphicFramePr>
            <p:xfrm>
              <a:off x="528" y="2544"/>
              <a:ext cx="250" cy="384"/>
            </p:xfrm>
            <a:graphic>
              <a:graphicData uri="http://schemas.openxmlformats.org/presentationml/2006/ole">
                <mc:AlternateContent xmlns:mc="http://schemas.openxmlformats.org/markup-compatibility/2006">
                  <mc:Choice xmlns:v="urn:schemas-microsoft-com:vml" Requires="v">
                    <p:oleObj spid="_x0000_s3140" name="" r:id="rId9" imgW="147320" imgH="226060" progId="Equation.3">
                      <p:embed/>
                    </p:oleObj>
                  </mc:Choice>
                  <mc:Fallback>
                    <p:oleObj name="" r:id="rId9" imgW="147320" imgH="226060" progId="Equation.3">
                      <p:embed/>
                      <p:pic>
                        <p:nvPicPr>
                          <p:cNvPr id="0" name="图片 3139"/>
                          <p:cNvPicPr/>
                          <p:nvPr/>
                        </p:nvPicPr>
                        <p:blipFill>
                          <a:blip r:embed="rId10">
                            <a:clrChange>
                              <a:clrFrom>
                                <a:srgbClr val="000000"/>
                              </a:clrFrom>
                              <a:clrTo>
                                <a:srgbClr val="003366"/>
                              </a:clrTo>
                            </a:clrChange>
                          </a:blip>
                          <a:stretch>
                            <a:fillRect/>
                          </a:stretch>
                        </p:blipFill>
                        <p:spPr>
                          <a:xfrm>
                            <a:off x="528" y="2544"/>
                            <a:ext cx="250" cy="384"/>
                          </a:xfrm>
                          <a:prstGeom prst="rect">
                            <a:avLst/>
                          </a:prstGeom>
                          <a:noFill/>
                          <a:ln w="38100">
                            <a:noFill/>
                            <a:miter/>
                          </a:ln>
                        </p:spPr>
                      </p:pic>
                    </p:oleObj>
                  </mc:Fallback>
                </mc:AlternateContent>
              </a:graphicData>
            </a:graphic>
          </p:graphicFrame>
          <p:graphicFrame>
            <p:nvGraphicFramePr>
              <p:cNvPr id="16406" name="Object 9"/>
              <p:cNvGraphicFramePr/>
              <p:nvPr/>
            </p:nvGraphicFramePr>
            <p:xfrm>
              <a:off x="2304" y="2544"/>
              <a:ext cx="236" cy="368"/>
            </p:xfrm>
            <a:graphic>
              <a:graphicData uri="http://schemas.openxmlformats.org/presentationml/2006/ole">
                <mc:AlternateContent xmlns:mc="http://schemas.openxmlformats.org/markup-compatibility/2006">
                  <mc:Choice xmlns:v="urn:schemas-microsoft-com:vml" Requires="v">
                    <p:oleObj spid="_x0000_s3141" name="" r:id="rId11" imgW="141605" imgH="220980" progId="Equation.3">
                      <p:embed/>
                    </p:oleObj>
                  </mc:Choice>
                  <mc:Fallback>
                    <p:oleObj name="" r:id="rId11" imgW="141605" imgH="220980" progId="Equation.3">
                      <p:embed/>
                      <p:pic>
                        <p:nvPicPr>
                          <p:cNvPr id="0" name="图片 3140"/>
                          <p:cNvPicPr/>
                          <p:nvPr/>
                        </p:nvPicPr>
                        <p:blipFill>
                          <a:blip r:embed="rId12">
                            <a:clrChange>
                              <a:clrFrom>
                                <a:srgbClr val="000000"/>
                              </a:clrFrom>
                              <a:clrTo>
                                <a:srgbClr val="003366"/>
                              </a:clrTo>
                            </a:clrChange>
                          </a:blip>
                          <a:stretch>
                            <a:fillRect/>
                          </a:stretch>
                        </p:blipFill>
                        <p:spPr>
                          <a:xfrm>
                            <a:off x="2304" y="2544"/>
                            <a:ext cx="236" cy="368"/>
                          </a:xfrm>
                          <a:prstGeom prst="rect">
                            <a:avLst/>
                          </a:prstGeom>
                          <a:noFill/>
                          <a:ln w="38100">
                            <a:noFill/>
                            <a:miter/>
                          </a:ln>
                        </p:spPr>
                      </p:pic>
                    </p:oleObj>
                  </mc:Fallback>
                </mc:AlternateContent>
              </a:graphicData>
            </a:graphic>
          </p:graphicFrame>
          <p:sp>
            <p:nvSpPr>
              <p:cNvPr id="16407" name="Oval 18"/>
              <p:cNvSpPr/>
              <p:nvPr/>
            </p:nvSpPr>
            <p:spPr>
              <a:xfrm>
                <a:off x="3840" y="2544"/>
                <a:ext cx="576"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6408" name="Line 19"/>
              <p:cNvSpPr/>
              <p:nvPr/>
            </p:nvSpPr>
            <p:spPr>
              <a:xfrm flipH="1">
                <a:off x="3984" y="3264"/>
                <a:ext cx="288" cy="0"/>
              </a:xfrm>
              <a:prstGeom prst="line">
                <a:avLst/>
              </a:prstGeom>
              <a:ln w="19050" cap="flat" cmpd="sng">
                <a:solidFill>
                  <a:srgbClr val="FF0000"/>
                </a:solidFill>
                <a:prstDash val="solid"/>
                <a:headEnd type="triangle" w="sm" len="lg"/>
                <a:tailEnd type="triangle" w="sm" len="lg"/>
              </a:ln>
            </p:spPr>
          </p:sp>
          <p:graphicFrame>
            <p:nvGraphicFramePr>
              <p:cNvPr id="16409" name="Object 10"/>
              <p:cNvGraphicFramePr/>
              <p:nvPr/>
            </p:nvGraphicFramePr>
            <p:xfrm>
              <a:off x="4021" y="2569"/>
              <a:ext cx="265" cy="347"/>
            </p:xfrm>
            <a:graphic>
              <a:graphicData uri="http://schemas.openxmlformats.org/presentationml/2006/ole">
                <mc:AlternateContent xmlns:mc="http://schemas.openxmlformats.org/markup-compatibility/2006">
                  <mc:Choice xmlns:v="urn:schemas-microsoft-com:vml" Requires="v">
                    <p:oleObj spid="_x0000_s3142" name="" r:id="rId13" imgW="199390" imgH="262890" progId="Equation.3">
                      <p:embed/>
                    </p:oleObj>
                  </mc:Choice>
                  <mc:Fallback>
                    <p:oleObj name="" r:id="rId13" imgW="199390" imgH="262890" progId="Equation.3">
                      <p:embed/>
                      <p:pic>
                        <p:nvPicPr>
                          <p:cNvPr id="0" name="图片 3141"/>
                          <p:cNvPicPr/>
                          <p:nvPr/>
                        </p:nvPicPr>
                        <p:blipFill>
                          <a:blip r:embed="rId14">
                            <a:clrChange>
                              <a:clrFrom>
                                <a:srgbClr val="000000"/>
                              </a:clrFrom>
                              <a:clrTo>
                                <a:srgbClr val="003366"/>
                              </a:clrTo>
                            </a:clrChange>
                          </a:blip>
                          <a:stretch>
                            <a:fillRect/>
                          </a:stretch>
                        </p:blipFill>
                        <p:spPr>
                          <a:xfrm>
                            <a:off x="4021" y="2569"/>
                            <a:ext cx="265" cy="347"/>
                          </a:xfrm>
                          <a:prstGeom prst="rect">
                            <a:avLst/>
                          </a:prstGeom>
                          <a:noFill/>
                          <a:ln w="38100">
                            <a:noFill/>
                            <a:miter/>
                          </a:ln>
                        </p:spPr>
                      </p:pic>
                    </p:oleObj>
                  </mc:Fallback>
                </mc:AlternateContent>
              </a:graphicData>
            </a:graphic>
          </p:graphicFrame>
          <p:sp>
            <p:nvSpPr>
              <p:cNvPr id="16410" name="Oval 21"/>
              <p:cNvSpPr/>
              <p:nvPr/>
            </p:nvSpPr>
            <p:spPr>
              <a:xfrm>
                <a:off x="2688" y="2544"/>
                <a:ext cx="576"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6411" name="Line 22"/>
              <p:cNvSpPr/>
              <p:nvPr/>
            </p:nvSpPr>
            <p:spPr>
              <a:xfrm flipH="1">
                <a:off x="3024" y="3072"/>
                <a:ext cx="144" cy="240"/>
              </a:xfrm>
              <a:prstGeom prst="line">
                <a:avLst/>
              </a:prstGeom>
              <a:ln w="19050" cap="flat" cmpd="sng">
                <a:solidFill>
                  <a:srgbClr val="FF0000"/>
                </a:solidFill>
                <a:prstDash val="solid"/>
                <a:headEnd type="triangle" w="sm" len="lg"/>
                <a:tailEnd type="triangle" w="sm" len="lg"/>
              </a:ln>
            </p:spPr>
          </p:sp>
          <p:graphicFrame>
            <p:nvGraphicFramePr>
              <p:cNvPr id="16412" name="Object 11"/>
              <p:cNvGraphicFramePr/>
              <p:nvPr/>
            </p:nvGraphicFramePr>
            <p:xfrm>
              <a:off x="2905" y="2521"/>
              <a:ext cx="277" cy="334"/>
            </p:xfrm>
            <a:graphic>
              <a:graphicData uri="http://schemas.openxmlformats.org/presentationml/2006/ole">
                <mc:AlternateContent xmlns:mc="http://schemas.openxmlformats.org/markup-compatibility/2006">
                  <mc:Choice xmlns:v="urn:schemas-microsoft-com:vml" Requires="v">
                    <p:oleObj spid="_x0000_s3143" name="" r:id="rId15" imgW="210185" imgH="252095" progId="Equation.3">
                      <p:embed/>
                    </p:oleObj>
                  </mc:Choice>
                  <mc:Fallback>
                    <p:oleObj name="" r:id="rId15" imgW="210185" imgH="252095" progId="Equation.3">
                      <p:embed/>
                      <p:pic>
                        <p:nvPicPr>
                          <p:cNvPr id="0" name="图片 3142"/>
                          <p:cNvPicPr/>
                          <p:nvPr/>
                        </p:nvPicPr>
                        <p:blipFill>
                          <a:blip r:embed="rId16">
                            <a:clrChange>
                              <a:clrFrom>
                                <a:srgbClr val="000000"/>
                              </a:clrFrom>
                              <a:clrTo>
                                <a:srgbClr val="003366"/>
                              </a:clrTo>
                            </a:clrChange>
                          </a:blip>
                          <a:stretch>
                            <a:fillRect/>
                          </a:stretch>
                        </p:blipFill>
                        <p:spPr>
                          <a:xfrm>
                            <a:off x="2905" y="2521"/>
                            <a:ext cx="277" cy="334"/>
                          </a:xfrm>
                          <a:prstGeom prst="rect">
                            <a:avLst/>
                          </a:prstGeom>
                          <a:noFill/>
                          <a:ln w="38100">
                            <a:noFill/>
                            <a:miter/>
                          </a:ln>
                        </p:spPr>
                      </p:pic>
                    </p:oleObj>
                  </mc:Fallback>
                </mc:AlternateContent>
              </a:graphicData>
            </a:graphic>
          </p:graphicFrame>
          <p:sp>
            <p:nvSpPr>
              <p:cNvPr id="16413" name="Oval 24"/>
              <p:cNvSpPr/>
              <p:nvPr/>
            </p:nvSpPr>
            <p:spPr>
              <a:xfrm>
                <a:off x="1248" y="2544"/>
                <a:ext cx="576"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6414" name="Line 25"/>
              <p:cNvSpPr/>
              <p:nvPr/>
            </p:nvSpPr>
            <p:spPr>
              <a:xfrm>
                <a:off x="1680" y="2976"/>
                <a:ext cx="0" cy="336"/>
              </a:xfrm>
              <a:prstGeom prst="line">
                <a:avLst/>
              </a:prstGeom>
              <a:ln w="19050" cap="flat" cmpd="sng">
                <a:solidFill>
                  <a:srgbClr val="FF0000"/>
                </a:solidFill>
                <a:prstDash val="solid"/>
                <a:headEnd type="triangle" w="sm" len="lg"/>
                <a:tailEnd type="triangle" w="sm" len="lg"/>
              </a:ln>
            </p:spPr>
          </p:sp>
          <p:graphicFrame>
            <p:nvGraphicFramePr>
              <p:cNvPr id="16415" name="Object 12"/>
              <p:cNvGraphicFramePr/>
              <p:nvPr/>
            </p:nvGraphicFramePr>
            <p:xfrm>
              <a:off x="1482" y="2521"/>
              <a:ext cx="242" cy="334"/>
            </p:xfrm>
            <a:graphic>
              <a:graphicData uri="http://schemas.openxmlformats.org/presentationml/2006/ole">
                <mc:AlternateContent xmlns:mc="http://schemas.openxmlformats.org/markup-compatibility/2006">
                  <mc:Choice xmlns:v="urn:schemas-microsoft-com:vml" Requires="v">
                    <p:oleObj spid="_x0000_s3144" name="" r:id="rId17" imgW="184150" imgH="252095" progId="Equation.3">
                      <p:embed/>
                    </p:oleObj>
                  </mc:Choice>
                  <mc:Fallback>
                    <p:oleObj name="" r:id="rId17" imgW="184150" imgH="252095" progId="Equation.3">
                      <p:embed/>
                      <p:pic>
                        <p:nvPicPr>
                          <p:cNvPr id="0" name="图片 3143"/>
                          <p:cNvPicPr/>
                          <p:nvPr/>
                        </p:nvPicPr>
                        <p:blipFill>
                          <a:blip r:embed="rId18">
                            <a:clrChange>
                              <a:clrFrom>
                                <a:srgbClr val="000000"/>
                              </a:clrFrom>
                              <a:clrTo>
                                <a:srgbClr val="003366"/>
                              </a:clrTo>
                            </a:clrChange>
                          </a:blip>
                          <a:stretch>
                            <a:fillRect/>
                          </a:stretch>
                        </p:blipFill>
                        <p:spPr>
                          <a:xfrm>
                            <a:off x="1482" y="2521"/>
                            <a:ext cx="242" cy="334"/>
                          </a:xfrm>
                          <a:prstGeom prst="rect">
                            <a:avLst/>
                          </a:prstGeom>
                          <a:noFill/>
                          <a:ln w="38100">
                            <a:noFill/>
                            <a:miter/>
                          </a:ln>
                        </p:spPr>
                      </p:pic>
                    </p:oleObj>
                  </mc:Fallback>
                </mc:AlternateContent>
              </a:graphicData>
            </a:graphic>
          </p:graphicFrame>
          <p:grpSp>
            <p:nvGrpSpPr>
              <p:cNvPr id="16416" name="Group 27"/>
              <p:cNvGrpSpPr/>
              <p:nvPr/>
            </p:nvGrpSpPr>
            <p:grpSpPr>
              <a:xfrm>
                <a:off x="3264" y="2880"/>
                <a:ext cx="864" cy="192"/>
                <a:chOff x="3264" y="2880"/>
                <a:chExt cx="864" cy="192"/>
              </a:xfrm>
            </p:grpSpPr>
            <p:sp>
              <p:nvSpPr>
                <p:cNvPr id="16443" name="Line 28"/>
                <p:cNvSpPr/>
                <p:nvPr/>
              </p:nvSpPr>
              <p:spPr>
                <a:xfrm>
                  <a:off x="3264" y="2976"/>
                  <a:ext cx="864" cy="0"/>
                </a:xfrm>
                <a:prstGeom prst="line">
                  <a:avLst/>
                </a:prstGeom>
                <a:ln w="28575" cap="flat" cmpd="sng">
                  <a:solidFill>
                    <a:srgbClr val="0000FF"/>
                  </a:solidFill>
                  <a:prstDash val="solid"/>
                  <a:headEnd type="none" w="sm" len="lg"/>
                  <a:tailEnd type="none" w="sm" len="lg"/>
                </a:ln>
              </p:spPr>
            </p:sp>
            <p:sp>
              <p:nvSpPr>
                <p:cNvPr id="16444" name="Line 29"/>
                <p:cNvSpPr/>
                <p:nvPr/>
              </p:nvSpPr>
              <p:spPr>
                <a:xfrm flipH="1">
                  <a:off x="3312" y="2880"/>
                  <a:ext cx="144" cy="192"/>
                </a:xfrm>
                <a:prstGeom prst="line">
                  <a:avLst/>
                </a:prstGeom>
                <a:ln w="28575" cap="flat" cmpd="sng">
                  <a:solidFill>
                    <a:srgbClr val="0000FF"/>
                  </a:solidFill>
                  <a:prstDash val="solid"/>
                  <a:headEnd type="none" w="sm" len="lg"/>
                  <a:tailEnd type="none" w="sm" len="lg"/>
                </a:ln>
              </p:spPr>
            </p:sp>
            <p:sp>
              <p:nvSpPr>
                <p:cNvPr id="16445" name="Line 30"/>
                <p:cNvSpPr/>
                <p:nvPr/>
              </p:nvSpPr>
              <p:spPr>
                <a:xfrm flipH="1">
                  <a:off x="3696" y="2880"/>
                  <a:ext cx="144" cy="192"/>
                </a:xfrm>
                <a:prstGeom prst="line">
                  <a:avLst/>
                </a:prstGeom>
                <a:ln w="28575" cap="flat" cmpd="sng">
                  <a:solidFill>
                    <a:srgbClr val="0000FF"/>
                  </a:solidFill>
                  <a:prstDash val="solid"/>
                  <a:headEnd type="none" w="sm" len="lg"/>
                  <a:tailEnd type="none" w="sm" len="lg"/>
                </a:ln>
              </p:spPr>
            </p:sp>
            <p:sp>
              <p:nvSpPr>
                <p:cNvPr id="16446" name="Line 31"/>
                <p:cNvSpPr/>
                <p:nvPr/>
              </p:nvSpPr>
              <p:spPr>
                <a:xfrm flipH="1">
                  <a:off x="3888" y="2880"/>
                  <a:ext cx="144" cy="192"/>
                </a:xfrm>
                <a:prstGeom prst="line">
                  <a:avLst/>
                </a:prstGeom>
                <a:ln w="28575" cap="flat" cmpd="sng">
                  <a:solidFill>
                    <a:srgbClr val="0000FF"/>
                  </a:solidFill>
                  <a:prstDash val="solid"/>
                  <a:headEnd type="none" w="sm" len="lg"/>
                  <a:tailEnd type="none" w="sm" len="lg"/>
                </a:ln>
              </p:spPr>
            </p:sp>
            <p:sp>
              <p:nvSpPr>
                <p:cNvPr id="16447" name="Line 32"/>
                <p:cNvSpPr/>
                <p:nvPr/>
              </p:nvSpPr>
              <p:spPr>
                <a:xfrm flipH="1">
                  <a:off x="3504" y="2880"/>
                  <a:ext cx="144" cy="192"/>
                </a:xfrm>
                <a:prstGeom prst="line">
                  <a:avLst/>
                </a:prstGeom>
                <a:ln w="28575" cap="flat" cmpd="sng">
                  <a:solidFill>
                    <a:srgbClr val="0000FF"/>
                  </a:solidFill>
                  <a:prstDash val="solid"/>
                  <a:headEnd type="none" w="sm" len="lg"/>
                  <a:tailEnd type="none" w="sm" len="lg"/>
                </a:ln>
              </p:spPr>
            </p:sp>
          </p:grpSp>
          <p:sp>
            <p:nvSpPr>
              <p:cNvPr id="16417" name="Line 33"/>
              <p:cNvSpPr/>
              <p:nvPr/>
            </p:nvSpPr>
            <p:spPr>
              <a:xfrm>
                <a:off x="1824" y="2976"/>
                <a:ext cx="1104" cy="0"/>
              </a:xfrm>
              <a:prstGeom prst="line">
                <a:avLst/>
              </a:prstGeom>
              <a:ln w="28575" cap="flat" cmpd="sng">
                <a:solidFill>
                  <a:srgbClr val="0000FF"/>
                </a:solidFill>
                <a:prstDash val="solid"/>
                <a:headEnd type="none" w="sm" len="lg"/>
                <a:tailEnd type="none" w="sm" len="lg"/>
              </a:ln>
            </p:spPr>
          </p:sp>
          <p:sp>
            <p:nvSpPr>
              <p:cNvPr id="16418" name="Line 34"/>
              <p:cNvSpPr/>
              <p:nvPr/>
            </p:nvSpPr>
            <p:spPr>
              <a:xfrm>
                <a:off x="1916" y="2832"/>
                <a:ext cx="1" cy="266"/>
              </a:xfrm>
              <a:prstGeom prst="line">
                <a:avLst/>
              </a:prstGeom>
              <a:ln w="28575" cap="flat" cmpd="sng">
                <a:solidFill>
                  <a:srgbClr val="0000FF"/>
                </a:solidFill>
                <a:prstDash val="solid"/>
                <a:headEnd type="none" w="sm" len="lg"/>
                <a:tailEnd type="none" w="sm" len="lg"/>
              </a:ln>
            </p:spPr>
          </p:sp>
          <p:sp>
            <p:nvSpPr>
              <p:cNvPr id="16419" name="Line 35"/>
              <p:cNvSpPr/>
              <p:nvPr/>
            </p:nvSpPr>
            <p:spPr>
              <a:xfrm>
                <a:off x="2125" y="2832"/>
                <a:ext cx="1" cy="266"/>
              </a:xfrm>
              <a:prstGeom prst="line">
                <a:avLst/>
              </a:prstGeom>
              <a:ln w="28575" cap="flat" cmpd="sng">
                <a:solidFill>
                  <a:srgbClr val="0000FF"/>
                </a:solidFill>
                <a:prstDash val="solid"/>
                <a:headEnd type="none" w="sm" len="lg"/>
                <a:tailEnd type="none" w="sm" len="lg"/>
              </a:ln>
            </p:spPr>
          </p:sp>
          <p:sp>
            <p:nvSpPr>
              <p:cNvPr id="16420" name="Line 36"/>
              <p:cNvSpPr/>
              <p:nvPr/>
            </p:nvSpPr>
            <p:spPr>
              <a:xfrm>
                <a:off x="2335" y="2832"/>
                <a:ext cx="1" cy="266"/>
              </a:xfrm>
              <a:prstGeom prst="line">
                <a:avLst/>
              </a:prstGeom>
              <a:ln w="28575" cap="flat" cmpd="sng">
                <a:solidFill>
                  <a:srgbClr val="0000FF"/>
                </a:solidFill>
                <a:prstDash val="solid"/>
                <a:headEnd type="none" w="sm" len="lg"/>
                <a:tailEnd type="none" w="sm" len="lg"/>
              </a:ln>
            </p:spPr>
          </p:sp>
          <p:sp>
            <p:nvSpPr>
              <p:cNvPr id="16421" name="Line 37"/>
              <p:cNvSpPr/>
              <p:nvPr/>
            </p:nvSpPr>
            <p:spPr>
              <a:xfrm>
                <a:off x="2544" y="2832"/>
                <a:ext cx="1" cy="266"/>
              </a:xfrm>
              <a:prstGeom prst="line">
                <a:avLst/>
              </a:prstGeom>
              <a:ln w="28575" cap="flat" cmpd="sng">
                <a:solidFill>
                  <a:srgbClr val="0000FF"/>
                </a:solidFill>
                <a:prstDash val="solid"/>
                <a:headEnd type="none" w="sm" len="lg"/>
                <a:tailEnd type="none" w="sm" len="lg"/>
              </a:ln>
            </p:spPr>
          </p:sp>
          <p:sp>
            <p:nvSpPr>
              <p:cNvPr id="16422" name="Line 38"/>
              <p:cNvSpPr/>
              <p:nvPr/>
            </p:nvSpPr>
            <p:spPr>
              <a:xfrm>
                <a:off x="2755" y="2832"/>
                <a:ext cx="1" cy="266"/>
              </a:xfrm>
              <a:prstGeom prst="line">
                <a:avLst/>
              </a:prstGeom>
              <a:ln w="28575" cap="flat" cmpd="sng">
                <a:solidFill>
                  <a:srgbClr val="0000FF"/>
                </a:solidFill>
                <a:prstDash val="solid"/>
                <a:headEnd type="none" w="sm" len="lg"/>
                <a:tailEnd type="none" w="sm" len="lg"/>
              </a:ln>
            </p:spPr>
          </p:sp>
          <p:grpSp>
            <p:nvGrpSpPr>
              <p:cNvPr id="16423" name="Group 39"/>
              <p:cNvGrpSpPr/>
              <p:nvPr/>
            </p:nvGrpSpPr>
            <p:grpSpPr>
              <a:xfrm>
                <a:off x="288" y="2832"/>
                <a:ext cx="1294" cy="266"/>
                <a:chOff x="288" y="2832"/>
                <a:chExt cx="1294" cy="266"/>
              </a:xfrm>
            </p:grpSpPr>
            <p:sp>
              <p:nvSpPr>
                <p:cNvPr id="16432" name="Line 40"/>
                <p:cNvSpPr/>
                <p:nvPr/>
              </p:nvSpPr>
              <p:spPr>
                <a:xfrm>
                  <a:off x="288" y="2965"/>
                  <a:ext cx="1294" cy="0"/>
                </a:xfrm>
                <a:prstGeom prst="line">
                  <a:avLst/>
                </a:prstGeom>
                <a:ln w="28575" cap="flat" cmpd="sng">
                  <a:solidFill>
                    <a:srgbClr val="0000FF"/>
                  </a:solidFill>
                  <a:prstDash val="solid"/>
                  <a:headEnd type="none" w="sm" len="lg"/>
                  <a:tailEnd type="none" w="sm" len="lg"/>
                </a:ln>
              </p:spPr>
            </p:sp>
            <p:sp>
              <p:nvSpPr>
                <p:cNvPr id="16433" name="Line 41"/>
                <p:cNvSpPr/>
                <p:nvPr/>
              </p:nvSpPr>
              <p:spPr>
                <a:xfrm>
                  <a:off x="568" y="2832"/>
                  <a:ext cx="0" cy="266"/>
                </a:xfrm>
                <a:prstGeom prst="line">
                  <a:avLst/>
                </a:prstGeom>
                <a:ln w="28575" cap="flat" cmpd="sng">
                  <a:solidFill>
                    <a:srgbClr val="0000FF"/>
                  </a:solidFill>
                  <a:prstDash val="solid"/>
                  <a:headEnd type="none" w="sm" len="lg"/>
                  <a:tailEnd type="none" w="sm" len="lg"/>
                </a:ln>
              </p:spPr>
            </p:sp>
            <p:sp>
              <p:nvSpPr>
                <p:cNvPr id="16434" name="Line 42"/>
                <p:cNvSpPr/>
                <p:nvPr/>
              </p:nvSpPr>
              <p:spPr>
                <a:xfrm>
                  <a:off x="778" y="2832"/>
                  <a:ext cx="0" cy="266"/>
                </a:xfrm>
                <a:prstGeom prst="line">
                  <a:avLst/>
                </a:prstGeom>
                <a:ln w="28575" cap="flat" cmpd="sng">
                  <a:solidFill>
                    <a:srgbClr val="0000FF"/>
                  </a:solidFill>
                  <a:prstDash val="solid"/>
                  <a:headEnd type="none" w="sm" len="lg"/>
                  <a:tailEnd type="none" w="sm" len="lg"/>
                </a:ln>
              </p:spPr>
            </p:sp>
            <p:sp>
              <p:nvSpPr>
                <p:cNvPr id="16435" name="Line 43"/>
                <p:cNvSpPr/>
                <p:nvPr/>
              </p:nvSpPr>
              <p:spPr>
                <a:xfrm>
                  <a:off x="987" y="2832"/>
                  <a:ext cx="0" cy="266"/>
                </a:xfrm>
                <a:prstGeom prst="line">
                  <a:avLst/>
                </a:prstGeom>
                <a:ln w="28575" cap="flat" cmpd="sng">
                  <a:solidFill>
                    <a:srgbClr val="0000FF"/>
                  </a:solidFill>
                  <a:prstDash val="solid"/>
                  <a:headEnd type="none" w="sm" len="lg"/>
                  <a:tailEnd type="none" w="sm" len="lg"/>
                </a:ln>
              </p:spPr>
            </p:sp>
            <p:sp>
              <p:nvSpPr>
                <p:cNvPr id="16436" name="Line 44"/>
                <p:cNvSpPr/>
                <p:nvPr/>
              </p:nvSpPr>
              <p:spPr>
                <a:xfrm>
                  <a:off x="1197" y="2832"/>
                  <a:ext cx="0" cy="266"/>
                </a:xfrm>
                <a:prstGeom prst="line">
                  <a:avLst/>
                </a:prstGeom>
                <a:ln w="28575" cap="flat" cmpd="sng">
                  <a:solidFill>
                    <a:srgbClr val="0000FF"/>
                  </a:solidFill>
                  <a:prstDash val="solid"/>
                  <a:headEnd type="none" w="sm" len="lg"/>
                  <a:tailEnd type="none" w="sm" len="lg"/>
                </a:ln>
              </p:spPr>
            </p:sp>
            <p:sp>
              <p:nvSpPr>
                <p:cNvPr id="16437" name="Line 45"/>
                <p:cNvSpPr/>
                <p:nvPr/>
              </p:nvSpPr>
              <p:spPr>
                <a:xfrm>
                  <a:off x="1407" y="2832"/>
                  <a:ext cx="0" cy="266"/>
                </a:xfrm>
                <a:prstGeom prst="line">
                  <a:avLst/>
                </a:prstGeom>
                <a:ln w="28575" cap="flat" cmpd="sng">
                  <a:solidFill>
                    <a:srgbClr val="0000FF"/>
                  </a:solidFill>
                  <a:prstDash val="solid"/>
                  <a:headEnd type="none" w="sm" len="lg"/>
                  <a:tailEnd type="none" w="sm" len="lg"/>
                </a:ln>
              </p:spPr>
            </p:sp>
            <p:sp>
              <p:nvSpPr>
                <p:cNvPr id="16438" name="Oval 46"/>
                <p:cNvSpPr/>
                <p:nvPr/>
              </p:nvSpPr>
              <p:spPr>
                <a:xfrm>
                  <a:off x="428"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6439" name="Oval 47"/>
                <p:cNvSpPr/>
                <p:nvPr/>
              </p:nvSpPr>
              <p:spPr>
                <a:xfrm>
                  <a:off x="638"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6440" name="Oval 48"/>
                <p:cNvSpPr/>
                <p:nvPr/>
              </p:nvSpPr>
              <p:spPr>
                <a:xfrm>
                  <a:off x="848"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6441" name="Oval 49"/>
                <p:cNvSpPr/>
                <p:nvPr/>
              </p:nvSpPr>
              <p:spPr>
                <a:xfrm>
                  <a:off x="1057"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6442" name="Oval 50"/>
                <p:cNvSpPr/>
                <p:nvPr/>
              </p:nvSpPr>
              <p:spPr>
                <a:xfrm>
                  <a:off x="1267" y="2932"/>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6424" name="Group 51"/>
              <p:cNvGrpSpPr/>
              <p:nvPr/>
            </p:nvGrpSpPr>
            <p:grpSpPr>
              <a:xfrm>
                <a:off x="4416" y="2928"/>
                <a:ext cx="1054" cy="66"/>
                <a:chOff x="4416" y="2928"/>
                <a:chExt cx="1054" cy="66"/>
              </a:xfrm>
            </p:grpSpPr>
            <p:sp>
              <p:nvSpPr>
                <p:cNvPr id="16427" name="Line 52"/>
                <p:cNvSpPr/>
                <p:nvPr/>
              </p:nvSpPr>
              <p:spPr>
                <a:xfrm flipV="1">
                  <a:off x="4416" y="2961"/>
                  <a:ext cx="1054" cy="11"/>
                </a:xfrm>
                <a:prstGeom prst="line">
                  <a:avLst/>
                </a:prstGeom>
                <a:ln w="28575" cap="flat" cmpd="sng">
                  <a:solidFill>
                    <a:srgbClr val="0000FF"/>
                  </a:solidFill>
                  <a:prstDash val="solid"/>
                  <a:headEnd type="none" w="sm" len="lg"/>
                  <a:tailEnd type="triangle" w="sm" len="lg"/>
                </a:ln>
              </p:spPr>
            </p:sp>
            <p:sp>
              <p:nvSpPr>
                <p:cNvPr id="16428" name="Oval 53"/>
                <p:cNvSpPr/>
                <p:nvPr/>
              </p:nvSpPr>
              <p:spPr>
                <a:xfrm>
                  <a:off x="4526" y="2928"/>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6429" name="Oval 54"/>
                <p:cNvSpPr/>
                <p:nvPr/>
              </p:nvSpPr>
              <p:spPr>
                <a:xfrm>
                  <a:off x="4736" y="2928"/>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6430" name="Oval 55"/>
                <p:cNvSpPr/>
                <p:nvPr/>
              </p:nvSpPr>
              <p:spPr>
                <a:xfrm>
                  <a:off x="4945" y="2928"/>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6431" name="Oval 56"/>
                <p:cNvSpPr/>
                <p:nvPr/>
              </p:nvSpPr>
              <p:spPr>
                <a:xfrm>
                  <a:off x="5155" y="2928"/>
                  <a:ext cx="70" cy="6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aphicFrame>
            <p:nvGraphicFramePr>
              <p:cNvPr id="16425" name="Object 13"/>
              <p:cNvGraphicFramePr/>
              <p:nvPr/>
            </p:nvGraphicFramePr>
            <p:xfrm>
              <a:off x="3504" y="2544"/>
              <a:ext cx="250" cy="368"/>
            </p:xfrm>
            <a:graphic>
              <a:graphicData uri="http://schemas.openxmlformats.org/presentationml/2006/ole">
                <mc:AlternateContent xmlns:mc="http://schemas.openxmlformats.org/markup-compatibility/2006">
                  <mc:Choice xmlns:v="urn:schemas-microsoft-com:vml" Requires="v">
                    <p:oleObj spid="_x0000_s3104" name="" r:id="rId19" imgW="147320" imgH="220980" progId="Equation.3">
                      <p:embed/>
                    </p:oleObj>
                  </mc:Choice>
                  <mc:Fallback>
                    <p:oleObj name="" r:id="rId19" imgW="147320" imgH="220980" progId="Equation.3">
                      <p:embed/>
                      <p:pic>
                        <p:nvPicPr>
                          <p:cNvPr id="0" name="图片 3103"/>
                          <p:cNvPicPr/>
                          <p:nvPr/>
                        </p:nvPicPr>
                        <p:blipFill>
                          <a:blip r:embed="rId20">
                            <a:clrChange>
                              <a:clrFrom>
                                <a:srgbClr val="000000"/>
                              </a:clrFrom>
                              <a:clrTo>
                                <a:srgbClr val="003366"/>
                              </a:clrTo>
                            </a:clrChange>
                          </a:blip>
                          <a:stretch>
                            <a:fillRect/>
                          </a:stretch>
                        </p:blipFill>
                        <p:spPr>
                          <a:xfrm>
                            <a:off x="3504" y="2544"/>
                            <a:ext cx="250" cy="368"/>
                          </a:xfrm>
                          <a:prstGeom prst="rect">
                            <a:avLst/>
                          </a:prstGeom>
                          <a:noFill/>
                          <a:ln w="38100">
                            <a:noFill/>
                            <a:miter/>
                          </a:ln>
                        </p:spPr>
                      </p:pic>
                    </p:oleObj>
                  </mc:Fallback>
                </mc:AlternateContent>
              </a:graphicData>
            </a:graphic>
          </p:graphicFrame>
          <p:graphicFrame>
            <p:nvGraphicFramePr>
              <p:cNvPr id="16426" name="Object 14"/>
              <p:cNvGraphicFramePr/>
              <p:nvPr/>
            </p:nvGraphicFramePr>
            <p:xfrm>
              <a:off x="4752" y="2584"/>
              <a:ext cx="250" cy="385"/>
            </p:xfrm>
            <a:graphic>
              <a:graphicData uri="http://schemas.openxmlformats.org/presentationml/2006/ole">
                <mc:AlternateContent xmlns:mc="http://schemas.openxmlformats.org/markup-compatibility/2006">
                  <mc:Choice xmlns:v="urn:schemas-microsoft-com:vml" Requires="v">
                    <p:oleObj spid="_x0000_s3105" name="" r:id="rId21" imgW="147320" imgH="226060" progId="Equation.3">
                      <p:embed/>
                    </p:oleObj>
                  </mc:Choice>
                  <mc:Fallback>
                    <p:oleObj name="" r:id="rId21" imgW="147320" imgH="226060" progId="Equation.3">
                      <p:embed/>
                      <p:pic>
                        <p:nvPicPr>
                          <p:cNvPr id="0" name="图片 3104"/>
                          <p:cNvPicPr/>
                          <p:nvPr/>
                        </p:nvPicPr>
                        <p:blipFill>
                          <a:blip r:embed="rId22">
                            <a:clrChange>
                              <a:clrFrom>
                                <a:srgbClr val="000000"/>
                              </a:clrFrom>
                              <a:clrTo>
                                <a:srgbClr val="003366"/>
                              </a:clrTo>
                            </a:clrChange>
                          </a:blip>
                          <a:stretch>
                            <a:fillRect/>
                          </a:stretch>
                        </p:blipFill>
                        <p:spPr>
                          <a:xfrm>
                            <a:off x="4752" y="2584"/>
                            <a:ext cx="250" cy="385"/>
                          </a:xfrm>
                          <a:prstGeom prst="rect">
                            <a:avLst/>
                          </a:prstGeom>
                          <a:noFill/>
                          <a:ln w="38100">
                            <a:noFill/>
                            <a:miter/>
                          </a:ln>
                        </p:spPr>
                      </p:pic>
                    </p:oleObj>
                  </mc:Fallback>
                </mc:AlternateContent>
              </a:graphicData>
            </a:graphic>
          </p:graphicFrame>
        </p:grpSp>
      </p:grpSp>
      <p:grpSp>
        <p:nvGrpSpPr>
          <p:cNvPr id="16391" name="Group 59"/>
          <p:cNvGrpSpPr/>
          <p:nvPr/>
        </p:nvGrpSpPr>
        <p:grpSpPr>
          <a:xfrm>
            <a:off x="685800" y="3124200"/>
            <a:ext cx="2362200" cy="2422525"/>
            <a:chOff x="336" y="1632"/>
            <a:chExt cx="1392" cy="1296"/>
          </a:xfrm>
        </p:grpSpPr>
        <p:sp>
          <p:nvSpPr>
            <p:cNvPr id="16393" name="Rectangle 60"/>
            <p:cNvSpPr/>
            <p:nvPr/>
          </p:nvSpPr>
          <p:spPr>
            <a:xfrm>
              <a:off x="336" y="1632"/>
              <a:ext cx="1392" cy="129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16394" name="Group 61"/>
            <p:cNvGrpSpPr/>
            <p:nvPr/>
          </p:nvGrpSpPr>
          <p:grpSpPr>
            <a:xfrm>
              <a:off x="384" y="1680"/>
              <a:ext cx="1296" cy="1174"/>
              <a:chOff x="4176" y="1322"/>
              <a:chExt cx="1296" cy="1174"/>
            </a:xfrm>
          </p:grpSpPr>
          <p:graphicFrame>
            <p:nvGraphicFramePr>
              <p:cNvPr id="16395" name="Object 4"/>
              <p:cNvGraphicFramePr/>
              <p:nvPr/>
            </p:nvGraphicFramePr>
            <p:xfrm>
              <a:off x="5015" y="1392"/>
              <a:ext cx="265" cy="323"/>
            </p:xfrm>
            <a:graphic>
              <a:graphicData uri="http://schemas.openxmlformats.org/presentationml/2006/ole">
                <mc:AlternateContent xmlns:mc="http://schemas.openxmlformats.org/markup-compatibility/2006">
                  <mc:Choice xmlns:v="urn:schemas-microsoft-com:vml" Requires="v">
                    <p:oleObj spid="_x0000_s3106" name="" r:id="rId23" imgW="210185" imgH="252095" progId="Equation.3">
                      <p:embed/>
                    </p:oleObj>
                  </mc:Choice>
                  <mc:Fallback>
                    <p:oleObj name="" r:id="rId23" imgW="210185" imgH="252095" progId="Equation.3">
                      <p:embed/>
                      <p:pic>
                        <p:nvPicPr>
                          <p:cNvPr id="0" name="图片 3105"/>
                          <p:cNvPicPr/>
                          <p:nvPr/>
                        </p:nvPicPr>
                        <p:blipFill>
                          <a:blip r:embed="rId24">
                            <a:clrChange>
                              <a:clrFrom>
                                <a:srgbClr val="000000"/>
                              </a:clrFrom>
                              <a:clrTo>
                                <a:srgbClr val="003366"/>
                              </a:clrTo>
                            </a:clrChange>
                          </a:blip>
                          <a:stretch>
                            <a:fillRect/>
                          </a:stretch>
                        </p:blipFill>
                        <p:spPr>
                          <a:xfrm>
                            <a:off x="5015" y="1392"/>
                            <a:ext cx="265" cy="323"/>
                          </a:xfrm>
                          <a:prstGeom prst="rect">
                            <a:avLst/>
                          </a:prstGeom>
                          <a:noFill/>
                          <a:ln w="38100">
                            <a:noFill/>
                            <a:miter/>
                          </a:ln>
                        </p:spPr>
                      </p:pic>
                    </p:oleObj>
                  </mc:Fallback>
                </mc:AlternateContent>
              </a:graphicData>
            </a:graphic>
          </p:graphicFrame>
          <p:graphicFrame>
            <p:nvGraphicFramePr>
              <p:cNvPr id="16396" name="Object 5"/>
              <p:cNvGraphicFramePr/>
              <p:nvPr/>
            </p:nvGraphicFramePr>
            <p:xfrm>
              <a:off x="4591" y="1662"/>
              <a:ext cx="203" cy="193"/>
            </p:xfrm>
            <a:graphic>
              <a:graphicData uri="http://schemas.openxmlformats.org/presentationml/2006/ole">
                <mc:AlternateContent xmlns:mc="http://schemas.openxmlformats.org/markup-compatibility/2006">
                  <mc:Choice xmlns:v="urn:schemas-microsoft-com:vml" Requires="v">
                    <p:oleObj spid="_x0000_s3107" name="" r:id="rId25" imgW="141605" imgH="131445" progId="Equation.3">
                      <p:embed/>
                    </p:oleObj>
                  </mc:Choice>
                  <mc:Fallback>
                    <p:oleObj name="" r:id="rId25" imgW="141605" imgH="131445" progId="Equation.3">
                      <p:embed/>
                      <p:pic>
                        <p:nvPicPr>
                          <p:cNvPr id="0" name="图片 3106"/>
                          <p:cNvPicPr/>
                          <p:nvPr/>
                        </p:nvPicPr>
                        <p:blipFill>
                          <a:blip r:embed="rId26">
                            <a:clrChange>
                              <a:clrFrom>
                                <a:srgbClr val="000000"/>
                              </a:clrFrom>
                              <a:clrTo>
                                <a:srgbClr val="003366"/>
                              </a:clrTo>
                            </a:clrChange>
                          </a:blip>
                          <a:stretch>
                            <a:fillRect/>
                          </a:stretch>
                        </p:blipFill>
                        <p:spPr>
                          <a:xfrm>
                            <a:off x="4591" y="1662"/>
                            <a:ext cx="203" cy="193"/>
                          </a:xfrm>
                          <a:prstGeom prst="rect">
                            <a:avLst/>
                          </a:prstGeom>
                          <a:noFill/>
                          <a:ln w="38100">
                            <a:noFill/>
                            <a:miter/>
                          </a:ln>
                        </p:spPr>
                      </p:pic>
                    </p:oleObj>
                  </mc:Fallback>
                </mc:AlternateContent>
              </a:graphicData>
            </a:graphic>
          </p:graphicFrame>
          <p:sp>
            <p:nvSpPr>
              <p:cNvPr id="16397" name="Line 64"/>
              <p:cNvSpPr/>
              <p:nvPr/>
            </p:nvSpPr>
            <p:spPr>
              <a:xfrm>
                <a:off x="4591" y="1477"/>
                <a:ext cx="0" cy="1019"/>
              </a:xfrm>
              <a:prstGeom prst="line">
                <a:avLst/>
              </a:prstGeom>
              <a:ln w="28575" cap="flat" cmpd="sng">
                <a:solidFill>
                  <a:srgbClr val="D60093"/>
                </a:solidFill>
                <a:prstDash val="solid"/>
                <a:headEnd type="none" w="med" len="med"/>
                <a:tailEnd type="none" w="med" len="med"/>
              </a:ln>
            </p:spPr>
          </p:sp>
          <p:sp>
            <p:nvSpPr>
              <p:cNvPr id="16398" name="Line 65"/>
              <p:cNvSpPr/>
              <p:nvPr/>
            </p:nvSpPr>
            <p:spPr>
              <a:xfrm flipV="1">
                <a:off x="4314" y="1523"/>
                <a:ext cx="693" cy="973"/>
              </a:xfrm>
              <a:prstGeom prst="line">
                <a:avLst/>
              </a:prstGeom>
              <a:ln w="28575" cap="flat" cmpd="sng">
                <a:solidFill>
                  <a:srgbClr val="0000FF"/>
                </a:solidFill>
                <a:prstDash val="solid"/>
                <a:headEnd type="none" w="med" len="med"/>
                <a:tailEnd type="none" w="med" len="med"/>
              </a:ln>
            </p:spPr>
          </p:sp>
          <p:sp>
            <p:nvSpPr>
              <p:cNvPr id="16399" name="Line 66"/>
              <p:cNvSpPr/>
              <p:nvPr/>
            </p:nvSpPr>
            <p:spPr>
              <a:xfrm>
                <a:off x="4176" y="2126"/>
                <a:ext cx="1015" cy="0"/>
              </a:xfrm>
              <a:prstGeom prst="line">
                <a:avLst/>
              </a:prstGeom>
              <a:ln w="28575" cap="flat" cmpd="sng">
                <a:solidFill>
                  <a:srgbClr val="FF6600"/>
                </a:solidFill>
                <a:prstDash val="solid"/>
                <a:headEnd type="none" w="med" len="med"/>
                <a:tailEnd type="none" w="med" len="med"/>
              </a:ln>
            </p:spPr>
          </p:sp>
          <p:graphicFrame>
            <p:nvGraphicFramePr>
              <p:cNvPr id="16400" name="Object 6"/>
              <p:cNvGraphicFramePr/>
              <p:nvPr/>
            </p:nvGraphicFramePr>
            <p:xfrm>
              <a:off x="5216" y="1912"/>
              <a:ext cx="256" cy="335"/>
            </p:xfrm>
            <a:graphic>
              <a:graphicData uri="http://schemas.openxmlformats.org/presentationml/2006/ole">
                <mc:AlternateContent xmlns:mc="http://schemas.openxmlformats.org/markup-compatibility/2006">
                  <mc:Choice xmlns:v="urn:schemas-microsoft-com:vml" Requires="v">
                    <p:oleObj spid="_x0000_s3108" name="" r:id="rId27" imgW="199390" imgH="262890" progId="Equation.3">
                      <p:embed/>
                    </p:oleObj>
                  </mc:Choice>
                  <mc:Fallback>
                    <p:oleObj name="" r:id="rId27" imgW="199390" imgH="262890" progId="Equation.3">
                      <p:embed/>
                      <p:pic>
                        <p:nvPicPr>
                          <p:cNvPr id="0" name="图片 3107"/>
                          <p:cNvPicPr/>
                          <p:nvPr/>
                        </p:nvPicPr>
                        <p:blipFill>
                          <a:blip r:embed="rId28">
                            <a:clrChange>
                              <a:clrFrom>
                                <a:srgbClr val="000000"/>
                              </a:clrFrom>
                              <a:clrTo>
                                <a:srgbClr val="003366"/>
                              </a:clrTo>
                            </a:clrChange>
                          </a:blip>
                          <a:stretch>
                            <a:fillRect/>
                          </a:stretch>
                        </p:blipFill>
                        <p:spPr>
                          <a:xfrm>
                            <a:off x="5216" y="1912"/>
                            <a:ext cx="256" cy="335"/>
                          </a:xfrm>
                          <a:prstGeom prst="rect">
                            <a:avLst/>
                          </a:prstGeom>
                          <a:noFill/>
                          <a:ln w="38100">
                            <a:noFill/>
                            <a:miter/>
                          </a:ln>
                        </p:spPr>
                      </p:pic>
                    </p:oleObj>
                  </mc:Fallback>
                </mc:AlternateContent>
              </a:graphicData>
            </a:graphic>
          </p:graphicFrame>
          <p:graphicFrame>
            <p:nvGraphicFramePr>
              <p:cNvPr id="16401" name="Object 7"/>
              <p:cNvGraphicFramePr/>
              <p:nvPr/>
            </p:nvGraphicFramePr>
            <p:xfrm>
              <a:off x="4315" y="1322"/>
              <a:ext cx="232" cy="323"/>
            </p:xfrm>
            <a:graphic>
              <a:graphicData uri="http://schemas.openxmlformats.org/presentationml/2006/ole">
                <mc:AlternateContent xmlns:mc="http://schemas.openxmlformats.org/markup-compatibility/2006">
                  <mc:Choice xmlns:v="urn:schemas-microsoft-com:vml" Requires="v">
                    <p:oleObj spid="_x0000_s3109" name="" r:id="rId29" imgW="184150" imgH="252095" progId="Equation.3">
                      <p:embed/>
                    </p:oleObj>
                  </mc:Choice>
                  <mc:Fallback>
                    <p:oleObj name="" r:id="rId29" imgW="184150" imgH="252095" progId="Equation.3">
                      <p:embed/>
                      <p:pic>
                        <p:nvPicPr>
                          <p:cNvPr id="0" name="图片 3108"/>
                          <p:cNvPicPr/>
                          <p:nvPr/>
                        </p:nvPicPr>
                        <p:blipFill>
                          <a:blip r:embed="rId30">
                            <a:clrChange>
                              <a:clrFrom>
                                <a:srgbClr val="000000"/>
                              </a:clrFrom>
                              <a:clrTo>
                                <a:srgbClr val="003366"/>
                              </a:clrTo>
                            </a:clrChange>
                          </a:blip>
                          <a:stretch>
                            <a:fillRect/>
                          </a:stretch>
                        </p:blipFill>
                        <p:spPr>
                          <a:xfrm>
                            <a:off x="4315" y="1322"/>
                            <a:ext cx="232" cy="323"/>
                          </a:xfrm>
                          <a:prstGeom prst="rect">
                            <a:avLst/>
                          </a:prstGeom>
                          <a:noFill/>
                          <a:ln w="38100">
                            <a:noFill/>
                            <a:miter/>
                          </a:ln>
                        </p:spPr>
                      </p:pic>
                    </p:oleObj>
                  </mc:Fallback>
                </mc:AlternateContent>
              </a:graphicData>
            </a:graphic>
          </p:graphicFrame>
          <p:sp>
            <p:nvSpPr>
              <p:cNvPr id="16402" name="Arc 69"/>
              <p:cNvSpPr/>
              <p:nvPr/>
            </p:nvSpPr>
            <p:spPr>
              <a:xfrm>
                <a:off x="4591" y="1849"/>
                <a:ext cx="139" cy="92"/>
              </a:xfrm>
              <a:custGeom>
                <a:avLst/>
                <a:gdLst/>
                <a:ahLst/>
                <a:cxnLst>
                  <a:cxn ang="0">
                    <a:pos x="0" y="0"/>
                  </a:cxn>
                  <a:cxn ang="0">
                    <a:pos x="139" y="84"/>
                  </a:cxn>
                  <a:cxn ang="0">
                    <a:pos x="0" y="0"/>
                  </a:cxn>
                  <a:cxn ang="0">
                    <a:pos x="139" y="84"/>
                  </a:cxn>
                  <a:cxn ang="0">
                    <a:pos x="0" y="92"/>
                  </a:cxn>
                </a:cxnLst>
                <a:pathLst>
                  <a:path w="21525" h="21600" fill="none">
                    <a:moveTo>
                      <a:pt x="-1" y="0"/>
                    </a:moveTo>
                    <a:cubicBezTo>
                      <a:pt x="11233" y="0"/>
                      <a:pt x="20592" y="8610"/>
                      <a:pt x="21525" y="19805"/>
                    </a:cubicBezTo>
                  </a:path>
                  <a:path w="21525" h="21600" stroke="0">
                    <a:moveTo>
                      <a:pt x="-1" y="0"/>
                    </a:moveTo>
                    <a:cubicBezTo>
                      <a:pt x="11233" y="0"/>
                      <a:pt x="20592" y="8610"/>
                      <a:pt x="21525" y="19805"/>
                    </a:cubicBezTo>
                    <a:lnTo>
                      <a:pt x="0" y="21600"/>
                    </a:lnTo>
                    <a:lnTo>
                      <a:pt x="-1" y="0"/>
                    </a:lnTo>
                    <a:close/>
                  </a:path>
                </a:pathLst>
              </a:custGeom>
              <a:noFill/>
              <a:ln w="28575" cap="flat" cmpd="sng">
                <a:solidFill>
                  <a:srgbClr val="FF00FF">
                    <a:alpha val="100000"/>
                  </a:srgbClr>
                </a:solidFill>
                <a:prstDash val="solid"/>
                <a:round/>
                <a:headEnd type="none" w="med" len="med"/>
                <a:tailEnd type="none" w="med" len="med"/>
              </a:ln>
            </p:spPr>
            <p:txBody>
              <a:bodyPr/>
              <a:p>
                <a:endParaRPr lang="zh-CN" altLang="en-US"/>
              </a:p>
            </p:txBody>
          </p:sp>
        </p:grpSp>
      </p:grpSp>
      <p:sp>
        <p:nvSpPr>
          <p:cNvPr id="16392" name="Rectangle 70"/>
          <p:cNvSpPr/>
          <p:nvPr/>
        </p:nvSpPr>
        <p:spPr>
          <a:xfrm>
            <a:off x="3924300" y="63500"/>
            <a:ext cx="1101725"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讨论</a:t>
            </a:r>
            <a:endParaRPr lang="zh-CN" altLang="en-US" sz="3600" b="1"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57344"/>
                                        </p:tgtEl>
                                        <p:attrNameLst>
                                          <p:attrName>style.visibility</p:attrName>
                                        </p:attrNameLst>
                                      </p:cBhvr>
                                      <p:to>
                                        <p:strVal val="visible"/>
                                      </p:to>
                                    </p:set>
                                    <p:animEffect transition="in" filter="blinds(vertical)">
                                      <p:cBhvr>
                                        <p:cTn id="7" dur="500"/>
                                        <p:tgtEl>
                                          <p:spTgt spid="573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57346"/>
                                        </p:tgtEl>
                                        <p:attrNameLst>
                                          <p:attrName>style.visibility</p:attrName>
                                        </p:attrNameLst>
                                      </p:cBhvr>
                                      <p:to>
                                        <p:strVal val="visible"/>
                                      </p:to>
                                    </p:set>
                                    <p:animEffect transition="in" filter="blinds(vertical)">
                                      <p:cBhvr>
                                        <p:cTn id="12" dur="500"/>
                                        <p:tgtEl>
                                          <p:spTgt spid="573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gtEl>
                                        <p:attrNameLst>
                                          <p:attrName>style.visibility</p:attrName>
                                        </p:attrNameLst>
                                      </p:cBhvr>
                                      <p:to>
                                        <p:strVal val="visible"/>
                                      </p:to>
                                    </p:set>
                                    <p:animEffect transition="in" filter="blinds(horizontal)">
                                      <p:cBhvr>
                                        <p:cTn id="17" dur="500"/>
                                        <p:tgtEl>
                                          <p:spTgt spid="5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05" name="Object 5"/>
          <p:cNvGraphicFramePr/>
          <p:nvPr/>
        </p:nvGraphicFramePr>
        <p:xfrm>
          <a:off x="4572000" y="1447800"/>
          <a:ext cx="2743200" cy="996950"/>
        </p:xfrm>
        <a:graphic>
          <a:graphicData uri="http://schemas.openxmlformats.org/presentationml/2006/ole">
            <mc:AlternateContent xmlns:mc="http://schemas.openxmlformats.org/markup-compatibility/2006">
              <mc:Choice xmlns:v="urn:schemas-microsoft-com:vml" Requires="v">
                <p:oleObj spid="_x0000_s3110" name="" r:id="rId1" imgW="1156335" imgH="420370" progId="Equation.3">
                  <p:embed/>
                </p:oleObj>
              </mc:Choice>
              <mc:Fallback>
                <p:oleObj name="" r:id="rId1" imgW="1156335" imgH="420370" progId="Equation.3">
                  <p:embed/>
                  <p:pic>
                    <p:nvPicPr>
                      <p:cNvPr id="0" name="图片 3109"/>
                      <p:cNvPicPr/>
                      <p:nvPr/>
                    </p:nvPicPr>
                    <p:blipFill>
                      <a:blip r:embed="rId2">
                        <a:clrChange>
                          <a:clrFrom>
                            <a:srgbClr val="000000"/>
                          </a:clrFrom>
                          <a:clrTo>
                            <a:srgbClr val="003366"/>
                          </a:clrTo>
                        </a:clrChange>
                      </a:blip>
                      <a:stretch>
                        <a:fillRect/>
                      </a:stretch>
                    </p:blipFill>
                    <p:spPr>
                      <a:xfrm>
                        <a:off x="4572000" y="1447800"/>
                        <a:ext cx="2743200" cy="996950"/>
                      </a:xfrm>
                      <a:prstGeom prst="rect">
                        <a:avLst/>
                      </a:prstGeom>
                      <a:noFill/>
                      <a:ln w="38100">
                        <a:noFill/>
                        <a:miter/>
                      </a:ln>
                    </p:spPr>
                  </p:pic>
                </p:oleObj>
              </mc:Fallback>
            </mc:AlternateContent>
          </a:graphicData>
        </a:graphic>
      </p:graphicFrame>
      <p:grpSp>
        <p:nvGrpSpPr>
          <p:cNvPr id="2" name="Group 6"/>
          <p:cNvGrpSpPr/>
          <p:nvPr/>
        </p:nvGrpSpPr>
        <p:grpSpPr>
          <a:xfrm>
            <a:off x="685800" y="3182938"/>
            <a:ext cx="7924800" cy="627062"/>
            <a:chOff x="480" y="3120"/>
            <a:chExt cx="4608" cy="395"/>
          </a:xfrm>
        </p:grpSpPr>
        <p:sp>
          <p:nvSpPr>
            <p:cNvPr id="17426" name="Text Box 7"/>
            <p:cNvSpPr txBox="1"/>
            <p:nvPr/>
          </p:nvSpPr>
          <p:spPr>
            <a:xfrm>
              <a:off x="480" y="3144"/>
              <a:ext cx="4608" cy="371"/>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b="1" dirty="0">
                  <a:solidFill>
                    <a:srgbClr val="CC0000"/>
                  </a:solidFill>
                  <a:latin typeface="Times New Roman" panose="02020603050405020304" pitchFamily="18" charset="0"/>
                </a:rPr>
                <a:t>若</a:t>
              </a:r>
              <a:r>
                <a:rPr lang="zh-CN" altLang="en-US" b="1" dirty="0">
                  <a:latin typeface="Times New Roman" panose="02020603050405020304" pitchFamily="18" charset="0"/>
                </a:rPr>
                <a:t>       </a:t>
              </a:r>
              <a:r>
                <a:rPr lang="zh-CN" altLang="en-US" b="1" dirty="0">
                  <a:solidFill>
                    <a:srgbClr val="003366"/>
                  </a:solidFill>
                  <a:latin typeface="Times New Roman" panose="02020603050405020304" pitchFamily="18" charset="0"/>
                </a:rPr>
                <a:t>在</a:t>
              </a:r>
              <a:r>
                <a:rPr lang="zh-CN" altLang="en-US" b="1" dirty="0">
                  <a:solidFill>
                    <a:srgbClr val="000000"/>
                  </a:solidFill>
                  <a:latin typeface="Times New Roman" panose="02020603050405020304" pitchFamily="18" charset="0"/>
                </a:rPr>
                <a:t>                   </a:t>
              </a:r>
              <a:r>
                <a:rPr lang="zh-CN" altLang="en-US" b="1" dirty="0">
                  <a:solidFill>
                    <a:srgbClr val="003366"/>
                  </a:solidFill>
                  <a:latin typeface="Times New Roman" panose="02020603050405020304" pitchFamily="18" charset="0"/>
                </a:rPr>
                <a:t>间变化</a:t>
              </a:r>
              <a:r>
                <a:rPr lang="zh-CN" altLang="en-US" b="1" dirty="0">
                  <a:solidFill>
                    <a:srgbClr val="000000"/>
                  </a:solidFill>
                  <a:latin typeface="Times New Roman" panose="02020603050405020304" pitchFamily="18" charset="0"/>
                </a:rPr>
                <a:t>，     </a:t>
              </a:r>
              <a:r>
                <a:rPr lang="zh-CN" altLang="en-US" b="1" dirty="0">
                  <a:solidFill>
                    <a:srgbClr val="003366"/>
                  </a:solidFill>
                  <a:latin typeface="Times New Roman" panose="02020603050405020304" pitchFamily="18" charset="0"/>
                </a:rPr>
                <a:t>如何变化</a:t>
              </a:r>
              <a:r>
                <a:rPr lang="zh-CN" altLang="en-US" b="1" dirty="0">
                  <a:solidFill>
                    <a:srgbClr val="CC0000"/>
                  </a:solidFill>
                  <a:latin typeface="Times New Roman" panose="02020603050405020304" pitchFamily="18" charset="0"/>
                </a:rPr>
                <a:t>？</a:t>
              </a:r>
              <a:endParaRPr lang="zh-CN" altLang="en-US" b="1" dirty="0">
                <a:latin typeface="Times New Roman" panose="02020603050405020304" pitchFamily="18" charset="0"/>
              </a:endParaRPr>
            </a:p>
          </p:txBody>
        </p:sp>
        <p:graphicFrame>
          <p:nvGraphicFramePr>
            <p:cNvPr id="17427" name="Object 8"/>
            <p:cNvGraphicFramePr/>
            <p:nvPr/>
          </p:nvGraphicFramePr>
          <p:xfrm>
            <a:off x="816" y="3184"/>
            <a:ext cx="288" cy="272"/>
          </p:xfrm>
          <a:graphic>
            <a:graphicData uri="http://schemas.openxmlformats.org/presentationml/2006/ole">
              <mc:AlternateContent xmlns:mc="http://schemas.openxmlformats.org/markup-compatibility/2006">
                <mc:Choice xmlns:v="urn:schemas-microsoft-com:vml" Requires="v">
                  <p:oleObj spid="_x0000_s3111" name="" r:id="rId3" imgW="141605" imgH="131445" progId="Equation.3">
                    <p:embed/>
                  </p:oleObj>
                </mc:Choice>
                <mc:Fallback>
                  <p:oleObj name="" r:id="rId3" imgW="141605" imgH="131445" progId="Equation.3">
                    <p:embed/>
                    <p:pic>
                      <p:nvPicPr>
                        <p:cNvPr id="0" name="图片 3110"/>
                        <p:cNvPicPr/>
                        <p:nvPr/>
                      </p:nvPicPr>
                      <p:blipFill>
                        <a:blip r:embed="rId4">
                          <a:clrChange>
                            <a:clrFrom>
                              <a:srgbClr val="000000"/>
                            </a:clrFrom>
                            <a:clrTo>
                              <a:srgbClr val="003366"/>
                            </a:clrTo>
                          </a:clrChange>
                        </a:blip>
                        <a:stretch>
                          <a:fillRect/>
                        </a:stretch>
                      </p:blipFill>
                      <p:spPr>
                        <a:xfrm>
                          <a:off x="816" y="3184"/>
                          <a:ext cx="288" cy="272"/>
                        </a:xfrm>
                        <a:prstGeom prst="rect">
                          <a:avLst/>
                        </a:prstGeom>
                        <a:noFill/>
                        <a:ln w="38100">
                          <a:noFill/>
                          <a:miter/>
                        </a:ln>
                      </p:spPr>
                    </p:pic>
                  </p:oleObj>
                </mc:Fallback>
              </mc:AlternateContent>
            </a:graphicData>
          </a:graphic>
        </p:graphicFrame>
        <p:graphicFrame>
          <p:nvGraphicFramePr>
            <p:cNvPr id="17428" name="Object 9"/>
            <p:cNvGraphicFramePr/>
            <p:nvPr/>
          </p:nvGraphicFramePr>
          <p:xfrm>
            <a:off x="1504" y="3168"/>
            <a:ext cx="944" cy="288"/>
          </p:xfrm>
          <a:graphic>
            <a:graphicData uri="http://schemas.openxmlformats.org/presentationml/2006/ole">
              <mc:AlternateContent xmlns:mc="http://schemas.openxmlformats.org/markup-compatibility/2006">
                <mc:Choice xmlns:v="urn:schemas-microsoft-com:vml" Requires="v">
                  <p:oleObj spid="_x0000_s3112" name="" r:id="rId5" imgW="483235" imgH="168275" progId="Equation.3">
                    <p:embed/>
                  </p:oleObj>
                </mc:Choice>
                <mc:Fallback>
                  <p:oleObj name="" r:id="rId5" imgW="483235" imgH="168275" progId="Equation.3">
                    <p:embed/>
                    <p:pic>
                      <p:nvPicPr>
                        <p:cNvPr id="0" name="图片 3111"/>
                        <p:cNvPicPr/>
                        <p:nvPr/>
                      </p:nvPicPr>
                      <p:blipFill>
                        <a:blip r:embed="rId6">
                          <a:clrChange>
                            <a:clrFrom>
                              <a:srgbClr val="000000"/>
                            </a:clrFrom>
                            <a:clrTo>
                              <a:srgbClr val="003366"/>
                            </a:clrTo>
                          </a:clrChange>
                        </a:blip>
                        <a:stretch>
                          <a:fillRect/>
                        </a:stretch>
                      </p:blipFill>
                      <p:spPr>
                        <a:xfrm>
                          <a:off x="1504" y="3168"/>
                          <a:ext cx="944" cy="288"/>
                        </a:xfrm>
                        <a:prstGeom prst="rect">
                          <a:avLst/>
                        </a:prstGeom>
                        <a:noFill/>
                        <a:ln w="38100">
                          <a:noFill/>
                          <a:miter/>
                        </a:ln>
                      </p:spPr>
                    </p:pic>
                  </p:oleObj>
                </mc:Fallback>
              </mc:AlternateContent>
            </a:graphicData>
          </a:graphic>
        </p:graphicFrame>
        <p:graphicFrame>
          <p:nvGraphicFramePr>
            <p:cNvPr id="17429" name="Object 10"/>
            <p:cNvGraphicFramePr/>
            <p:nvPr/>
          </p:nvGraphicFramePr>
          <p:xfrm>
            <a:off x="3393" y="3120"/>
            <a:ext cx="255" cy="384"/>
          </p:xfrm>
          <a:graphic>
            <a:graphicData uri="http://schemas.openxmlformats.org/presentationml/2006/ole">
              <mc:AlternateContent xmlns:mc="http://schemas.openxmlformats.org/markup-compatibility/2006">
                <mc:Choice xmlns:v="urn:schemas-microsoft-com:vml" Requires="v">
                  <p:oleObj spid="_x0000_s3113" name="" r:id="rId7" imgW="147320" imgH="226060" progId="Equation.3">
                    <p:embed/>
                  </p:oleObj>
                </mc:Choice>
                <mc:Fallback>
                  <p:oleObj name="" r:id="rId7" imgW="147320" imgH="226060" progId="Equation.3">
                    <p:embed/>
                    <p:pic>
                      <p:nvPicPr>
                        <p:cNvPr id="0" name="图片 3112"/>
                        <p:cNvPicPr/>
                        <p:nvPr/>
                      </p:nvPicPr>
                      <p:blipFill>
                        <a:blip r:embed="rId8">
                          <a:clrChange>
                            <a:clrFrom>
                              <a:srgbClr val="000000"/>
                            </a:clrFrom>
                            <a:clrTo>
                              <a:srgbClr val="003366"/>
                            </a:clrTo>
                          </a:clrChange>
                        </a:blip>
                        <a:stretch>
                          <a:fillRect/>
                        </a:stretch>
                      </p:blipFill>
                      <p:spPr>
                        <a:xfrm>
                          <a:off x="3393" y="3120"/>
                          <a:ext cx="255" cy="384"/>
                        </a:xfrm>
                        <a:prstGeom prst="rect">
                          <a:avLst/>
                        </a:prstGeom>
                        <a:noFill/>
                        <a:ln w="38100">
                          <a:noFill/>
                          <a:miter/>
                        </a:ln>
                      </p:spPr>
                    </p:pic>
                  </p:oleObj>
                </mc:Fallback>
              </mc:AlternateContent>
            </a:graphicData>
          </a:graphic>
        </p:graphicFrame>
      </p:grpSp>
      <p:graphicFrame>
        <p:nvGraphicFramePr>
          <p:cNvPr id="51211" name="Object 11"/>
          <p:cNvGraphicFramePr/>
          <p:nvPr/>
        </p:nvGraphicFramePr>
        <p:xfrm>
          <a:off x="914400" y="3944938"/>
          <a:ext cx="3886200" cy="974725"/>
        </p:xfrm>
        <a:graphic>
          <a:graphicData uri="http://schemas.openxmlformats.org/presentationml/2006/ole">
            <mc:AlternateContent xmlns:mc="http://schemas.openxmlformats.org/markup-compatibility/2006">
              <mc:Choice xmlns:v="urn:schemas-microsoft-com:vml" Requires="v">
                <p:oleObj spid="_x0000_s3114" name="" r:id="rId9" imgW="1639570" imgH="420370" progId="Equation.3">
                  <p:embed/>
                </p:oleObj>
              </mc:Choice>
              <mc:Fallback>
                <p:oleObj name="" r:id="rId9" imgW="1639570" imgH="420370" progId="Equation.3">
                  <p:embed/>
                  <p:pic>
                    <p:nvPicPr>
                      <p:cNvPr id="0" name="图片 3113"/>
                      <p:cNvPicPr/>
                      <p:nvPr/>
                    </p:nvPicPr>
                    <p:blipFill>
                      <a:blip r:embed="rId10">
                        <a:clrChange>
                          <a:clrFrom>
                            <a:srgbClr val="000000"/>
                          </a:clrFrom>
                          <a:clrTo>
                            <a:srgbClr val="003366"/>
                          </a:clrTo>
                        </a:clrChange>
                      </a:blip>
                      <a:stretch>
                        <a:fillRect/>
                      </a:stretch>
                    </p:blipFill>
                    <p:spPr>
                      <a:xfrm>
                        <a:off x="914400" y="3944938"/>
                        <a:ext cx="3886200" cy="974725"/>
                      </a:xfrm>
                      <a:prstGeom prst="rect">
                        <a:avLst/>
                      </a:prstGeom>
                      <a:noFill/>
                      <a:ln w="38100">
                        <a:noFill/>
                        <a:miter/>
                      </a:ln>
                    </p:spPr>
                  </p:pic>
                </p:oleObj>
              </mc:Fallback>
            </mc:AlternateContent>
          </a:graphicData>
        </a:graphic>
      </p:graphicFrame>
      <p:graphicFrame>
        <p:nvGraphicFramePr>
          <p:cNvPr id="51212" name="Object 12"/>
          <p:cNvGraphicFramePr/>
          <p:nvPr/>
        </p:nvGraphicFramePr>
        <p:xfrm>
          <a:off x="922338" y="5029200"/>
          <a:ext cx="4716462" cy="973138"/>
        </p:xfrm>
        <a:graphic>
          <a:graphicData uri="http://schemas.openxmlformats.org/presentationml/2006/ole">
            <mc:AlternateContent xmlns:mc="http://schemas.openxmlformats.org/markup-compatibility/2006">
              <mc:Choice xmlns:v="urn:schemas-microsoft-com:vml" Requires="v">
                <p:oleObj spid="_x0000_s3115" name="" r:id="rId11" imgW="1981200" imgH="420370" progId="Equation.3">
                  <p:embed/>
                </p:oleObj>
              </mc:Choice>
              <mc:Fallback>
                <p:oleObj name="" r:id="rId11" imgW="1981200" imgH="420370" progId="Equation.3">
                  <p:embed/>
                  <p:pic>
                    <p:nvPicPr>
                      <p:cNvPr id="0" name="图片 3114"/>
                      <p:cNvPicPr/>
                      <p:nvPr/>
                    </p:nvPicPr>
                    <p:blipFill>
                      <a:blip r:embed="rId12">
                        <a:clrChange>
                          <a:clrFrom>
                            <a:srgbClr val="000000"/>
                          </a:clrFrom>
                          <a:clrTo>
                            <a:srgbClr val="003366"/>
                          </a:clrTo>
                        </a:clrChange>
                      </a:blip>
                      <a:stretch>
                        <a:fillRect/>
                      </a:stretch>
                    </p:blipFill>
                    <p:spPr>
                      <a:xfrm>
                        <a:off x="922338" y="5029200"/>
                        <a:ext cx="4716462" cy="973138"/>
                      </a:xfrm>
                      <a:prstGeom prst="rect">
                        <a:avLst/>
                      </a:prstGeom>
                      <a:noFill/>
                      <a:ln w="38100">
                        <a:noFill/>
                        <a:miter/>
                      </a:ln>
                    </p:spPr>
                  </p:pic>
                </p:oleObj>
              </mc:Fallback>
            </mc:AlternateContent>
          </a:graphicData>
        </a:graphic>
      </p:graphicFrame>
      <p:grpSp>
        <p:nvGrpSpPr>
          <p:cNvPr id="17414" name="Group 59"/>
          <p:cNvGrpSpPr/>
          <p:nvPr/>
        </p:nvGrpSpPr>
        <p:grpSpPr>
          <a:xfrm>
            <a:off x="1447800" y="990600"/>
            <a:ext cx="2209800" cy="2057400"/>
            <a:chOff x="336" y="1632"/>
            <a:chExt cx="1392" cy="1296"/>
          </a:xfrm>
        </p:grpSpPr>
        <p:sp>
          <p:nvSpPr>
            <p:cNvPr id="17416" name="Rectangle 60"/>
            <p:cNvSpPr/>
            <p:nvPr/>
          </p:nvSpPr>
          <p:spPr>
            <a:xfrm>
              <a:off x="336" y="1632"/>
              <a:ext cx="1392" cy="129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17417" name="Group 61"/>
            <p:cNvGrpSpPr/>
            <p:nvPr/>
          </p:nvGrpSpPr>
          <p:grpSpPr>
            <a:xfrm>
              <a:off x="384" y="1680"/>
              <a:ext cx="1296" cy="1174"/>
              <a:chOff x="4176" y="1322"/>
              <a:chExt cx="1296" cy="1174"/>
            </a:xfrm>
          </p:grpSpPr>
          <p:graphicFrame>
            <p:nvGraphicFramePr>
              <p:cNvPr id="17418" name="Object 62"/>
              <p:cNvGraphicFramePr/>
              <p:nvPr/>
            </p:nvGraphicFramePr>
            <p:xfrm>
              <a:off x="5015" y="1392"/>
              <a:ext cx="265" cy="323"/>
            </p:xfrm>
            <a:graphic>
              <a:graphicData uri="http://schemas.openxmlformats.org/presentationml/2006/ole">
                <mc:AlternateContent xmlns:mc="http://schemas.openxmlformats.org/markup-compatibility/2006">
                  <mc:Choice xmlns:v="urn:schemas-microsoft-com:vml" Requires="v">
                    <p:oleObj spid="_x0000_s3116" name="" r:id="rId13" imgW="210185" imgH="252095" progId="Equation.3">
                      <p:embed/>
                    </p:oleObj>
                  </mc:Choice>
                  <mc:Fallback>
                    <p:oleObj name="" r:id="rId13" imgW="210185" imgH="252095" progId="Equation.3">
                      <p:embed/>
                      <p:pic>
                        <p:nvPicPr>
                          <p:cNvPr id="0" name="图片 3115"/>
                          <p:cNvPicPr/>
                          <p:nvPr/>
                        </p:nvPicPr>
                        <p:blipFill>
                          <a:blip r:embed="rId14">
                            <a:clrChange>
                              <a:clrFrom>
                                <a:srgbClr val="000000"/>
                              </a:clrFrom>
                              <a:clrTo>
                                <a:srgbClr val="003366"/>
                              </a:clrTo>
                            </a:clrChange>
                          </a:blip>
                          <a:stretch>
                            <a:fillRect/>
                          </a:stretch>
                        </p:blipFill>
                        <p:spPr>
                          <a:xfrm>
                            <a:off x="5015" y="1392"/>
                            <a:ext cx="265" cy="323"/>
                          </a:xfrm>
                          <a:prstGeom prst="rect">
                            <a:avLst/>
                          </a:prstGeom>
                          <a:noFill/>
                          <a:ln w="38100">
                            <a:noFill/>
                            <a:miter/>
                          </a:ln>
                        </p:spPr>
                      </p:pic>
                    </p:oleObj>
                  </mc:Fallback>
                </mc:AlternateContent>
              </a:graphicData>
            </a:graphic>
          </p:graphicFrame>
          <p:graphicFrame>
            <p:nvGraphicFramePr>
              <p:cNvPr id="17419" name="Object 63"/>
              <p:cNvGraphicFramePr/>
              <p:nvPr/>
            </p:nvGraphicFramePr>
            <p:xfrm>
              <a:off x="4591" y="1662"/>
              <a:ext cx="203" cy="193"/>
            </p:xfrm>
            <a:graphic>
              <a:graphicData uri="http://schemas.openxmlformats.org/presentationml/2006/ole">
                <mc:AlternateContent xmlns:mc="http://schemas.openxmlformats.org/markup-compatibility/2006">
                  <mc:Choice xmlns:v="urn:schemas-microsoft-com:vml" Requires="v">
                    <p:oleObj spid="_x0000_s3117" name="" r:id="rId15" imgW="141605" imgH="131445" progId="Equation.3">
                      <p:embed/>
                    </p:oleObj>
                  </mc:Choice>
                  <mc:Fallback>
                    <p:oleObj name="" r:id="rId15" imgW="141605" imgH="131445" progId="Equation.3">
                      <p:embed/>
                      <p:pic>
                        <p:nvPicPr>
                          <p:cNvPr id="0" name="图片 3116"/>
                          <p:cNvPicPr/>
                          <p:nvPr/>
                        </p:nvPicPr>
                        <p:blipFill>
                          <a:blip r:embed="rId16">
                            <a:clrChange>
                              <a:clrFrom>
                                <a:srgbClr val="000000"/>
                              </a:clrFrom>
                              <a:clrTo>
                                <a:srgbClr val="003366"/>
                              </a:clrTo>
                            </a:clrChange>
                          </a:blip>
                          <a:stretch>
                            <a:fillRect/>
                          </a:stretch>
                        </p:blipFill>
                        <p:spPr>
                          <a:xfrm>
                            <a:off x="4591" y="1662"/>
                            <a:ext cx="203" cy="193"/>
                          </a:xfrm>
                          <a:prstGeom prst="rect">
                            <a:avLst/>
                          </a:prstGeom>
                          <a:noFill/>
                          <a:ln w="38100">
                            <a:noFill/>
                            <a:miter/>
                          </a:ln>
                        </p:spPr>
                      </p:pic>
                    </p:oleObj>
                  </mc:Fallback>
                </mc:AlternateContent>
              </a:graphicData>
            </a:graphic>
          </p:graphicFrame>
          <p:sp>
            <p:nvSpPr>
              <p:cNvPr id="17420" name="Line 64"/>
              <p:cNvSpPr/>
              <p:nvPr/>
            </p:nvSpPr>
            <p:spPr>
              <a:xfrm>
                <a:off x="4591" y="1477"/>
                <a:ext cx="0" cy="1019"/>
              </a:xfrm>
              <a:prstGeom prst="line">
                <a:avLst/>
              </a:prstGeom>
              <a:ln w="28575" cap="flat" cmpd="sng">
                <a:solidFill>
                  <a:srgbClr val="D60093"/>
                </a:solidFill>
                <a:prstDash val="solid"/>
                <a:headEnd type="none" w="med" len="med"/>
                <a:tailEnd type="none" w="med" len="med"/>
              </a:ln>
            </p:spPr>
          </p:sp>
          <p:sp>
            <p:nvSpPr>
              <p:cNvPr id="17421" name="Line 65"/>
              <p:cNvSpPr/>
              <p:nvPr/>
            </p:nvSpPr>
            <p:spPr>
              <a:xfrm flipV="1">
                <a:off x="4314" y="1523"/>
                <a:ext cx="693" cy="973"/>
              </a:xfrm>
              <a:prstGeom prst="line">
                <a:avLst/>
              </a:prstGeom>
              <a:ln w="28575" cap="flat" cmpd="sng">
                <a:solidFill>
                  <a:srgbClr val="0000FF"/>
                </a:solidFill>
                <a:prstDash val="solid"/>
                <a:headEnd type="none" w="med" len="med"/>
                <a:tailEnd type="none" w="med" len="med"/>
              </a:ln>
            </p:spPr>
          </p:sp>
          <p:sp>
            <p:nvSpPr>
              <p:cNvPr id="17422" name="Line 66"/>
              <p:cNvSpPr/>
              <p:nvPr/>
            </p:nvSpPr>
            <p:spPr>
              <a:xfrm>
                <a:off x="4176" y="2126"/>
                <a:ext cx="1015" cy="0"/>
              </a:xfrm>
              <a:prstGeom prst="line">
                <a:avLst/>
              </a:prstGeom>
              <a:ln w="28575" cap="flat" cmpd="sng">
                <a:solidFill>
                  <a:srgbClr val="FF6600"/>
                </a:solidFill>
                <a:prstDash val="solid"/>
                <a:headEnd type="none" w="med" len="med"/>
                <a:tailEnd type="none" w="med" len="med"/>
              </a:ln>
            </p:spPr>
          </p:sp>
          <p:graphicFrame>
            <p:nvGraphicFramePr>
              <p:cNvPr id="17423" name="Object 67"/>
              <p:cNvGraphicFramePr/>
              <p:nvPr/>
            </p:nvGraphicFramePr>
            <p:xfrm>
              <a:off x="5216" y="1912"/>
              <a:ext cx="256" cy="335"/>
            </p:xfrm>
            <a:graphic>
              <a:graphicData uri="http://schemas.openxmlformats.org/presentationml/2006/ole">
                <mc:AlternateContent xmlns:mc="http://schemas.openxmlformats.org/markup-compatibility/2006">
                  <mc:Choice xmlns:v="urn:schemas-microsoft-com:vml" Requires="v">
                    <p:oleObj spid="_x0000_s3118" name="" r:id="rId17" imgW="199390" imgH="262890" progId="Equation.3">
                      <p:embed/>
                    </p:oleObj>
                  </mc:Choice>
                  <mc:Fallback>
                    <p:oleObj name="" r:id="rId17" imgW="199390" imgH="262890" progId="Equation.3">
                      <p:embed/>
                      <p:pic>
                        <p:nvPicPr>
                          <p:cNvPr id="0" name="图片 3117"/>
                          <p:cNvPicPr/>
                          <p:nvPr/>
                        </p:nvPicPr>
                        <p:blipFill>
                          <a:blip r:embed="rId18">
                            <a:clrChange>
                              <a:clrFrom>
                                <a:srgbClr val="000000"/>
                              </a:clrFrom>
                              <a:clrTo>
                                <a:srgbClr val="003366"/>
                              </a:clrTo>
                            </a:clrChange>
                          </a:blip>
                          <a:stretch>
                            <a:fillRect/>
                          </a:stretch>
                        </p:blipFill>
                        <p:spPr>
                          <a:xfrm>
                            <a:off x="5216" y="1912"/>
                            <a:ext cx="256" cy="335"/>
                          </a:xfrm>
                          <a:prstGeom prst="rect">
                            <a:avLst/>
                          </a:prstGeom>
                          <a:noFill/>
                          <a:ln w="38100">
                            <a:noFill/>
                            <a:miter/>
                          </a:ln>
                        </p:spPr>
                      </p:pic>
                    </p:oleObj>
                  </mc:Fallback>
                </mc:AlternateContent>
              </a:graphicData>
            </a:graphic>
          </p:graphicFrame>
          <p:graphicFrame>
            <p:nvGraphicFramePr>
              <p:cNvPr id="17424" name="Object 68"/>
              <p:cNvGraphicFramePr/>
              <p:nvPr/>
            </p:nvGraphicFramePr>
            <p:xfrm>
              <a:off x="4315" y="1322"/>
              <a:ext cx="232" cy="323"/>
            </p:xfrm>
            <a:graphic>
              <a:graphicData uri="http://schemas.openxmlformats.org/presentationml/2006/ole">
                <mc:AlternateContent xmlns:mc="http://schemas.openxmlformats.org/markup-compatibility/2006">
                  <mc:Choice xmlns:v="urn:schemas-microsoft-com:vml" Requires="v">
                    <p:oleObj spid="_x0000_s3119" name="" r:id="rId19" imgW="184150" imgH="252095" progId="Equation.3">
                      <p:embed/>
                    </p:oleObj>
                  </mc:Choice>
                  <mc:Fallback>
                    <p:oleObj name="" r:id="rId19" imgW="184150" imgH="252095" progId="Equation.3">
                      <p:embed/>
                      <p:pic>
                        <p:nvPicPr>
                          <p:cNvPr id="0" name="图片 3118"/>
                          <p:cNvPicPr/>
                          <p:nvPr/>
                        </p:nvPicPr>
                        <p:blipFill>
                          <a:blip r:embed="rId20">
                            <a:clrChange>
                              <a:clrFrom>
                                <a:srgbClr val="000000"/>
                              </a:clrFrom>
                              <a:clrTo>
                                <a:srgbClr val="003366"/>
                              </a:clrTo>
                            </a:clrChange>
                          </a:blip>
                          <a:stretch>
                            <a:fillRect/>
                          </a:stretch>
                        </p:blipFill>
                        <p:spPr>
                          <a:xfrm>
                            <a:off x="4315" y="1322"/>
                            <a:ext cx="232" cy="323"/>
                          </a:xfrm>
                          <a:prstGeom prst="rect">
                            <a:avLst/>
                          </a:prstGeom>
                          <a:noFill/>
                          <a:ln w="38100">
                            <a:noFill/>
                            <a:miter/>
                          </a:ln>
                        </p:spPr>
                      </p:pic>
                    </p:oleObj>
                  </mc:Fallback>
                </mc:AlternateContent>
              </a:graphicData>
            </a:graphic>
          </p:graphicFrame>
          <p:sp>
            <p:nvSpPr>
              <p:cNvPr id="17425" name="Arc 69"/>
              <p:cNvSpPr/>
              <p:nvPr/>
            </p:nvSpPr>
            <p:spPr>
              <a:xfrm>
                <a:off x="4591" y="1849"/>
                <a:ext cx="139" cy="92"/>
              </a:xfrm>
              <a:custGeom>
                <a:avLst/>
                <a:gdLst/>
                <a:ahLst/>
                <a:cxnLst>
                  <a:cxn ang="0">
                    <a:pos x="0" y="0"/>
                  </a:cxn>
                  <a:cxn ang="0">
                    <a:pos x="139" y="84"/>
                  </a:cxn>
                  <a:cxn ang="0">
                    <a:pos x="0" y="0"/>
                  </a:cxn>
                  <a:cxn ang="0">
                    <a:pos x="139" y="84"/>
                  </a:cxn>
                  <a:cxn ang="0">
                    <a:pos x="0" y="92"/>
                  </a:cxn>
                </a:cxnLst>
                <a:pathLst>
                  <a:path w="21525" h="21600" fill="none">
                    <a:moveTo>
                      <a:pt x="-1" y="0"/>
                    </a:moveTo>
                    <a:cubicBezTo>
                      <a:pt x="11233" y="0"/>
                      <a:pt x="20592" y="8610"/>
                      <a:pt x="21525" y="19805"/>
                    </a:cubicBezTo>
                  </a:path>
                  <a:path w="21525" h="21600" stroke="0">
                    <a:moveTo>
                      <a:pt x="-1" y="0"/>
                    </a:moveTo>
                    <a:cubicBezTo>
                      <a:pt x="11233" y="0"/>
                      <a:pt x="20592" y="8610"/>
                      <a:pt x="21525" y="19805"/>
                    </a:cubicBezTo>
                    <a:lnTo>
                      <a:pt x="0" y="21600"/>
                    </a:lnTo>
                    <a:lnTo>
                      <a:pt x="-1" y="0"/>
                    </a:lnTo>
                    <a:close/>
                  </a:path>
                </a:pathLst>
              </a:custGeom>
              <a:noFill/>
              <a:ln w="28575" cap="flat" cmpd="sng">
                <a:solidFill>
                  <a:srgbClr val="FF00FF">
                    <a:alpha val="100000"/>
                  </a:srgbClr>
                </a:solidFill>
                <a:prstDash val="solid"/>
                <a:round/>
                <a:headEnd type="none" w="med" len="med"/>
                <a:tailEnd type="none" w="med" len="med"/>
              </a:ln>
            </p:spPr>
            <p:txBody>
              <a:bodyPr/>
              <a:p>
                <a:endParaRPr lang="zh-CN" altLang="en-US"/>
              </a:p>
            </p:txBody>
          </p:sp>
        </p:grpSp>
      </p:grpSp>
      <p:sp>
        <p:nvSpPr>
          <p:cNvPr id="17415" name="Rectangle 74"/>
          <p:cNvSpPr/>
          <p:nvPr/>
        </p:nvSpPr>
        <p:spPr>
          <a:xfrm>
            <a:off x="3924300" y="63500"/>
            <a:ext cx="1101725"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讨论</a:t>
            </a:r>
            <a:endParaRPr lang="zh-CN" altLang="en-US" sz="3600" b="1"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blinds(horizontal)">
                                      <p:cBhvr>
                                        <p:cTn id="7" dur="500"/>
                                        <p:tgtEl>
                                          <p:spTgt spid="512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1211"/>
                                        </p:tgtEl>
                                        <p:attrNameLst>
                                          <p:attrName>style.visibility</p:attrName>
                                        </p:attrNameLst>
                                      </p:cBhvr>
                                      <p:to>
                                        <p:strVal val="visible"/>
                                      </p:to>
                                    </p:set>
                                    <p:animEffect transition="in" filter="blinds(vertical)">
                                      <p:cBhvr>
                                        <p:cTn id="17" dur="500"/>
                                        <p:tgtEl>
                                          <p:spTgt spid="512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51212"/>
                                        </p:tgtEl>
                                        <p:attrNameLst>
                                          <p:attrName>style.visibility</p:attrName>
                                        </p:attrNameLst>
                                      </p:cBhvr>
                                      <p:to>
                                        <p:strVal val="visible"/>
                                      </p:to>
                                    </p:set>
                                    <p:animEffect transition="in" filter="blinds(vertical)">
                                      <p:cBhvr>
                                        <p:cTn id="22" dur="500"/>
                                        <p:tgtEl>
                                          <p:spTgt spid="51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3"/>
          <p:cNvSpPr txBox="1"/>
          <p:nvPr/>
        </p:nvSpPr>
        <p:spPr>
          <a:xfrm>
            <a:off x="493713" y="1046163"/>
            <a:ext cx="8156575" cy="2398712"/>
          </a:xfrm>
          <a:prstGeom prst="rect">
            <a:avLst/>
          </a:prstGeom>
          <a:noFill/>
          <a:ln w="9525">
            <a:noFill/>
          </a:ln>
        </p:spPr>
        <p:txBody>
          <a:bodyPr>
            <a:spAutoFit/>
          </a:bodyPr>
          <a:p>
            <a:pPr eaLnBrk="1" hangingPunct="1">
              <a:lnSpc>
                <a:spcPct val="120000"/>
              </a:lnSpc>
              <a:spcBef>
                <a:spcPct val="50000"/>
              </a:spcBef>
            </a:pPr>
            <a:r>
              <a:rPr lang="zh-CN" altLang="en-US" b="1" dirty="0">
                <a:solidFill>
                  <a:srgbClr val="003366"/>
                </a:solidFill>
                <a:latin typeface="Times New Roman" panose="02020603050405020304" pitchFamily="18" charset="0"/>
              </a:rPr>
              <a:t>一束光由线偏振光和自然光混合而成，该光束通过一理想偏振片时，若透射光强的最大值是其最小值的</a:t>
            </a:r>
            <a:r>
              <a:rPr lang="en-US" altLang="zh-CN" b="1" dirty="0">
                <a:solidFill>
                  <a:srgbClr val="003366"/>
                </a:solidFill>
                <a:latin typeface="Times New Roman" panose="02020603050405020304" pitchFamily="18" charset="0"/>
              </a:rPr>
              <a:t>3</a:t>
            </a:r>
            <a:r>
              <a:rPr lang="zh-CN" altLang="en-US" b="1" dirty="0">
                <a:solidFill>
                  <a:srgbClr val="003366"/>
                </a:solidFill>
                <a:latin typeface="Times New Roman" panose="02020603050405020304" pitchFamily="18" charset="0"/>
              </a:rPr>
              <a:t>倍，则入射光中线偏振光与自然光的强度之比 </a:t>
            </a:r>
            <a:r>
              <a:rPr lang="en-US" altLang="zh-CN" b="1" dirty="0">
                <a:solidFill>
                  <a:srgbClr val="003366"/>
                </a:solidFill>
                <a:latin typeface="Times New Roman" panose="02020603050405020304" pitchFamily="18" charset="0"/>
              </a:rPr>
              <a:t>.</a:t>
            </a:r>
            <a:endParaRPr lang="en-US" altLang="zh-CN" b="1" dirty="0">
              <a:solidFill>
                <a:srgbClr val="003366"/>
              </a:solidFill>
              <a:latin typeface="Times New Roman" panose="02020603050405020304" pitchFamily="18" charset="0"/>
            </a:endParaRPr>
          </a:p>
        </p:txBody>
      </p:sp>
      <p:sp>
        <p:nvSpPr>
          <p:cNvPr id="18435" name="Rectangle 27"/>
          <p:cNvSpPr/>
          <p:nvPr/>
        </p:nvSpPr>
        <p:spPr>
          <a:xfrm>
            <a:off x="3851275" y="63500"/>
            <a:ext cx="1101725"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例题</a:t>
            </a:r>
            <a:endParaRPr lang="zh-CN" altLang="en-US" sz="3600" b="1" dirty="0">
              <a:solidFill>
                <a:schemeClr val="bg1"/>
              </a:solidFill>
              <a:latin typeface="Arial" panose="020B0604020202020204" pitchFamily="34" charset="0"/>
            </a:endParaRPr>
          </a:p>
        </p:txBody>
      </p:sp>
      <p:sp>
        <p:nvSpPr>
          <p:cNvPr id="2" name="Text Box 12"/>
          <p:cNvSpPr txBox="1"/>
          <p:nvPr/>
        </p:nvSpPr>
        <p:spPr>
          <a:xfrm>
            <a:off x="469900" y="3771900"/>
            <a:ext cx="8001000" cy="522288"/>
          </a:xfrm>
          <a:prstGeom prst="rect">
            <a:avLst/>
          </a:prstGeom>
          <a:noFill/>
          <a:ln w="9525">
            <a:noFill/>
          </a:ln>
        </p:spPr>
        <p:txBody>
          <a:bodyPr>
            <a:spAutoFit/>
          </a:bodyPr>
          <a:p>
            <a:pPr eaLnBrk="1" hangingPunct="1">
              <a:spcBef>
                <a:spcPct val="50000"/>
              </a:spcBef>
            </a:pPr>
            <a:r>
              <a:rPr lang="en-US" altLang="zh-CN" sz="2800" b="1" dirty="0">
                <a:solidFill>
                  <a:srgbClr val="CC0000"/>
                </a:solidFill>
                <a:latin typeface="Times New Roman" panose="02020603050405020304" pitchFamily="18" charset="0"/>
              </a:rPr>
              <a:t>  </a:t>
            </a:r>
            <a:r>
              <a:rPr lang="zh-CN" altLang="en-US" sz="2800" b="1" dirty="0">
                <a:solidFill>
                  <a:srgbClr val="CC0000"/>
                </a:solidFill>
                <a:latin typeface="Times New Roman" panose="02020603050405020304" pitchFamily="18" charset="0"/>
              </a:rPr>
              <a:t>解：</a:t>
            </a:r>
            <a:r>
              <a:rPr lang="zh-CN" altLang="en-US" sz="2800" b="1" dirty="0">
                <a:solidFill>
                  <a:srgbClr val="003366"/>
                </a:solidFill>
                <a:latin typeface="Times New Roman" panose="02020603050405020304" pitchFamily="18" charset="0"/>
              </a:rPr>
              <a:t>设自然光和线偏振光的强度分别为</a:t>
            </a:r>
            <a:r>
              <a:rPr lang="en-US" altLang="zh-CN" sz="2800" i="1" dirty="0">
                <a:solidFill>
                  <a:srgbClr val="003366"/>
                </a:solidFill>
                <a:latin typeface="Times New Roman" panose="02020603050405020304" pitchFamily="18" charset="0"/>
              </a:rPr>
              <a:t>I</a:t>
            </a:r>
            <a:r>
              <a:rPr lang="en-US" altLang="zh-CN" sz="2800" baseline="-25000" dirty="0">
                <a:solidFill>
                  <a:srgbClr val="003366"/>
                </a:solidFill>
                <a:latin typeface="Times New Roman" panose="02020603050405020304" pitchFamily="18" charset="0"/>
              </a:rPr>
              <a:t>0</a:t>
            </a:r>
            <a:r>
              <a:rPr lang="en-US" altLang="zh-CN" sz="2800" b="1" i="1" dirty="0">
                <a:solidFill>
                  <a:srgbClr val="003366"/>
                </a:solidFill>
                <a:latin typeface="Times New Roman" panose="02020603050405020304" pitchFamily="18" charset="0"/>
              </a:rPr>
              <a:t> </a:t>
            </a:r>
            <a:r>
              <a:rPr lang="zh-CN" altLang="en-US" sz="2800" b="1" dirty="0">
                <a:solidFill>
                  <a:srgbClr val="003366"/>
                </a:solidFill>
                <a:latin typeface="Times New Roman" panose="02020603050405020304" pitchFamily="18" charset="0"/>
              </a:rPr>
              <a:t>和 </a:t>
            </a:r>
            <a:r>
              <a:rPr lang="en-US" altLang="zh-CN" sz="2800" b="1" dirty="0">
                <a:solidFill>
                  <a:srgbClr val="003366"/>
                </a:solidFill>
                <a:latin typeface="Times New Roman" panose="02020603050405020304" pitchFamily="18" charset="0"/>
              </a:rPr>
              <a:t>k</a:t>
            </a:r>
            <a:r>
              <a:rPr lang="en-US" altLang="zh-CN" sz="2800" i="1" dirty="0">
                <a:solidFill>
                  <a:srgbClr val="003366"/>
                </a:solidFill>
                <a:latin typeface="Times New Roman" panose="02020603050405020304" pitchFamily="18" charset="0"/>
              </a:rPr>
              <a:t>I</a:t>
            </a:r>
            <a:r>
              <a:rPr lang="en-US" altLang="zh-CN" sz="2800" baseline="-25000" dirty="0">
                <a:solidFill>
                  <a:srgbClr val="003366"/>
                </a:solidFill>
                <a:latin typeface="Times New Roman" panose="02020603050405020304" pitchFamily="18" charset="0"/>
              </a:rPr>
              <a:t>0</a:t>
            </a:r>
            <a:r>
              <a:rPr lang="en-US" altLang="zh-CN" sz="2800" b="1" dirty="0">
                <a:solidFill>
                  <a:srgbClr val="003366"/>
                </a:solidFill>
                <a:latin typeface="Times New Roman" panose="02020603050405020304" pitchFamily="18" charset="0"/>
              </a:rPr>
              <a:t> .  </a:t>
            </a:r>
            <a:endParaRPr lang="en-US" altLang="zh-CN" sz="2800" b="1" dirty="0">
              <a:solidFill>
                <a:srgbClr val="003366"/>
              </a:solidFill>
              <a:latin typeface="Times New Roman" panose="02020603050405020304" pitchFamily="18" charset="0"/>
            </a:endParaRPr>
          </a:p>
        </p:txBody>
      </p:sp>
      <p:sp>
        <p:nvSpPr>
          <p:cNvPr id="18437" name="文本框 2"/>
          <p:cNvSpPr txBox="1"/>
          <p:nvPr/>
        </p:nvSpPr>
        <p:spPr>
          <a:xfrm>
            <a:off x="1352550" y="4633913"/>
            <a:ext cx="5113338" cy="523875"/>
          </a:xfrm>
          <a:prstGeom prst="rect">
            <a:avLst/>
          </a:prstGeom>
          <a:noFill/>
          <a:ln w="9525">
            <a:noFill/>
          </a:ln>
        </p:spPr>
        <p:txBody>
          <a:bodyPr>
            <a:spAutoFit/>
          </a:bodyPr>
          <a:p>
            <a:pPr eaLnBrk="1" hangingPunct="1"/>
            <a:r>
              <a:rPr lang="zh-CN" altLang="en-US" sz="2800" b="1" dirty="0">
                <a:solidFill>
                  <a:srgbClr val="003366"/>
                </a:solidFill>
                <a:latin typeface="Times New Roman" panose="02020603050405020304" pitchFamily="18" charset="0"/>
              </a:rPr>
              <a:t>则 </a:t>
            </a:r>
            <a:r>
              <a:rPr lang="en-US" altLang="zh-CN" sz="2800" b="1" i="1" dirty="0">
                <a:solidFill>
                  <a:srgbClr val="003366"/>
                </a:solidFill>
                <a:latin typeface="Times New Roman" panose="02020603050405020304" pitchFamily="18" charset="0"/>
              </a:rPr>
              <a:t>I</a:t>
            </a:r>
            <a:r>
              <a:rPr lang="en-US" altLang="zh-CN" sz="2800" b="1" i="1" baseline="-25000" dirty="0">
                <a:solidFill>
                  <a:srgbClr val="003366"/>
                </a:solidFill>
                <a:latin typeface="Times New Roman" panose="02020603050405020304" pitchFamily="18" charset="0"/>
              </a:rPr>
              <a:t>max</a:t>
            </a:r>
            <a:r>
              <a:rPr lang="en-US" altLang="zh-CN" sz="2800" b="1" dirty="0">
                <a:solidFill>
                  <a:srgbClr val="003366"/>
                </a:solidFill>
                <a:latin typeface="Times New Roman" panose="02020603050405020304" pitchFamily="18" charset="0"/>
              </a:rPr>
              <a:t>=</a:t>
            </a:r>
            <a:r>
              <a:rPr lang="en-US" altLang="zh-CN" sz="2800" i="1" dirty="0">
                <a:solidFill>
                  <a:srgbClr val="003366"/>
                </a:solidFill>
                <a:latin typeface="Times New Roman" panose="02020603050405020304" pitchFamily="18" charset="0"/>
              </a:rPr>
              <a:t> I</a:t>
            </a:r>
            <a:r>
              <a:rPr lang="en-US" altLang="zh-CN" sz="2800" baseline="-25000" dirty="0">
                <a:solidFill>
                  <a:srgbClr val="003366"/>
                </a:solidFill>
                <a:latin typeface="Times New Roman" panose="02020603050405020304" pitchFamily="18" charset="0"/>
              </a:rPr>
              <a:t>0</a:t>
            </a:r>
            <a:r>
              <a:rPr lang="en-US" altLang="zh-CN" sz="2800" dirty="0">
                <a:solidFill>
                  <a:srgbClr val="003366"/>
                </a:solidFill>
                <a:latin typeface="Times New Roman" panose="02020603050405020304" pitchFamily="18" charset="0"/>
              </a:rPr>
              <a:t>/2+</a:t>
            </a:r>
            <a:r>
              <a:rPr lang="en-US" altLang="zh-CN" sz="2800" b="1" dirty="0">
                <a:solidFill>
                  <a:srgbClr val="003366"/>
                </a:solidFill>
                <a:latin typeface="Times New Roman" panose="02020603050405020304" pitchFamily="18" charset="0"/>
              </a:rPr>
              <a:t> k</a:t>
            </a:r>
            <a:r>
              <a:rPr lang="en-US" altLang="zh-CN" sz="2800" i="1" dirty="0">
                <a:solidFill>
                  <a:srgbClr val="003366"/>
                </a:solidFill>
                <a:latin typeface="Times New Roman" panose="02020603050405020304" pitchFamily="18" charset="0"/>
              </a:rPr>
              <a:t>I</a:t>
            </a:r>
            <a:r>
              <a:rPr lang="en-US" altLang="zh-CN" sz="2800" baseline="-25000" dirty="0">
                <a:solidFill>
                  <a:srgbClr val="003366"/>
                </a:solidFill>
                <a:latin typeface="Times New Roman" panose="02020603050405020304" pitchFamily="18" charset="0"/>
              </a:rPr>
              <a:t>0</a:t>
            </a:r>
            <a:r>
              <a:rPr lang="en-US" altLang="zh-CN" sz="2800" b="1" dirty="0">
                <a:solidFill>
                  <a:srgbClr val="003366"/>
                </a:solidFill>
                <a:latin typeface="Times New Roman" panose="02020603050405020304" pitchFamily="18" charset="0"/>
              </a:rPr>
              <a:t> =</a:t>
            </a:r>
            <a:r>
              <a:rPr lang="zh-CN" altLang="en-US" sz="2800" b="1" dirty="0">
                <a:solidFill>
                  <a:srgbClr val="003366"/>
                </a:solidFill>
                <a:latin typeface="Times New Roman" panose="02020603050405020304" pitchFamily="18" charset="0"/>
              </a:rPr>
              <a:t>（</a:t>
            </a:r>
            <a:r>
              <a:rPr lang="en-US" altLang="zh-CN" sz="2800" b="1" dirty="0">
                <a:solidFill>
                  <a:srgbClr val="003366"/>
                </a:solidFill>
                <a:latin typeface="Times New Roman" panose="02020603050405020304" pitchFamily="18" charset="0"/>
              </a:rPr>
              <a:t>k+1/2</a:t>
            </a:r>
            <a:r>
              <a:rPr lang="zh-CN" altLang="en-US" sz="2800" b="1" dirty="0">
                <a:solidFill>
                  <a:srgbClr val="003366"/>
                </a:solidFill>
                <a:latin typeface="Times New Roman" panose="02020603050405020304" pitchFamily="18" charset="0"/>
              </a:rPr>
              <a:t>）</a:t>
            </a:r>
            <a:r>
              <a:rPr lang="en-US" altLang="zh-CN" sz="2800" i="1" dirty="0">
                <a:solidFill>
                  <a:srgbClr val="003366"/>
                </a:solidFill>
                <a:latin typeface="Times New Roman" panose="02020603050405020304" pitchFamily="18" charset="0"/>
              </a:rPr>
              <a:t> I</a:t>
            </a:r>
            <a:r>
              <a:rPr lang="en-US" altLang="zh-CN" sz="2800" baseline="-25000" dirty="0">
                <a:solidFill>
                  <a:srgbClr val="003366"/>
                </a:solidFill>
                <a:latin typeface="Times New Roman" panose="02020603050405020304" pitchFamily="18" charset="0"/>
              </a:rPr>
              <a:t>0 </a:t>
            </a:r>
            <a:r>
              <a:rPr lang="zh-CN" altLang="en-US" sz="2800" dirty="0">
                <a:solidFill>
                  <a:srgbClr val="003366"/>
                </a:solidFill>
                <a:latin typeface="Times New Roman" panose="02020603050405020304" pitchFamily="18" charset="0"/>
              </a:rPr>
              <a:t>，</a:t>
            </a:r>
            <a:endParaRPr lang="zh-CN" altLang="en-US" sz="2800" b="1" dirty="0">
              <a:solidFill>
                <a:srgbClr val="003366"/>
              </a:solidFill>
              <a:latin typeface="Times New Roman" panose="02020603050405020304" pitchFamily="18" charset="0"/>
            </a:endParaRPr>
          </a:p>
        </p:txBody>
      </p:sp>
      <p:sp>
        <p:nvSpPr>
          <p:cNvPr id="18438" name="文本框 3"/>
          <p:cNvSpPr txBox="1"/>
          <p:nvPr/>
        </p:nvSpPr>
        <p:spPr>
          <a:xfrm>
            <a:off x="6372225" y="4633913"/>
            <a:ext cx="2016125" cy="523875"/>
          </a:xfrm>
          <a:prstGeom prst="rect">
            <a:avLst/>
          </a:prstGeom>
          <a:noFill/>
          <a:ln w="9525">
            <a:noFill/>
          </a:ln>
        </p:spPr>
        <p:txBody>
          <a:bodyPr>
            <a:spAutoFit/>
          </a:bodyPr>
          <a:p>
            <a:pPr eaLnBrk="1" hangingPunct="1"/>
            <a:r>
              <a:rPr lang="zh-CN" altLang="en-US" sz="2800" b="1" i="1" dirty="0">
                <a:solidFill>
                  <a:srgbClr val="003366"/>
                </a:solidFill>
                <a:latin typeface="Times New Roman" panose="02020603050405020304" pitchFamily="18" charset="0"/>
              </a:rPr>
              <a:t>    </a:t>
            </a:r>
            <a:r>
              <a:rPr lang="en-US" altLang="zh-CN" sz="2800" b="1" i="1" dirty="0">
                <a:solidFill>
                  <a:srgbClr val="003366"/>
                </a:solidFill>
                <a:latin typeface="Times New Roman" panose="02020603050405020304" pitchFamily="18" charset="0"/>
              </a:rPr>
              <a:t>I</a:t>
            </a:r>
            <a:r>
              <a:rPr lang="en-US" altLang="zh-CN" sz="2800" b="1" i="1" baseline="-25000" dirty="0">
                <a:solidFill>
                  <a:srgbClr val="003366"/>
                </a:solidFill>
                <a:latin typeface="Times New Roman" panose="02020603050405020304" pitchFamily="18" charset="0"/>
              </a:rPr>
              <a:t>min</a:t>
            </a:r>
            <a:r>
              <a:rPr lang="en-US" altLang="zh-CN" sz="2800" b="1" dirty="0">
                <a:solidFill>
                  <a:srgbClr val="003366"/>
                </a:solidFill>
                <a:latin typeface="Times New Roman" panose="02020603050405020304" pitchFamily="18" charset="0"/>
              </a:rPr>
              <a:t>=</a:t>
            </a:r>
            <a:r>
              <a:rPr lang="en-US" altLang="zh-CN" sz="2800" i="1" dirty="0">
                <a:solidFill>
                  <a:srgbClr val="003366"/>
                </a:solidFill>
                <a:latin typeface="Times New Roman" panose="02020603050405020304" pitchFamily="18" charset="0"/>
              </a:rPr>
              <a:t> I</a:t>
            </a:r>
            <a:r>
              <a:rPr lang="en-US" altLang="zh-CN" sz="2800" baseline="-25000" dirty="0">
                <a:solidFill>
                  <a:srgbClr val="003366"/>
                </a:solidFill>
                <a:latin typeface="Times New Roman" panose="02020603050405020304" pitchFamily="18" charset="0"/>
              </a:rPr>
              <a:t>0</a:t>
            </a:r>
            <a:r>
              <a:rPr lang="en-US" altLang="zh-CN" sz="2800" dirty="0">
                <a:solidFill>
                  <a:srgbClr val="003366"/>
                </a:solidFill>
                <a:latin typeface="Times New Roman" panose="02020603050405020304" pitchFamily="18" charset="0"/>
              </a:rPr>
              <a:t>/2</a:t>
            </a:r>
            <a:endParaRPr lang="zh-CN" altLang="en-US" sz="2800" b="1" dirty="0">
              <a:solidFill>
                <a:srgbClr val="003366"/>
              </a:solidFill>
              <a:latin typeface="Times New Roman" panose="02020603050405020304" pitchFamily="18" charset="0"/>
            </a:endParaRPr>
          </a:p>
        </p:txBody>
      </p:sp>
      <p:sp>
        <p:nvSpPr>
          <p:cNvPr id="18439" name="文本框 4"/>
          <p:cNvSpPr txBox="1"/>
          <p:nvPr/>
        </p:nvSpPr>
        <p:spPr>
          <a:xfrm>
            <a:off x="1739900" y="5549900"/>
            <a:ext cx="2808288" cy="523875"/>
          </a:xfrm>
          <a:prstGeom prst="rect">
            <a:avLst/>
          </a:prstGeom>
          <a:noFill/>
          <a:ln w="9525">
            <a:noFill/>
          </a:ln>
        </p:spPr>
        <p:txBody>
          <a:bodyPr>
            <a:spAutoFit/>
          </a:bodyPr>
          <a:p>
            <a:pPr eaLnBrk="1" hangingPunct="1"/>
            <a:r>
              <a:rPr lang="en-US" altLang="zh-CN" sz="2800" b="1" i="1" dirty="0">
                <a:solidFill>
                  <a:srgbClr val="003366"/>
                </a:solidFill>
                <a:latin typeface="Times New Roman" panose="02020603050405020304" pitchFamily="18" charset="0"/>
              </a:rPr>
              <a:t>I</a:t>
            </a:r>
            <a:r>
              <a:rPr lang="en-US" altLang="zh-CN" sz="2800" b="1" i="1" baseline="-25000" dirty="0">
                <a:solidFill>
                  <a:srgbClr val="003366"/>
                </a:solidFill>
                <a:latin typeface="Times New Roman" panose="02020603050405020304" pitchFamily="18" charset="0"/>
              </a:rPr>
              <a:t>max</a:t>
            </a:r>
            <a:r>
              <a:rPr lang="en-US" altLang="zh-CN" sz="2800" b="1" dirty="0">
                <a:solidFill>
                  <a:srgbClr val="003366"/>
                </a:solidFill>
                <a:latin typeface="Times New Roman" panose="02020603050405020304" pitchFamily="18" charset="0"/>
              </a:rPr>
              <a:t>/</a:t>
            </a:r>
            <a:r>
              <a:rPr lang="en-US" altLang="zh-CN" sz="2800" b="1" i="1" dirty="0">
                <a:solidFill>
                  <a:srgbClr val="003366"/>
                </a:solidFill>
                <a:latin typeface="Times New Roman" panose="02020603050405020304" pitchFamily="18" charset="0"/>
              </a:rPr>
              <a:t> I</a:t>
            </a:r>
            <a:r>
              <a:rPr lang="en-US" altLang="zh-CN" sz="2800" b="1" i="1" baseline="-25000" dirty="0">
                <a:solidFill>
                  <a:srgbClr val="003366"/>
                </a:solidFill>
                <a:latin typeface="Times New Roman" panose="02020603050405020304" pitchFamily="18" charset="0"/>
              </a:rPr>
              <a:t>min </a:t>
            </a:r>
            <a:r>
              <a:rPr lang="en-US" altLang="zh-CN" sz="2800" b="1" dirty="0">
                <a:solidFill>
                  <a:srgbClr val="003366"/>
                </a:solidFill>
                <a:latin typeface="Times New Roman" panose="02020603050405020304" pitchFamily="18" charset="0"/>
              </a:rPr>
              <a:t>=</a:t>
            </a:r>
            <a:r>
              <a:rPr lang="en-US" altLang="zh-CN" sz="2800" i="1" dirty="0">
                <a:solidFill>
                  <a:srgbClr val="003366"/>
                </a:solidFill>
                <a:latin typeface="Times New Roman" panose="02020603050405020304" pitchFamily="18" charset="0"/>
              </a:rPr>
              <a:t> </a:t>
            </a:r>
            <a:r>
              <a:rPr lang="en-US" altLang="zh-CN" sz="2800" b="1" i="1" dirty="0">
                <a:solidFill>
                  <a:srgbClr val="003366"/>
                </a:solidFill>
                <a:latin typeface="Times New Roman" panose="02020603050405020304" pitchFamily="18" charset="0"/>
              </a:rPr>
              <a:t>2</a:t>
            </a:r>
            <a:r>
              <a:rPr lang="en-US" altLang="zh-CN" sz="2800" b="1" dirty="0">
                <a:solidFill>
                  <a:srgbClr val="003366"/>
                </a:solidFill>
                <a:latin typeface="Times New Roman" panose="02020603050405020304" pitchFamily="18" charset="0"/>
              </a:rPr>
              <a:t>k+1</a:t>
            </a:r>
            <a:endParaRPr lang="zh-CN" altLang="en-US" sz="2800" b="1" dirty="0">
              <a:solidFill>
                <a:srgbClr val="0033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139" name="Text Box 83"/>
          <p:cNvSpPr txBox="1"/>
          <p:nvPr/>
        </p:nvSpPr>
        <p:spPr>
          <a:xfrm>
            <a:off x="5410200" y="949325"/>
            <a:ext cx="3276600" cy="4765675"/>
          </a:xfrm>
          <a:prstGeom prst="rect">
            <a:avLst/>
          </a:prstGeom>
          <a:noFill/>
          <a:ln w="9525">
            <a:noFill/>
          </a:ln>
        </p:spPr>
        <p:txBody>
          <a:bodyPr>
            <a:spAutoFit/>
          </a:bodyPr>
          <a:p>
            <a:pPr eaLnBrk="1" hangingPunct="1">
              <a:lnSpc>
                <a:spcPct val="120000"/>
              </a:lnSpc>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注意：</a:t>
            </a:r>
            <a:r>
              <a:rPr lang="zh-CN" altLang="en-US" sz="3200" b="1" dirty="0">
                <a:solidFill>
                  <a:srgbClr val="003366"/>
                </a:solidFill>
                <a:latin typeface="Times New Roman" panose="02020603050405020304" pitchFamily="18" charset="0"/>
              </a:rPr>
              <a:t>一次起偏垂直入射面的振动仅很小部分被反射（约</a:t>
            </a:r>
            <a:r>
              <a:rPr lang="en-US" altLang="zh-CN" sz="3200" b="1" dirty="0">
                <a:solidFill>
                  <a:srgbClr val="003366"/>
                </a:solidFill>
                <a:latin typeface="Times New Roman" panose="02020603050405020304" pitchFamily="18" charset="0"/>
              </a:rPr>
              <a:t>15%</a:t>
            </a:r>
            <a:r>
              <a:rPr lang="zh-CN" altLang="en-US" sz="3200" b="1" dirty="0">
                <a:solidFill>
                  <a:srgbClr val="003366"/>
                </a:solidFill>
                <a:latin typeface="Times New Roman" panose="02020603050405020304" pitchFamily="18" charset="0"/>
              </a:rPr>
              <a:t>）所以</a:t>
            </a:r>
            <a:r>
              <a:rPr lang="zh-CN" altLang="en-US" sz="3200" b="1" dirty="0">
                <a:solidFill>
                  <a:srgbClr val="CC0000"/>
                </a:solidFill>
                <a:latin typeface="Times New Roman" panose="02020603050405020304" pitchFamily="18" charset="0"/>
              </a:rPr>
              <a:t>反射偏振光很弱 </a:t>
            </a:r>
            <a:r>
              <a:rPr lang="en-US" altLang="zh-CN" sz="3200" b="1" dirty="0">
                <a:solidFill>
                  <a:srgbClr val="CC0000"/>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一般应用</a:t>
            </a:r>
            <a:r>
              <a:rPr lang="zh-CN" altLang="en-US" sz="3200" b="1" dirty="0">
                <a:solidFill>
                  <a:srgbClr val="CC0000"/>
                </a:solidFill>
                <a:latin typeface="Times New Roman" panose="02020603050405020304" pitchFamily="18" charset="0"/>
              </a:rPr>
              <a:t>玻璃片堆</a:t>
            </a:r>
            <a:r>
              <a:rPr lang="zh-CN" altLang="en-US" sz="3200" b="1" dirty="0">
                <a:solidFill>
                  <a:srgbClr val="003366"/>
                </a:solidFill>
                <a:latin typeface="Times New Roman" panose="02020603050405020304" pitchFamily="18" charset="0"/>
              </a:rPr>
              <a:t>产生偏振光</a:t>
            </a:r>
            <a:r>
              <a:rPr lang="en-US" altLang="zh-CN" sz="3200" b="1" dirty="0">
                <a:solidFill>
                  <a:srgbClr val="003366"/>
                </a:solidFill>
                <a:latin typeface="Times New Roman" panose="02020603050405020304" pitchFamily="18" charset="0"/>
              </a:rPr>
              <a:t>.</a:t>
            </a:r>
            <a:endParaRPr lang="en-US" altLang="zh-CN" sz="3200" b="1" dirty="0">
              <a:solidFill>
                <a:srgbClr val="003366"/>
              </a:solidFill>
              <a:latin typeface="Times New Roman" panose="02020603050405020304" pitchFamily="18" charset="0"/>
            </a:endParaRPr>
          </a:p>
        </p:txBody>
      </p:sp>
      <p:grpSp>
        <p:nvGrpSpPr>
          <p:cNvPr id="15363" name="Group 3"/>
          <p:cNvGrpSpPr/>
          <p:nvPr/>
        </p:nvGrpSpPr>
        <p:grpSpPr>
          <a:xfrm>
            <a:off x="685800" y="1066800"/>
            <a:ext cx="4545013" cy="3505200"/>
            <a:chOff x="144" y="1200"/>
            <a:chExt cx="3408" cy="2736"/>
          </a:xfrm>
        </p:grpSpPr>
        <p:grpSp>
          <p:nvGrpSpPr>
            <p:cNvPr id="15403" name="Group 4"/>
            <p:cNvGrpSpPr/>
            <p:nvPr/>
          </p:nvGrpSpPr>
          <p:grpSpPr>
            <a:xfrm>
              <a:off x="144" y="1200"/>
              <a:ext cx="3408" cy="2736"/>
              <a:chOff x="144" y="1200"/>
              <a:chExt cx="3408" cy="2736"/>
            </a:xfrm>
          </p:grpSpPr>
          <p:sp>
            <p:nvSpPr>
              <p:cNvPr id="15405" name="Rectangle 5"/>
              <p:cNvSpPr/>
              <p:nvPr/>
            </p:nvSpPr>
            <p:spPr>
              <a:xfrm>
                <a:off x="144" y="1200"/>
                <a:ext cx="3408" cy="27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15406" name="Group 6"/>
              <p:cNvGrpSpPr/>
              <p:nvPr/>
            </p:nvGrpSpPr>
            <p:grpSpPr>
              <a:xfrm>
                <a:off x="144" y="1512"/>
                <a:ext cx="2400" cy="1774"/>
                <a:chOff x="144" y="1512"/>
                <a:chExt cx="2400" cy="1774"/>
              </a:xfrm>
            </p:grpSpPr>
            <p:grpSp>
              <p:nvGrpSpPr>
                <p:cNvPr id="15407" name="Group 7"/>
                <p:cNvGrpSpPr/>
                <p:nvPr/>
              </p:nvGrpSpPr>
              <p:grpSpPr>
                <a:xfrm>
                  <a:off x="144" y="1694"/>
                  <a:ext cx="1243" cy="574"/>
                  <a:chOff x="144" y="1694"/>
                  <a:chExt cx="1243" cy="574"/>
                </a:xfrm>
              </p:grpSpPr>
              <p:sp>
                <p:nvSpPr>
                  <p:cNvPr id="15429" name="Line 8"/>
                  <p:cNvSpPr/>
                  <p:nvPr/>
                </p:nvSpPr>
                <p:spPr>
                  <a:xfrm rot="1541964">
                    <a:off x="144" y="1960"/>
                    <a:ext cx="1243" cy="0"/>
                  </a:xfrm>
                  <a:prstGeom prst="line">
                    <a:avLst/>
                  </a:prstGeom>
                  <a:ln w="28575" cap="flat" cmpd="sng">
                    <a:solidFill>
                      <a:srgbClr val="0000FF"/>
                    </a:solidFill>
                    <a:prstDash val="solid"/>
                    <a:headEnd type="none" w="med" len="med"/>
                    <a:tailEnd type="triangle" w="sm" len="lg"/>
                  </a:ln>
                </p:spPr>
              </p:sp>
              <p:sp>
                <p:nvSpPr>
                  <p:cNvPr id="15430" name="Line 9"/>
                  <p:cNvSpPr/>
                  <p:nvPr/>
                </p:nvSpPr>
                <p:spPr>
                  <a:xfrm rot="1541964">
                    <a:off x="447" y="1694"/>
                    <a:ext cx="0" cy="224"/>
                  </a:xfrm>
                  <a:prstGeom prst="line">
                    <a:avLst/>
                  </a:prstGeom>
                  <a:ln w="28575" cap="flat" cmpd="sng">
                    <a:solidFill>
                      <a:srgbClr val="0000FF"/>
                    </a:solidFill>
                    <a:prstDash val="solid"/>
                    <a:headEnd type="none" w="med" len="med"/>
                    <a:tailEnd type="none" w="sm" len="lg"/>
                  </a:ln>
                </p:spPr>
              </p:sp>
              <p:sp>
                <p:nvSpPr>
                  <p:cNvPr id="15431" name="Line 10"/>
                  <p:cNvSpPr/>
                  <p:nvPr/>
                </p:nvSpPr>
                <p:spPr>
                  <a:xfrm rot="1541964">
                    <a:off x="629" y="1782"/>
                    <a:ext cx="0" cy="224"/>
                  </a:xfrm>
                  <a:prstGeom prst="line">
                    <a:avLst/>
                  </a:prstGeom>
                  <a:ln w="28575" cap="flat" cmpd="sng">
                    <a:solidFill>
                      <a:srgbClr val="0000FF"/>
                    </a:solidFill>
                    <a:prstDash val="solid"/>
                    <a:headEnd type="none" w="med" len="med"/>
                    <a:tailEnd type="none" w="sm" len="lg"/>
                  </a:ln>
                </p:spPr>
              </p:sp>
              <p:sp>
                <p:nvSpPr>
                  <p:cNvPr id="15432" name="Line 11"/>
                  <p:cNvSpPr/>
                  <p:nvPr/>
                </p:nvSpPr>
                <p:spPr>
                  <a:xfrm rot="1541964">
                    <a:off x="811" y="1869"/>
                    <a:ext cx="0" cy="224"/>
                  </a:xfrm>
                  <a:prstGeom prst="line">
                    <a:avLst/>
                  </a:prstGeom>
                  <a:ln w="28575" cap="flat" cmpd="sng">
                    <a:solidFill>
                      <a:srgbClr val="0000FF"/>
                    </a:solidFill>
                    <a:prstDash val="solid"/>
                    <a:headEnd type="none" w="med" len="med"/>
                    <a:tailEnd type="none" w="sm" len="lg"/>
                  </a:ln>
                </p:spPr>
              </p:sp>
              <p:sp>
                <p:nvSpPr>
                  <p:cNvPr id="15433" name="Line 12"/>
                  <p:cNvSpPr/>
                  <p:nvPr/>
                </p:nvSpPr>
                <p:spPr>
                  <a:xfrm rot="1541964">
                    <a:off x="992" y="1956"/>
                    <a:ext cx="0" cy="224"/>
                  </a:xfrm>
                  <a:prstGeom prst="line">
                    <a:avLst/>
                  </a:prstGeom>
                  <a:ln w="28575" cap="flat" cmpd="sng">
                    <a:solidFill>
                      <a:srgbClr val="0000FF"/>
                    </a:solidFill>
                    <a:prstDash val="solid"/>
                    <a:headEnd type="none" w="med" len="med"/>
                    <a:tailEnd type="none" w="sm" len="lg"/>
                  </a:ln>
                </p:spPr>
              </p:sp>
              <p:sp>
                <p:nvSpPr>
                  <p:cNvPr id="15434" name="Line 13"/>
                  <p:cNvSpPr/>
                  <p:nvPr/>
                </p:nvSpPr>
                <p:spPr>
                  <a:xfrm rot="1541964">
                    <a:off x="1174" y="2044"/>
                    <a:ext cx="0" cy="224"/>
                  </a:xfrm>
                  <a:prstGeom prst="line">
                    <a:avLst/>
                  </a:prstGeom>
                  <a:ln w="28575" cap="flat" cmpd="sng">
                    <a:solidFill>
                      <a:srgbClr val="0000FF"/>
                    </a:solidFill>
                    <a:prstDash val="solid"/>
                    <a:headEnd type="none" w="med" len="med"/>
                    <a:tailEnd type="none" w="sm" len="lg"/>
                  </a:ln>
                </p:spPr>
              </p:sp>
              <p:sp>
                <p:nvSpPr>
                  <p:cNvPr id="15435" name="Oval 14"/>
                  <p:cNvSpPr/>
                  <p:nvPr/>
                </p:nvSpPr>
                <p:spPr>
                  <a:xfrm rot="1541964">
                    <a:off x="322" y="1735"/>
                    <a:ext cx="68" cy="5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36" name="Oval 15"/>
                  <p:cNvSpPr/>
                  <p:nvPr/>
                </p:nvSpPr>
                <p:spPr>
                  <a:xfrm rot="1541964">
                    <a:off x="504" y="1822"/>
                    <a:ext cx="67" cy="5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37" name="Oval 16"/>
                  <p:cNvSpPr/>
                  <p:nvPr/>
                </p:nvSpPr>
                <p:spPr>
                  <a:xfrm rot="1541964">
                    <a:off x="686" y="1910"/>
                    <a:ext cx="67" cy="5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38" name="Oval 17"/>
                  <p:cNvSpPr/>
                  <p:nvPr/>
                </p:nvSpPr>
                <p:spPr>
                  <a:xfrm rot="1541964">
                    <a:off x="868" y="1997"/>
                    <a:ext cx="67" cy="5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39" name="Oval 18"/>
                  <p:cNvSpPr/>
                  <p:nvPr/>
                </p:nvSpPr>
                <p:spPr>
                  <a:xfrm rot="1541964">
                    <a:off x="1050" y="2085"/>
                    <a:ext cx="67" cy="5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5408" name="Group 19"/>
                <p:cNvGrpSpPr/>
                <p:nvPr/>
              </p:nvGrpSpPr>
              <p:grpSpPr>
                <a:xfrm>
                  <a:off x="1392" y="2134"/>
                  <a:ext cx="445" cy="1152"/>
                  <a:chOff x="1392" y="2134"/>
                  <a:chExt cx="445" cy="1152"/>
                </a:xfrm>
              </p:grpSpPr>
              <p:sp>
                <p:nvSpPr>
                  <p:cNvPr id="15422" name="Line 20"/>
                  <p:cNvSpPr/>
                  <p:nvPr/>
                </p:nvSpPr>
                <p:spPr>
                  <a:xfrm rot="3581093">
                    <a:off x="1028" y="2710"/>
                    <a:ext cx="1152" cy="0"/>
                  </a:xfrm>
                  <a:prstGeom prst="line">
                    <a:avLst/>
                  </a:prstGeom>
                  <a:ln w="28575" cap="flat" cmpd="sng">
                    <a:solidFill>
                      <a:srgbClr val="0000FF"/>
                    </a:solidFill>
                    <a:prstDash val="solid"/>
                    <a:headEnd type="none" w="med" len="med"/>
                    <a:tailEnd type="triangle" w="sm" len="lg"/>
                  </a:ln>
                </p:spPr>
              </p:sp>
              <p:sp>
                <p:nvSpPr>
                  <p:cNvPr id="15423" name="Line 21"/>
                  <p:cNvSpPr/>
                  <p:nvPr/>
                </p:nvSpPr>
                <p:spPr>
                  <a:xfrm rot="3581093" flipV="1">
                    <a:off x="1491" y="2451"/>
                    <a:ext cx="0" cy="185"/>
                  </a:xfrm>
                  <a:prstGeom prst="line">
                    <a:avLst/>
                  </a:prstGeom>
                  <a:ln w="28575" cap="flat" cmpd="sng">
                    <a:solidFill>
                      <a:srgbClr val="0000FF"/>
                    </a:solidFill>
                    <a:prstDash val="solid"/>
                    <a:headEnd type="none" w="med" len="med"/>
                    <a:tailEnd type="none" w="sm" len="lg"/>
                  </a:ln>
                </p:spPr>
              </p:sp>
              <p:sp>
                <p:nvSpPr>
                  <p:cNvPr id="15424" name="Line 22"/>
                  <p:cNvSpPr/>
                  <p:nvPr/>
                </p:nvSpPr>
                <p:spPr>
                  <a:xfrm rot="3581093">
                    <a:off x="1544" y="2520"/>
                    <a:ext cx="0" cy="185"/>
                  </a:xfrm>
                  <a:prstGeom prst="line">
                    <a:avLst/>
                  </a:prstGeom>
                  <a:ln w="28575" cap="flat" cmpd="sng">
                    <a:solidFill>
                      <a:srgbClr val="0000FF"/>
                    </a:solidFill>
                    <a:prstDash val="solid"/>
                    <a:headEnd type="none" w="med" len="med"/>
                    <a:tailEnd type="none" w="sm" len="lg"/>
                  </a:ln>
                </p:spPr>
              </p:sp>
              <p:sp>
                <p:nvSpPr>
                  <p:cNvPr id="15425" name="Line 23"/>
                  <p:cNvSpPr/>
                  <p:nvPr/>
                </p:nvSpPr>
                <p:spPr>
                  <a:xfrm rot="3581093">
                    <a:off x="1685" y="2775"/>
                    <a:ext cx="3" cy="198"/>
                  </a:xfrm>
                  <a:prstGeom prst="line">
                    <a:avLst/>
                  </a:prstGeom>
                  <a:ln w="28575" cap="flat" cmpd="sng">
                    <a:solidFill>
                      <a:srgbClr val="0000FF"/>
                    </a:solidFill>
                    <a:prstDash val="solid"/>
                    <a:headEnd type="none" w="med" len="med"/>
                    <a:tailEnd type="none" w="sm" len="lg"/>
                  </a:ln>
                </p:spPr>
              </p:sp>
              <p:sp>
                <p:nvSpPr>
                  <p:cNvPr id="15426" name="Line 24"/>
                  <p:cNvSpPr/>
                  <p:nvPr/>
                </p:nvSpPr>
                <p:spPr>
                  <a:xfrm rot="3581093">
                    <a:off x="1737" y="2868"/>
                    <a:ext cx="19" cy="180"/>
                  </a:xfrm>
                  <a:prstGeom prst="line">
                    <a:avLst/>
                  </a:prstGeom>
                  <a:ln w="28575" cap="flat" cmpd="sng">
                    <a:solidFill>
                      <a:srgbClr val="0000FF"/>
                    </a:solidFill>
                    <a:prstDash val="solid"/>
                    <a:headEnd type="none" w="med" len="med"/>
                    <a:tailEnd type="none" w="sm" len="lg"/>
                  </a:ln>
                </p:spPr>
              </p:sp>
              <p:sp>
                <p:nvSpPr>
                  <p:cNvPr id="15427" name="Oval 25"/>
                  <p:cNvSpPr/>
                  <p:nvPr/>
                </p:nvSpPr>
                <p:spPr>
                  <a:xfrm rot="3581093">
                    <a:off x="1388" y="2384"/>
                    <a:ext cx="67" cy="60"/>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28" name="Oval 26"/>
                  <p:cNvSpPr/>
                  <p:nvPr/>
                </p:nvSpPr>
                <p:spPr>
                  <a:xfrm rot="3581093">
                    <a:off x="1580" y="2719"/>
                    <a:ext cx="68" cy="61"/>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5409" name="Line 27"/>
                <p:cNvSpPr/>
                <p:nvPr/>
              </p:nvSpPr>
              <p:spPr>
                <a:xfrm rot="-1745951">
                  <a:off x="1248" y="1940"/>
                  <a:ext cx="1296" cy="18"/>
                </a:xfrm>
                <a:prstGeom prst="line">
                  <a:avLst/>
                </a:prstGeom>
                <a:ln w="28575" cap="flat" cmpd="sng">
                  <a:solidFill>
                    <a:srgbClr val="0000FF"/>
                  </a:solidFill>
                  <a:prstDash val="solid"/>
                  <a:headEnd type="none" w="med" len="med"/>
                  <a:tailEnd type="triangle" w="sm" len="lg"/>
                </a:ln>
              </p:spPr>
            </p:sp>
            <p:sp>
              <p:nvSpPr>
                <p:cNvPr id="15410" name="Oval 28"/>
                <p:cNvSpPr/>
                <p:nvPr/>
              </p:nvSpPr>
              <p:spPr>
                <a:xfrm rot="-1745951">
                  <a:off x="1434" y="2145"/>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15411" name="Group 29"/>
                <p:cNvGrpSpPr/>
                <p:nvPr/>
              </p:nvGrpSpPr>
              <p:grpSpPr>
                <a:xfrm>
                  <a:off x="1600" y="1696"/>
                  <a:ext cx="704" cy="416"/>
                  <a:chOff x="1600" y="1696"/>
                  <a:chExt cx="704" cy="416"/>
                </a:xfrm>
              </p:grpSpPr>
              <p:sp>
                <p:nvSpPr>
                  <p:cNvPr id="15417" name="Oval 30"/>
                  <p:cNvSpPr/>
                  <p:nvPr/>
                </p:nvSpPr>
                <p:spPr>
                  <a:xfrm rot="-1745951">
                    <a:off x="1600" y="2049"/>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18" name="Oval 31"/>
                  <p:cNvSpPr/>
                  <p:nvPr/>
                </p:nvSpPr>
                <p:spPr>
                  <a:xfrm rot="-1745951">
                    <a:off x="1768" y="1956"/>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19" name="Oval 32"/>
                  <p:cNvSpPr/>
                  <p:nvPr/>
                </p:nvSpPr>
                <p:spPr>
                  <a:xfrm rot="-1745951">
                    <a:off x="1935" y="1862"/>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20" name="Oval 33"/>
                  <p:cNvSpPr/>
                  <p:nvPr/>
                </p:nvSpPr>
                <p:spPr>
                  <a:xfrm rot="-1745951">
                    <a:off x="2104" y="1768"/>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21" name="Oval 34"/>
                  <p:cNvSpPr/>
                  <p:nvPr/>
                </p:nvSpPr>
                <p:spPr>
                  <a:xfrm rot="-1745951">
                    <a:off x="2240" y="1696"/>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aphicFrame>
              <p:nvGraphicFramePr>
                <p:cNvPr id="15412" name="Object 35"/>
                <p:cNvGraphicFramePr>
                  <a:graphicFrameLocks noChangeAspect="1"/>
                </p:cNvGraphicFramePr>
                <p:nvPr/>
              </p:nvGraphicFramePr>
              <p:xfrm>
                <a:off x="1029" y="1648"/>
                <a:ext cx="174" cy="364"/>
              </p:xfrm>
              <a:graphic>
                <a:graphicData uri="http://schemas.openxmlformats.org/presentationml/2006/ole">
                  <mc:AlternateContent xmlns:mc="http://schemas.openxmlformats.org/markup-compatibility/2006">
                    <mc:Choice xmlns:v="urn:schemas-microsoft-com:vml" Requires="v">
                      <p:oleObj spid="_x0000_s3175" name="" r:id="rId1" imgW="110490" imgH="220980" progId="Equation.3">
                        <p:embed/>
                      </p:oleObj>
                    </mc:Choice>
                    <mc:Fallback>
                      <p:oleObj name="" r:id="rId1" imgW="110490" imgH="220980" progId="Equation.3">
                        <p:embed/>
                        <p:pic>
                          <p:nvPicPr>
                            <p:cNvPr id="0" name="图片 3174"/>
                            <p:cNvPicPr/>
                            <p:nvPr/>
                          </p:nvPicPr>
                          <p:blipFill>
                            <a:blip r:embed="rId2">
                              <a:clrChange>
                                <a:clrFrom>
                                  <a:srgbClr val="000000"/>
                                </a:clrFrom>
                                <a:clrTo>
                                  <a:srgbClr val="003366"/>
                                </a:clrTo>
                              </a:clrChange>
                            </a:blip>
                            <a:stretch>
                              <a:fillRect/>
                            </a:stretch>
                          </p:blipFill>
                          <p:spPr>
                            <a:xfrm>
                              <a:off x="1029" y="1648"/>
                              <a:ext cx="174" cy="364"/>
                            </a:xfrm>
                            <a:prstGeom prst="rect">
                              <a:avLst/>
                            </a:prstGeom>
                            <a:noFill/>
                            <a:ln w="38100">
                              <a:noFill/>
                              <a:miter/>
                            </a:ln>
                          </p:spPr>
                        </p:pic>
                      </p:oleObj>
                    </mc:Fallback>
                  </mc:AlternateContent>
                </a:graphicData>
              </a:graphic>
            </p:graphicFrame>
            <p:graphicFrame>
              <p:nvGraphicFramePr>
                <p:cNvPr id="15413" name="Object 36"/>
                <p:cNvGraphicFramePr>
                  <a:graphicFrameLocks noChangeAspect="1"/>
                </p:cNvGraphicFramePr>
                <p:nvPr/>
              </p:nvGraphicFramePr>
              <p:xfrm>
                <a:off x="1440" y="1656"/>
                <a:ext cx="174" cy="364"/>
              </p:xfrm>
              <a:graphic>
                <a:graphicData uri="http://schemas.openxmlformats.org/presentationml/2006/ole">
                  <mc:AlternateContent xmlns:mc="http://schemas.openxmlformats.org/markup-compatibility/2006">
                    <mc:Choice xmlns:v="urn:schemas-microsoft-com:vml" Requires="v">
                      <p:oleObj spid="_x0000_s3176" name="" r:id="rId3" imgW="110490" imgH="220980" progId="Equation.3">
                        <p:embed/>
                      </p:oleObj>
                    </mc:Choice>
                    <mc:Fallback>
                      <p:oleObj name="" r:id="rId3" imgW="110490" imgH="220980" progId="Equation.3">
                        <p:embed/>
                        <p:pic>
                          <p:nvPicPr>
                            <p:cNvPr id="0" name="图片 3175"/>
                            <p:cNvPicPr/>
                            <p:nvPr/>
                          </p:nvPicPr>
                          <p:blipFill>
                            <a:blip r:embed="rId4">
                              <a:clrChange>
                                <a:clrFrom>
                                  <a:srgbClr val="000000"/>
                                </a:clrFrom>
                                <a:clrTo>
                                  <a:srgbClr val="003366"/>
                                </a:clrTo>
                              </a:clrChange>
                            </a:blip>
                            <a:stretch>
                              <a:fillRect/>
                            </a:stretch>
                          </p:blipFill>
                          <p:spPr>
                            <a:xfrm>
                              <a:off x="1440" y="1656"/>
                              <a:ext cx="174" cy="364"/>
                            </a:xfrm>
                            <a:prstGeom prst="rect">
                              <a:avLst/>
                            </a:prstGeom>
                            <a:noFill/>
                            <a:ln w="38100">
                              <a:noFill/>
                              <a:miter/>
                            </a:ln>
                          </p:spPr>
                        </p:pic>
                      </p:oleObj>
                    </mc:Fallback>
                  </mc:AlternateContent>
                </a:graphicData>
              </a:graphic>
            </p:graphicFrame>
            <p:sp>
              <p:nvSpPr>
                <p:cNvPr id="15414" name="Arc 37"/>
                <p:cNvSpPr/>
                <p:nvPr/>
              </p:nvSpPr>
              <p:spPr>
                <a:xfrm rot="9220608" flipH="1" flipV="1">
                  <a:off x="1104" y="1944"/>
                  <a:ext cx="500" cy="288"/>
                </a:xfrm>
                <a:custGeom>
                  <a:avLst/>
                  <a:gdLst>
                    <a:gd name="txL" fmla="*/ 0 w 24985"/>
                    <a:gd name="txT" fmla="*/ 0 h 21600"/>
                    <a:gd name="txR" fmla="*/ 24985 w 24985"/>
                    <a:gd name="txB" fmla="*/ 21600 h 21600"/>
                  </a:gdLst>
                  <a:ahLst/>
                  <a:cxnLst>
                    <a:cxn ang="0">
                      <a:pos x="0" y="0"/>
                    </a:cxn>
                    <a:cxn ang="0">
                      <a:pos x="0" y="0"/>
                    </a:cxn>
                    <a:cxn ang="0">
                      <a:pos x="0" y="0"/>
                    </a:cxn>
                  </a:cxnLst>
                  <a:rect l="txL" t="txT" r="txR" b="txB"/>
                  <a:pathLst>
                    <a:path w="24985" h="21600" fill="none">
                      <a:moveTo>
                        <a:pt x="-1" y="266"/>
                      </a:moveTo>
                      <a:cubicBezTo>
                        <a:pt x="1119" y="89"/>
                        <a:pt x="2251" y="-1"/>
                        <a:pt x="3385" y="0"/>
                      </a:cubicBezTo>
                      <a:cubicBezTo>
                        <a:pt x="15314" y="0"/>
                        <a:pt x="24985" y="9670"/>
                        <a:pt x="24985" y="21600"/>
                      </a:cubicBezTo>
                    </a:path>
                    <a:path w="24985" h="21600" stroke="0">
                      <a:moveTo>
                        <a:pt x="-1" y="266"/>
                      </a:moveTo>
                      <a:cubicBezTo>
                        <a:pt x="1119" y="89"/>
                        <a:pt x="2251" y="-1"/>
                        <a:pt x="3385" y="0"/>
                      </a:cubicBezTo>
                      <a:cubicBezTo>
                        <a:pt x="15314" y="0"/>
                        <a:pt x="24985" y="9670"/>
                        <a:pt x="24985" y="21600"/>
                      </a:cubicBezTo>
                      <a:lnTo>
                        <a:pt x="3385" y="21600"/>
                      </a:lnTo>
                      <a:lnTo>
                        <a:pt x="-1" y="266"/>
                      </a:lnTo>
                      <a:close/>
                    </a:path>
                  </a:pathLst>
                </a:custGeom>
                <a:noFill/>
                <a:ln w="19050" cap="flat" cmpd="sng">
                  <a:solidFill>
                    <a:srgbClr val="FFCC00">
                      <a:alpha val="100000"/>
                    </a:srgbClr>
                  </a:solidFill>
                  <a:prstDash val="solid"/>
                  <a:round/>
                  <a:headEnd type="none" w="med" len="med"/>
                  <a:tailEnd type="none" w="sm" len="lg"/>
                </a:ln>
              </p:spPr>
              <p:txBody>
                <a:bodyPr/>
                <a:p>
                  <a:endParaRPr lang="zh-CN" altLang="en-US"/>
                </a:p>
              </p:txBody>
            </p:sp>
            <p:sp>
              <p:nvSpPr>
                <p:cNvPr id="15415" name="Line 38"/>
                <p:cNvSpPr/>
                <p:nvPr/>
              </p:nvSpPr>
              <p:spPr>
                <a:xfrm>
                  <a:off x="1344" y="1512"/>
                  <a:ext cx="0" cy="1392"/>
                </a:xfrm>
                <a:prstGeom prst="line">
                  <a:avLst/>
                </a:prstGeom>
                <a:ln w="19050" cap="flat" cmpd="sng">
                  <a:solidFill>
                    <a:schemeClr val="tx1"/>
                  </a:solidFill>
                  <a:prstDash val="dash"/>
                  <a:headEnd type="none" w="med" len="med"/>
                  <a:tailEnd type="none" w="sm" len="lg"/>
                </a:ln>
              </p:spPr>
            </p:sp>
            <p:graphicFrame>
              <p:nvGraphicFramePr>
                <p:cNvPr id="15416" name="Object 39"/>
                <p:cNvGraphicFramePr>
                  <a:graphicFrameLocks noChangeAspect="1"/>
                </p:cNvGraphicFramePr>
                <p:nvPr/>
              </p:nvGraphicFramePr>
              <p:xfrm>
                <a:off x="528" y="1872"/>
                <a:ext cx="262" cy="387"/>
              </p:xfrm>
              <a:graphic>
                <a:graphicData uri="http://schemas.openxmlformats.org/presentationml/2006/ole">
                  <mc:AlternateContent xmlns:mc="http://schemas.openxmlformats.org/markup-compatibility/2006">
                    <mc:Choice xmlns:v="urn:schemas-microsoft-com:vml" Requires="v">
                      <p:oleObj spid="_x0000_s3177" name="" r:id="rId5" imgW="141605" imgH="215265" progId="Equation.3">
                        <p:embed/>
                      </p:oleObj>
                    </mc:Choice>
                    <mc:Fallback>
                      <p:oleObj name="" r:id="rId5" imgW="141605" imgH="215265" progId="Equation.3">
                        <p:embed/>
                        <p:pic>
                          <p:nvPicPr>
                            <p:cNvPr id="0" name="图片 3176"/>
                            <p:cNvPicPr/>
                            <p:nvPr/>
                          </p:nvPicPr>
                          <p:blipFill>
                            <a:blip r:embed="rId6">
                              <a:clrChange>
                                <a:clrFrom>
                                  <a:srgbClr val="000000"/>
                                </a:clrFrom>
                                <a:clrTo>
                                  <a:srgbClr val="003366"/>
                                </a:clrTo>
                              </a:clrChange>
                            </a:blip>
                            <a:stretch>
                              <a:fillRect/>
                            </a:stretch>
                          </p:blipFill>
                          <p:spPr>
                            <a:xfrm>
                              <a:off x="528" y="1872"/>
                              <a:ext cx="262" cy="387"/>
                            </a:xfrm>
                            <a:prstGeom prst="rect">
                              <a:avLst/>
                            </a:prstGeom>
                            <a:noFill/>
                            <a:ln w="38100">
                              <a:noFill/>
                              <a:miter/>
                            </a:ln>
                          </p:spPr>
                        </p:pic>
                      </p:oleObj>
                    </mc:Fallback>
                  </mc:AlternateContent>
                </a:graphicData>
              </a:graphic>
            </p:graphicFrame>
          </p:grpSp>
        </p:grpSp>
        <p:sp>
          <p:nvSpPr>
            <p:cNvPr id="15404" name="Text Box 40"/>
            <p:cNvSpPr txBox="1"/>
            <p:nvPr/>
          </p:nvSpPr>
          <p:spPr>
            <a:xfrm>
              <a:off x="3071" y="1968"/>
              <a:ext cx="253" cy="357"/>
            </a:xfrm>
            <a:prstGeom prst="rect">
              <a:avLst/>
            </a:prstGeom>
            <a:noFill/>
            <a:ln w="9525">
              <a:noFill/>
            </a:ln>
          </p:spPr>
          <p:txBody>
            <a:bodyPr wrap="none">
              <a:spAutoFit/>
            </a:bodyPr>
            <a:p>
              <a:pPr eaLnBrk="1" hangingPunct="1">
                <a:spcBef>
                  <a:spcPct val="50000"/>
                </a:spcBef>
              </a:pPr>
              <a:r>
                <a:rPr lang="en-US" altLang="zh-CN" sz="2400" b="1" dirty="0">
                  <a:solidFill>
                    <a:srgbClr val="003366"/>
                  </a:solidFill>
                  <a:latin typeface="Times New Roman" panose="02020603050405020304" pitchFamily="18" charset="0"/>
                </a:rPr>
                <a:t>1</a:t>
              </a:r>
              <a:endParaRPr lang="en-US" altLang="zh-CN" sz="2400" b="1" dirty="0">
                <a:solidFill>
                  <a:srgbClr val="003366"/>
                </a:solidFill>
                <a:latin typeface="Times New Roman" panose="02020603050405020304" pitchFamily="18" charset="0"/>
              </a:endParaRPr>
            </a:p>
          </p:txBody>
        </p:sp>
      </p:grpSp>
      <p:sp>
        <p:nvSpPr>
          <p:cNvPr id="15364" name="Text Box 41"/>
          <p:cNvSpPr txBox="1"/>
          <p:nvPr/>
        </p:nvSpPr>
        <p:spPr>
          <a:xfrm>
            <a:off x="4398963" y="1128713"/>
            <a:ext cx="1087437" cy="519112"/>
          </a:xfrm>
          <a:prstGeom prst="rect">
            <a:avLst/>
          </a:prstGeom>
          <a:noFill/>
          <a:ln w="9525">
            <a:noFill/>
          </a:ln>
        </p:spPr>
        <p:txBody>
          <a:bodyPr>
            <a:spAutoFit/>
          </a:bodyPr>
          <a:p>
            <a:pPr eaLnBrk="1" hangingPunct="1">
              <a:spcBef>
                <a:spcPct val="50000"/>
              </a:spcBef>
            </a:pPr>
            <a:r>
              <a:rPr lang="zh-CN" altLang="en-US" sz="2800" b="1" dirty="0">
                <a:solidFill>
                  <a:srgbClr val="003366"/>
                </a:solidFill>
                <a:latin typeface="Times New Roman" panose="02020603050405020304" pitchFamily="18" charset="0"/>
              </a:rPr>
              <a:t>空气</a:t>
            </a:r>
            <a:endParaRPr lang="zh-CN" altLang="en-US" sz="2800" b="1" dirty="0">
              <a:solidFill>
                <a:srgbClr val="003366"/>
              </a:solidFill>
              <a:latin typeface="Times New Roman" panose="02020603050405020304" pitchFamily="18" charset="0"/>
            </a:endParaRPr>
          </a:p>
        </p:txBody>
      </p:sp>
      <p:sp>
        <p:nvSpPr>
          <p:cNvPr id="15365" name="Line 43"/>
          <p:cNvSpPr/>
          <p:nvPr/>
        </p:nvSpPr>
        <p:spPr>
          <a:xfrm>
            <a:off x="2989263" y="2827338"/>
            <a:ext cx="0" cy="1477962"/>
          </a:xfrm>
          <a:prstGeom prst="line">
            <a:avLst/>
          </a:prstGeom>
          <a:ln w="19050" cap="flat" cmpd="sng">
            <a:solidFill>
              <a:srgbClr val="0000FF"/>
            </a:solidFill>
            <a:prstDash val="dash"/>
            <a:headEnd type="none" w="med" len="med"/>
            <a:tailEnd type="none" w="sm" len="lg"/>
          </a:ln>
        </p:spPr>
      </p:sp>
      <p:grpSp>
        <p:nvGrpSpPr>
          <p:cNvPr id="15366" name="Group 44"/>
          <p:cNvGrpSpPr/>
          <p:nvPr/>
        </p:nvGrpSpPr>
        <p:grpSpPr>
          <a:xfrm>
            <a:off x="3055938" y="2297113"/>
            <a:ext cx="395287" cy="1400175"/>
            <a:chOff x="1922" y="2178"/>
            <a:chExt cx="296" cy="1093"/>
          </a:xfrm>
        </p:grpSpPr>
        <p:sp>
          <p:nvSpPr>
            <p:cNvPr id="15397" name="Line 45"/>
            <p:cNvSpPr/>
            <p:nvPr/>
          </p:nvSpPr>
          <p:spPr>
            <a:xfrm rot="-3885590" flipH="1">
              <a:off x="1558" y="2716"/>
              <a:ext cx="1093" cy="17"/>
            </a:xfrm>
            <a:prstGeom prst="line">
              <a:avLst/>
            </a:prstGeom>
            <a:ln w="28575" cap="flat" cmpd="sng">
              <a:solidFill>
                <a:srgbClr val="0000FF"/>
              </a:solidFill>
              <a:prstDash val="solid"/>
              <a:headEnd type="triangle" w="sm" len="lg"/>
              <a:tailEnd type="none" w="med" len="med"/>
            </a:ln>
          </p:spPr>
        </p:sp>
        <p:sp>
          <p:nvSpPr>
            <p:cNvPr id="15398" name="Oval 46"/>
            <p:cNvSpPr/>
            <p:nvPr/>
          </p:nvSpPr>
          <p:spPr>
            <a:xfrm rot="-3885590">
              <a:off x="1917" y="3021"/>
              <a:ext cx="55" cy="4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99" name="Oval 47"/>
            <p:cNvSpPr/>
            <p:nvPr/>
          </p:nvSpPr>
          <p:spPr>
            <a:xfrm rot="-3885590">
              <a:off x="1990" y="2877"/>
              <a:ext cx="55" cy="4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00" name="Oval 48"/>
            <p:cNvSpPr/>
            <p:nvPr/>
          </p:nvSpPr>
          <p:spPr>
            <a:xfrm rot="-3885590">
              <a:off x="2062" y="2734"/>
              <a:ext cx="54" cy="4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01" name="Oval 49"/>
            <p:cNvSpPr/>
            <p:nvPr/>
          </p:nvSpPr>
          <p:spPr>
            <a:xfrm rot="-3885590">
              <a:off x="2109" y="2596"/>
              <a:ext cx="55" cy="4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402" name="Oval 50"/>
            <p:cNvSpPr/>
            <p:nvPr/>
          </p:nvSpPr>
          <p:spPr>
            <a:xfrm rot="-3885590">
              <a:off x="2167" y="2452"/>
              <a:ext cx="55" cy="4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5367" name="Line 51"/>
          <p:cNvSpPr/>
          <p:nvPr/>
        </p:nvSpPr>
        <p:spPr>
          <a:xfrm rot="1541964">
            <a:off x="2894013" y="3995738"/>
            <a:ext cx="1824037" cy="0"/>
          </a:xfrm>
          <a:prstGeom prst="line">
            <a:avLst/>
          </a:prstGeom>
          <a:ln w="28575" cap="flat" cmpd="sng">
            <a:solidFill>
              <a:srgbClr val="0000FF"/>
            </a:solidFill>
            <a:prstDash val="solid"/>
            <a:headEnd type="none" w="med" len="med"/>
            <a:tailEnd type="triangle" w="sm" len="lg"/>
          </a:ln>
        </p:spPr>
      </p:sp>
      <p:sp>
        <p:nvSpPr>
          <p:cNvPr id="15368" name="Line 52"/>
          <p:cNvSpPr/>
          <p:nvPr/>
        </p:nvSpPr>
        <p:spPr>
          <a:xfrm rot="1541964">
            <a:off x="3340100" y="3640138"/>
            <a:ext cx="0" cy="276225"/>
          </a:xfrm>
          <a:prstGeom prst="line">
            <a:avLst/>
          </a:prstGeom>
          <a:ln w="28575" cap="flat" cmpd="sng">
            <a:solidFill>
              <a:srgbClr val="0000FF"/>
            </a:solidFill>
            <a:prstDash val="solid"/>
            <a:headEnd type="none" w="med" len="med"/>
            <a:tailEnd type="none" w="sm" len="lg"/>
          </a:ln>
        </p:spPr>
      </p:sp>
      <p:sp>
        <p:nvSpPr>
          <p:cNvPr id="15369" name="Line 53"/>
          <p:cNvSpPr/>
          <p:nvPr/>
        </p:nvSpPr>
        <p:spPr>
          <a:xfrm rot="1541964">
            <a:off x="3606800" y="3748088"/>
            <a:ext cx="0" cy="276225"/>
          </a:xfrm>
          <a:prstGeom prst="line">
            <a:avLst/>
          </a:prstGeom>
          <a:ln w="28575" cap="flat" cmpd="sng">
            <a:solidFill>
              <a:srgbClr val="0000FF"/>
            </a:solidFill>
            <a:prstDash val="solid"/>
            <a:headEnd type="none" w="med" len="med"/>
            <a:tailEnd type="none" w="sm" len="lg"/>
          </a:ln>
        </p:spPr>
      </p:sp>
      <p:sp>
        <p:nvSpPr>
          <p:cNvPr id="15370" name="Line 54"/>
          <p:cNvSpPr/>
          <p:nvPr/>
        </p:nvSpPr>
        <p:spPr>
          <a:xfrm rot="1541964">
            <a:off x="3871913" y="3856038"/>
            <a:ext cx="0" cy="274637"/>
          </a:xfrm>
          <a:prstGeom prst="line">
            <a:avLst/>
          </a:prstGeom>
          <a:ln w="28575" cap="flat" cmpd="sng">
            <a:solidFill>
              <a:srgbClr val="0000FF"/>
            </a:solidFill>
            <a:prstDash val="solid"/>
            <a:headEnd type="none" w="med" len="med"/>
            <a:tailEnd type="none" w="sm" len="lg"/>
          </a:ln>
        </p:spPr>
      </p:sp>
      <p:sp>
        <p:nvSpPr>
          <p:cNvPr id="15371" name="Line 55"/>
          <p:cNvSpPr/>
          <p:nvPr/>
        </p:nvSpPr>
        <p:spPr>
          <a:xfrm rot="1541964">
            <a:off x="4138613" y="3963988"/>
            <a:ext cx="0" cy="274637"/>
          </a:xfrm>
          <a:prstGeom prst="line">
            <a:avLst/>
          </a:prstGeom>
          <a:ln w="28575" cap="flat" cmpd="sng">
            <a:solidFill>
              <a:srgbClr val="0000FF"/>
            </a:solidFill>
            <a:prstDash val="solid"/>
            <a:headEnd type="none" w="med" len="med"/>
            <a:tailEnd type="none" w="sm" len="lg"/>
          </a:ln>
        </p:spPr>
      </p:sp>
      <p:sp>
        <p:nvSpPr>
          <p:cNvPr id="15372" name="Oval 56"/>
          <p:cNvSpPr/>
          <p:nvPr/>
        </p:nvSpPr>
        <p:spPr>
          <a:xfrm rot="1541964">
            <a:off x="3155950" y="3690938"/>
            <a:ext cx="100013" cy="6826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73" name="Oval 57"/>
          <p:cNvSpPr/>
          <p:nvPr/>
        </p:nvSpPr>
        <p:spPr>
          <a:xfrm rot="1541964">
            <a:off x="3689350" y="3925888"/>
            <a:ext cx="98425" cy="69850"/>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74" name="Oval 58"/>
          <p:cNvSpPr/>
          <p:nvPr/>
        </p:nvSpPr>
        <p:spPr>
          <a:xfrm rot="1541964">
            <a:off x="4222750" y="4171950"/>
            <a:ext cx="100013" cy="69850"/>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75" name="Line 59"/>
          <p:cNvSpPr/>
          <p:nvPr/>
        </p:nvSpPr>
        <p:spPr>
          <a:xfrm rot="1541964">
            <a:off x="3457575" y="3711575"/>
            <a:ext cx="0" cy="276225"/>
          </a:xfrm>
          <a:prstGeom prst="line">
            <a:avLst/>
          </a:prstGeom>
          <a:ln w="28575" cap="flat" cmpd="sng">
            <a:solidFill>
              <a:srgbClr val="0000FF"/>
            </a:solidFill>
            <a:prstDash val="solid"/>
            <a:headEnd type="none" w="med" len="med"/>
            <a:tailEnd type="none" w="sm" len="lg"/>
          </a:ln>
        </p:spPr>
      </p:sp>
      <p:sp>
        <p:nvSpPr>
          <p:cNvPr id="15376" name="Line 60"/>
          <p:cNvSpPr/>
          <p:nvPr/>
        </p:nvSpPr>
        <p:spPr>
          <a:xfrm rot="1541964">
            <a:off x="4005263" y="3943350"/>
            <a:ext cx="0" cy="217488"/>
          </a:xfrm>
          <a:prstGeom prst="line">
            <a:avLst/>
          </a:prstGeom>
          <a:ln w="28575" cap="flat" cmpd="sng">
            <a:solidFill>
              <a:srgbClr val="0000FF"/>
            </a:solidFill>
            <a:prstDash val="solid"/>
            <a:headEnd type="none" w="med" len="med"/>
            <a:tailEnd type="none" w="sm" len="lg"/>
          </a:ln>
        </p:spPr>
      </p:sp>
      <p:grpSp>
        <p:nvGrpSpPr>
          <p:cNvPr id="15377" name="Group 62"/>
          <p:cNvGrpSpPr/>
          <p:nvPr/>
        </p:nvGrpSpPr>
        <p:grpSpPr>
          <a:xfrm>
            <a:off x="3429000" y="1681163"/>
            <a:ext cx="1728788" cy="652462"/>
            <a:chOff x="2880" y="1055"/>
            <a:chExt cx="1296" cy="509"/>
          </a:xfrm>
        </p:grpSpPr>
        <p:sp>
          <p:nvSpPr>
            <p:cNvPr id="15390" name="Line 63"/>
            <p:cNvSpPr/>
            <p:nvPr/>
          </p:nvSpPr>
          <p:spPr>
            <a:xfrm rot="-1745951">
              <a:off x="2880" y="1296"/>
              <a:ext cx="1296" cy="18"/>
            </a:xfrm>
            <a:prstGeom prst="line">
              <a:avLst/>
            </a:prstGeom>
            <a:ln w="28575" cap="flat" cmpd="sng">
              <a:solidFill>
                <a:srgbClr val="0000FF"/>
              </a:solidFill>
              <a:prstDash val="solid"/>
              <a:headEnd type="none" w="sm" len="lg"/>
              <a:tailEnd type="triangle" w="sm" len="lg"/>
            </a:ln>
          </p:spPr>
        </p:sp>
        <p:sp>
          <p:nvSpPr>
            <p:cNvPr id="15391" name="Oval 64"/>
            <p:cNvSpPr/>
            <p:nvPr/>
          </p:nvSpPr>
          <p:spPr>
            <a:xfrm rot="-1745951">
              <a:off x="3066" y="1501"/>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92" name="Oval 65"/>
            <p:cNvSpPr/>
            <p:nvPr/>
          </p:nvSpPr>
          <p:spPr>
            <a:xfrm rot="-1745951">
              <a:off x="3235" y="1408"/>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93" name="Oval 66"/>
            <p:cNvSpPr/>
            <p:nvPr/>
          </p:nvSpPr>
          <p:spPr>
            <a:xfrm rot="-1745951">
              <a:off x="3403" y="1315"/>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94" name="Oval 67"/>
            <p:cNvSpPr/>
            <p:nvPr/>
          </p:nvSpPr>
          <p:spPr>
            <a:xfrm rot="-1745951">
              <a:off x="3570" y="1221"/>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95" name="Oval 68"/>
            <p:cNvSpPr/>
            <p:nvPr/>
          </p:nvSpPr>
          <p:spPr>
            <a:xfrm rot="-1745951">
              <a:off x="3739" y="1127"/>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96" name="Oval 69"/>
            <p:cNvSpPr/>
            <p:nvPr/>
          </p:nvSpPr>
          <p:spPr>
            <a:xfrm rot="-1745951">
              <a:off x="3875" y="1055"/>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5378" name="Group 70"/>
          <p:cNvGrpSpPr/>
          <p:nvPr/>
        </p:nvGrpSpPr>
        <p:grpSpPr>
          <a:xfrm rot="83576">
            <a:off x="3694113" y="2297113"/>
            <a:ext cx="369887" cy="935037"/>
            <a:chOff x="4149" y="1421"/>
            <a:chExt cx="277" cy="730"/>
          </a:xfrm>
        </p:grpSpPr>
        <p:sp>
          <p:nvSpPr>
            <p:cNvPr id="15386" name="Line 71"/>
            <p:cNvSpPr/>
            <p:nvPr/>
          </p:nvSpPr>
          <p:spPr>
            <a:xfrm rot="3361829" flipH="1">
              <a:off x="3932" y="1780"/>
              <a:ext cx="730" cy="11"/>
            </a:xfrm>
            <a:prstGeom prst="line">
              <a:avLst/>
            </a:prstGeom>
            <a:ln w="28575" cap="flat" cmpd="sng">
              <a:solidFill>
                <a:srgbClr val="0000FF"/>
              </a:solidFill>
              <a:prstDash val="solid"/>
              <a:headEnd type="triangle" w="sm" len="lg"/>
              <a:tailEnd type="none" w="sm" len="lg"/>
            </a:ln>
          </p:spPr>
        </p:sp>
        <p:sp>
          <p:nvSpPr>
            <p:cNvPr id="15387" name="Oval 72"/>
            <p:cNvSpPr/>
            <p:nvPr/>
          </p:nvSpPr>
          <p:spPr>
            <a:xfrm rot="3361829">
              <a:off x="4148" y="1589"/>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88" name="Oval 73"/>
            <p:cNvSpPr/>
            <p:nvPr/>
          </p:nvSpPr>
          <p:spPr>
            <a:xfrm rot="3361829">
              <a:off x="4255" y="1749"/>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89" name="Oval 74"/>
            <p:cNvSpPr/>
            <p:nvPr/>
          </p:nvSpPr>
          <p:spPr>
            <a:xfrm rot="3361829">
              <a:off x="4362" y="1909"/>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5379" name="Rectangle 79"/>
          <p:cNvSpPr/>
          <p:nvPr/>
        </p:nvSpPr>
        <p:spPr>
          <a:xfrm>
            <a:off x="1262063" y="2400300"/>
            <a:ext cx="3648075" cy="1233488"/>
          </a:xfrm>
          <a:prstGeom prst="rect">
            <a:avLst/>
          </a:prstGeom>
          <a:solidFill>
            <a:srgbClr val="D5F7FF">
              <a:alpha val="50195"/>
            </a:srgbClr>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5380" name="Rectangle 80"/>
          <p:cNvSpPr/>
          <p:nvPr/>
        </p:nvSpPr>
        <p:spPr>
          <a:xfrm>
            <a:off x="1390650" y="3048000"/>
            <a:ext cx="958850" cy="519113"/>
          </a:xfrm>
          <a:prstGeom prst="rect">
            <a:avLst/>
          </a:prstGeom>
          <a:noFill/>
          <a:ln w="9525">
            <a:noFill/>
          </a:ln>
        </p:spPr>
        <p:txBody>
          <a:bodyPr>
            <a:spAutoFit/>
          </a:bodyPr>
          <a:p>
            <a:pPr eaLnBrk="1" hangingPunct="1"/>
            <a:r>
              <a:rPr lang="zh-CN" altLang="en-US" sz="2800" b="1" dirty="0">
                <a:solidFill>
                  <a:srgbClr val="003366"/>
                </a:solidFill>
                <a:latin typeface="Times New Roman" panose="02020603050405020304" pitchFamily="18" charset="0"/>
              </a:rPr>
              <a:t>玻璃</a:t>
            </a:r>
            <a:endParaRPr lang="zh-CN" altLang="en-US" sz="2800" b="1" dirty="0">
              <a:solidFill>
                <a:srgbClr val="003366"/>
              </a:solidFill>
              <a:latin typeface="Times New Roman" panose="02020603050405020304" pitchFamily="18" charset="0"/>
            </a:endParaRPr>
          </a:p>
        </p:txBody>
      </p:sp>
      <p:graphicFrame>
        <p:nvGraphicFramePr>
          <p:cNvPr id="15381" name="Object 81"/>
          <p:cNvGraphicFramePr>
            <a:graphicFrameLocks noChangeAspect="1"/>
          </p:cNvGraphicFramePr>
          <p:nvPr/>
        </p:nvGraphicFramePr>
        <p:xfrm>
          <a:off x="1325563" y="2565400"/>
          <a:ext cx="392112" cy="509588"/>
        </p:xfrm>
        <a:graphic>
          <a:graphicData uri="http://schemas.openxmlformats.org/presentationml/2006/ole">
            <mc:AlternateContent xmlns:mc="http://schemas.openxmlformats.org/markup-compatibility/2006">
              <mc:Choice xmlns:v="urn:schemas-microsoft-com:vml" Requires="v">
                <p:oleObj spid="_x0000_s3178" name="" r:id="rId7" imgW="163195" imgH="215265" progId="Equation.3">
                  <p:embed/>
                </p:oleObj>
              </mc:Choice>
              <mc:Fallback>
                <p:oleObj name="" r:id="rId7" imgW="163195" imgH="215265" progId="Equation.3">
                  <p:embed/>
                  <p:pic>
                    <p:nvPicPr>
                      <p:cNvPr id="0" name="图片 3177"/>
                      <p:cNvPicPr/>
                      <p:nvPr/>
                    </p:nvPicPr>
                    <p:blipFill>
                      <a:blip r:embed="rId8">
                        <a:clrChange>
                          <a:clrFrom>
                            <a:srgbClr val="000000"/>
                          </a:clrFrom>
                          <a:clrTo>
                            <a:srgbClr val="003366"/>
                          </a:clrTo>
                        </a:clrChange>
                      </a:blip>
                      <a:stretch>
                        <a:fillRect/>
                      </a:stretch>
                    </p:blipFill>
                    <p:spPr>
                      <a:xfrm>
                        <a:off x="1325563" y="2565400"/>
                        <a:ext cx="392112" cy="509588"/>
                      </a:xfrm>
                      <a:prstGeom prst="rect">
                        <a:avLst/>
                      </a:prstGeom>
                      <a:noFill/>
                      <a:ln w="38100">
                        <a:noFill/>
                        <a:miter/>
                      </a:ln>
                    </p:spPr>
                  </p:pic>
                </p:oleObj>
              </mc:Fallback>
            </mc:AlternateContent>
          </a:graphicData>
        </a:graphic>
      </p:graphicFrame>
      <p:sp>
        <p:nvSpPr>
          <p:cNvPr id="15382" name="Text Box 82"/>
          <p:cNvSpPr txBox="1"/>
          <p:nvPr/>
        </p:nvSpPr>
        <p:spPr>
          <a:xfrm>
            <a:off x="4589463" y="2971800"/>
            <a:ext cx="336550" cy="457200"/>
          </a:xfrm>
          <a:prstGeom prst="rect">
            <a:avLst/>
          </a:prstGeom>
          <a:noFill/>
          <a:ln w="9525">
            <a:noFill/>
          </a:ln>
        </p:spPr>
        <p:txBody>
          <a:bodyPr wrap="none">
            <a:spAutoFit/>
          </a:bodyPr>
          <a:p>
            <a:pPr eaLnBrk="1" hangingPunct="1">
              <a:spcBef>
                <a:spcPct val="50000"/>
              </a:spcBef>
            </a:pPr>
            <a:r>
              <a:rPr lang="en-US" altLang="zh-CN" sz="2400" b="1" dirty="0">
                <a:solidFill>
                  <a:srgbClr val="003366"/>
                </a:solidFill>
                <a:latin typeface="Times New Roman" panose="02020603050405020304" pitchFamily="18" charset="0"/>
              </a:rPr>
              <a:t>2</a:t>
            </a:r>
            <a:endParaRPr lang="en-US" altLang="zh-CN" sz="2400" b="1" dirty="0">
              <a:solidFill>
                <a:srgbClr val="003366"/>
              </a:solidFill>
              <a:latin typeface="Times New Roman" panose="02020603050405020304" pitchFamily="18" charset="0"/>
            </a:endParaRPr>
          </a:p>
        </p:txBody>
      </p:sp>
      <p:sp>
        <p:nvSpPr>
          <p:cNvPr id="15383" name="Arc 85"/>
          <p:cNvSpPr/>
          <p:nvPr/>
        </p:nvSpPr>
        <p:spPr>
          <a:xfrm rot="-8332883" flipH="1">
            <a:off x="2327275" y="2603500"/>
            <a:ext cx="80963" cy="244475"/>
          </a:xfrm>
          <a:custGeom>
            <a:avLst/>
            <a:gdLst>
              <a:gd name="txL" fmla="*/ 0 w 21399"/>
              <a:gd name="txT" fmla="*/ 0 h 21600"/>
              <a:gd name="txR" fmla="*/ 21399 w 21399"/>
              <a:gd name="txB" fmla="*/ 21600 h 21600"/>
            </a:gdLst>
            <a:ahLst/>
            <a:cxnLst>
              <a:cxn ang="0">
                <a:pos x="0" y="0"/>
              </a:cxn>
              <a:cxn ang="0">
                <a:pos x="1158971" y="27052540"/>
              </a:cxn>
              <a:cxn ang="0">
                <a:pos x="0" y="31318130"/>
              </a:cxn>
            </a:cxnLst>
            <a:rect l="txL" t="txT" r="txR" b="txB"/>
            <a:pathLst>
              <a:path w="21399" h="21600" fill="none">
                <a:moveTo>
                  <a:pt x="-1" y="0"/>
                </a:moveTo>
                <a:cubicBezTo>
                  <a:pt x="10792" y="0"/>
                  <a:pt x="19928" y="7966"/>
                  <a:pt x="21398" y="18658"/>
                </a:cubicBezTo>
              </a:path>
              <a:path w="21399" h="21600" stroke="0">
                <a:moveTo>
                  <a:pt x="-1" y="0"/>
                </a:moveTo>
                <a:cubicBezTo>
                  <a:pt x="10792" y="0"/>
                  <a:pt x="19928" y="7966"/>
                  <a:pt x="21398" y="18658"/>
                </a:cubicBezTo>
                <a:lnTo>
                  <a:pt x="0" y="21600"/>
                </a:lnTo>
                <a:lnTo>
                  <a:pt x="-1" y="0"/>
                </a:lnTo>
                <a:close/>
              </a:path>
            </a:pathLst>
          </a:custGeom>
          <a:noFill/>
          <a:ln w="28575" cap="flat" cmpd="sng">
            <a:solidFill>
              <a:srgbClr val="FF3399">
                <a:alpha val="100000"/>
              </a:srgbClr>
            </a:solidFill>
            <a:prstDash val="solid"/>
            <a:round/>
            <a:headEnd type="none" w="med" len="med"/>
            <a:tailEnd type="none" w="sm" len="lg"/>
          </a:ln>
        </p:spPr>
        <p:txBody>
          <a:bodyPr/>
          <a:p>
            <a:endParaRPr lang="zh-CN" altLang="en-US"/>
          </a:p>
        </p:txBody>
      </p:sp>
      <p:graphicFrame>
        <p:nvGraphicFramePr>
          <p:cNvPr id="15384" name="Object 86"/>
          <p:cNvGraphicFramePr>
            <a:graphicFrameLocks noChangeAspect="1"/>
          </p:cNvGraphicFramePr>
          <p:nvPr/>
        </p:nvGraphicFramePr>
        <p:xfrm>
          <a:off x="2286000" y="2851150"/>
          <a:ext cx="320675" cy="398463"/>
        </p:xfrm>
        <a:graphic>
          <a:graphicData uri="http://schemas.openxmlformats.org/presentationml/2006/ole">
            <mc:AlternateContent xmlns:mc="http://schemas.openxmlformats.org/markup-compatibility/2006">
              <mc:Choice xmlns:v="urn:schemas-microsoft-com:vml" Requires="v">
                <p:oleObj spid="_x0000_s3179" name="" r:id="rId9" imgW="177800" imgH="241300" progId="Equation.3">
                  <p:embed/>
                </p:oleObj>
              </mc:Choice>
              <mc:Fallback>
                <p:oleObj name="" r:id="rId9" imgW="177800" imgH="241300" progId="Equation.3">
                  <p:embed/>
                  <p:pic>
                    <p:nvPicPr>
                      <p:cNvPr id="0" name="图片 3178"/>
                      <p:cNvPicPr/>
                      <p:nvPr/>
                    </p:nvPicPr>
                    <p:blipFill>
                      <a:blip r:embed="rId10"/>
                      <a:stretch>
                        <a:fillRect/>
                      </a:stretch>
                    </p:blipFill>
                    <p:spPr>
                      <a:xfrm>
                        <a:off x="2286000" y="2851150"/>
                        <a:ext cx="320675" cy="398463"/>
                      </a:xfrm>
                      <a:prstGeom prst="rect">
                        <a:avLst/>
                      </a:prstGeom>
                      <a:noFill/>
                      <a:ln w="38100">
                        <a:noFill/>
                        <a:miter/>
                      </a:ln>
                    </p:spPr>
                  </p:pic>
                </p:oleObj>
              </mc:Fallback>
            </mc:AlternateContent>
          </a:graphicData>
        </a:graphic>
      </p:graphicFrame>
      <p:sp>
        <p:nvSpPr>
          <p:cNvPr id="15385" name="Rectangle 91"/>
          <p:cNvSpPr/>
          <p:nvPr/>
        </p:nvSpPr>
        <p:spPr>
          <a:xfrm>
            <a:off x="4067175" y="90488"/>
            <a:ext cx="1101725"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讨论</a:t>
            </a:r>
            <a:endParaRPr lang="zh-CN" altLang="en-US" sz="3600" b="1"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139"/>
                                        </p:tgtEl>
                                        <p:attrNameLst>
                                          <p:attrName>style.visibility</p:attrName>
                                        </p:attrNameLst>
                                      </p:cBhvr>
                                      <p:to>
                                        <p:strVal val="visible"/>
                                      </p:to>
                                    </p:set>
                                    <p:animEffect transition="in" filter="blinds(horizontal)">
                                      <p:cBhvr>
                                        <p:cTn id="7" dur="500"/>
                                        <p:tgtEl>
                                          <p:spTgt spid="45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005" name="Text Box 1045"/>
          <p:cNvSpPr txBox="1"/>
          <p:nvPr/>
        </p:nvSpPr>
        <p:spPr>
          <a:xfrm>
            <a:off x="609600" y="990600"/>
            <a:ext cx="8077200" cy="1260475"/>
          </a:xfrm>
          <a:prstGeom prst="rect">
            <a:avLst/>
          </a:prstGeom>
          <a:noFill/>
          <a:ln w="9525">
            <a:noFill/>
          </a:ln>
        </p:spPr>
        <p:txBody>
          <a:bodyPr>
            <a:spAutoFit/>
          </a:bodyPr>
          <a:p>
            <a:pPr eaLnBrk="1" hangingPunct="1">
              <a:lnSpc>
                <a:spcPct val="120000"/>
              </a:lnSpc>
              <a:spcBef>
                <a:spcPct val="50000"/>
              </a:spcBef>
              <a:buBlip>
                <a:blip r:embed="rId1"/>
              </a:buBlip>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折射光</a:t>
            </a:r>
            <a:r>
              <a:rPr lang="zh-CN" altLang="en-US" sz="3200" b="1" dirty="0">
                <a:solidFill>
                  <a:srgbClr val="000000"/>
                </a:solidFill>
                <a:latin typeface="Times New Roman" panose="02020603050405020304" pitchFamily="18" charset="0"/>
              </a:rPr>
              <a:t>       </a:t>
            </a:r>
            <a:r>
              <a:rPr lang="zh-CN" altLang="en-US" sz="3200" b="1" dirty="0">
                <a:solidFill>
                  <a:srgbClr val="333399"/>
                </a:solidFill>
                <a:latin typeface="Times New Roman" panose="02020603050405020304" pitchFamily="18" charset="0"/>
              </a:rPr>
              <a:t>部分</a:t>
            </a:r>
            <a:r>
              <a:rPr lang="zh-CN" altLang="en-US" sz="3200" b="1" dirty="0">
                <a:solidFill>
                  <a:srgbClr val="003366"/>
                </a:solidFill>
                <a:latin typeface="Times New Roman" panose="02020603050405020304" pitchFamily="18" charset="0"/>
              </a:rPr>
              <a:t>偏振光，平行于入射面的振动大于垂直于入射面的振动 </a:t>
            </a:r>
            <a:r>
              <a:rPr lang="en-US" altLang="zh-CN" sz="3200" b="1" dirty="0">
                <a:solidFill>
                  <a:srgbClr val="003366"/>
                </a:solidFill>
                <a:latin typeface="Times New Roman" panose="02020603050405020304" pitchFamily="18" charset="0"/>
              </a:rPr>
              <a:t>.</a:t>
            </a:r>
            <a:endParaRPr lang="en-US" altLang="zh-CN" sz="3200" b="1" dirty="0">
              <a:solidFill>
                <a:srgbClr val="003366"/>
              </a:solidFill>
              <a:latin typeface="Times New Roman" panose="02020603050405020304" pitchFamily="18" charset="0"/>
            </a:endParaRPr>
          </a:p>
        </p:txBody>
      </p:sp>
      <p:sp>
        <p:nvSpPr>
          <p:cNvPr id="42006" name="Text Box 1046"/>
          <p:cNvSpPr txBox="1"/>
          <p:nvPr/>
        </p:nvSpPr>
        <p:spPr>
          <a:xfrm>
            <a:off x="685800" y="2743200"/>
            <a:ext cx="8153400" cy="1260475"/>
          </a:xfrm>
          <a:prstGeom prst="rect">
            <a:avLst/>
          </a:prstGeom>
          <a:noFill/>
          <a:ln w="9525">
            <a:noFill/>
          </a:ln>
        </p:spPr>
        <p:txBody>
          <a:bodyPr>
            <a:spAutoFit/>
          </a:bodyPr>
          <a:p>
            <a:pPr eaLnBrk="1" hangingPunct="1">
              <a:lnSpc>
                <a:spcPct val="120000"/>
              </a:lnSpc>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理论和实验证明</a:t>
            </a:r>
            <a:r>
              <a:rPr lang="zh-CN" altLang="en-US" sz="3200" b="1" dirty="0">
                <a:solidFill>
                  <a:srgbClr val="003366"/>
                </a:solidFill>
                <a:latin typeface="Times New Roman" panose="02020603050405020304" pitchFamily="18" charset="0"/>
              </a:rPr>
              <a:t>：反射光的偏振化程度与入射角有关 </a:t>
            </a:r>
            <a:r>
              <a:rPr lang="en-US" altLang="zh-CN" sz="3200" b="1" dirty="0">
                <a:solidFill>
                  <a:srgbClr val="003366"/>
                </a:solidFill>
                <a:latin typeface="Times New Roman" panose="02020603050405020304" pitchFamily="18" charset="0"/>
              </a:rPr>
              <a:t>.</a:t>
            </a:r>
            <a:endParaRPr lang="en-US" altLang="zh-CN" sz="3200" b="1" dirty="0">
              <a:solidFill>
                <a:srgbClr val="003366"/>
              </a:solidFill>
              <a:latin typeface="Times New Roman" panose="02020603050405020304" pitchFamily="18" charset="0"/>
            </a:endParaRPr>
          </a:p>
        </p:txBody>
      </p:sp>
      <p:sp>
        <p:nvSpPr>
          <p:cNvPr id="4100" name="Text Box 1078"/>
          <p:cNvSpPr txBox="1"/>
          <p:nvPr/>
        </p:nvSpPr>
        <p:spPr>
          <a:xfrm>
            <a:off x="1258888" y="0"/>
            <a:ext cx="7488237" cy="750888"/>
          </a:xfrm>
          <a:prstGeom prst="rect">
            <a:avLst/>
          </a:prstGeom>
          <a:noFill/>
          <a:ln w="9525">
            <a:noFill/>
          </a:ln>
        </p:spPr>
        <p:txBody>
          <a:bodyPr>
            <a:spAutoFit/>
          </a:bodyPr>
          <a:p>
            <a:pPr algn="ctr" eaLnBrk="1" hangingPunct="1">
              <a:lnSpc>
                <a:spcPct val="120000"/>
              </a:lnSpc>
              <a:spcBef>
                <a:spcPct val="50000"/>
              </a:spcBef>
            </a:pPr>
            <a:r>
              <a:rPr lang="zh-CN" altLang="en-US" sz="3600" b="1" dirty="0">
                <a:solidFill>
                  <a:schemeClr val="bg1"/>
                </a:solidFill>
                <a:latin typeface="Times New Roman" panose="02020603050405020304" pitchFamily="18" charset="0"/>
              </a:rPr>
              <a:t>光反射与折射时的偏振</a:t>
            </a:r>
            <a:endParaRPr lang="zh-CN" altLang="en-US" sz="3600" b="1"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2005"/>
                                        </p:tgtEl>
                                        <p:attrNameLst>
                                          <p:attrName>style.visibility</p:attrName>
                                        </p:attrNameLst>
                                      </p:cBhvr>
                                      <p:to>
                                        <p:strVal val="visible"/>
                                      </p:to>
                                    </p:set>
                                    <p:animEffect transition="in" filter="blinds(vertical)">
                                      <p:cBhvr>
                                        <p:cTn id="7" dur="500"/>
                                        <p:tgtEl>
                                          <p:spTgt spid="420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006"/>
                                        </p:tgtEl>
                                        <p:attrNameLst>
                                          <p:attrName>style.visibility</p:attrName>
                                        </p:attrNameLst>
                                      </p:cBhvr>
                                      <p:to>
                                        <p:strVal val="visible"/>
                                      </p:to>
                                    </p:set>
                                    <p:animEffect transition="in" filter="blinds(horizontal)">
                                      <p:cBhvr>
                                        <p:cTn id="12" dur="500"/>
                                        <p:tgtEl>
                                          <p:spTgt spid="4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5" grpId="0"/>
      <p:bldP spid="4200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3"/>
          <p:cNvSpPr txBox="1"/>
          <p:nvPr/>
        </p:nvSpPr>
        <p:spPr>
          <a:xfrm>
            <a:off x="3290888" y="71438"/>
            <a:ext cx="3232150" cy="693737"/>
          </a:xfrm>
          <a:prstGeom prst="rect">
            <a:avLst/>
          </a:prstGeom>
          <a:noFill/>
          <a:ln w="9525">
            <a:noFill/>
          </a:ln>
        </p:spPr>
        <p:txBody>
          <a:bodyPr>
            <a:spAutoFit/>
          </a:bodyPr>
          <a:p>
            <a:pPr eaLnBrk="1" hangingPunct="1">
              <a:lnSpc>
                <a:spcPct val="120000"/>
              </a:lnSpc>
              <a:spcBef>
                <a:spcPct val="50000"/>
              </a:spcBef>
            </a:pPr>
            <a:r>
              <a:rPr lang="zh-CN" altLang="en-US" sz="3600" b="1" dirty="0">
                <a:solidFill>
                  <a:schemeClr val="bg1"/>
                </a:solidFill>
                <a:latin typeface="Times New Roman" panose="02020603050405020304" pitchFamily="18" charset="0"/>
              </a:rPr>
              <a:t>布儒斯特定律</a:t>
            </a:r>
            <a:endParaRPr lang="en-US" altLang="zh-CN" sz="3600" b="1" dirty="0">
              <a:solidFill>
                <a:srgbClr val="003366"/>
              </a:solidFill>
              <a:latin typeface="Times New Roman" panose="02020603050405020304" pitchFamily="18" charset="0"/>
            </a:endParaRPr>
          </a:p>
        </p:txBody>
      </p:sp>
      <p:sp>
        <p:nvSpPr>
          <p:cNvPr id="35844" name="Text Box 4"/>
          <p:cNvSpPr txBox="1"/>
          <p:nvPr/>
        </p:nvSpPr>
        <p:spPr>
          <a:xfrm>
            <a:off x="395288" y="4267200"/>
            <a:ext cx="7924800" cy="1260475"/>
          </a:xfrm>
          <a:prstGeom prst="rect">
            <a:avLst/>
          </a:prstGeom>
          <a:noFill/>
          <a:ln w="9525">
            <a:noFill/>
          </a:ln>
        </p:spPr>
        <p:txBody>
          <a:bodyPr>
            <a:spAutoFit/>
          </a:bodyPr>
          <a:p>
            <a:pPr eaLnBrk="1" hangingPunct="1">
              <a:lnSpc>
                <a:spcPct val="120000"/>
              </a:lnSpc>
              <a:spcBef>
                <a:spcPct val="50000"/>
              </a:spcBef>
            </a:pPr>
            <a:r>
              <a:rPr lang="zh-CN" altLang="en-US" sz="3200" b="1" dirty="0">
                <a:solidFill>
                  <a:srgbClr val="003366"/>
                </a:solidFill>
                <a:latin typeface="Times New Roman" panose="02020603050405020304" pitchFamily="18" charset="0"/>
              </a:rPr>
              <a:t>反射光为完全偏振光，且振动面垂直入射面，折射光为部分偏振光．</a:t>
            </a:r>
            <a:endParaRPr lang="zh-CN" altLang="en-US" sz="3200" b="1" dirty="0">
              <a:solidFill>
                <a:srgbClr val="003366"/>
              </a:solidFill>
              <a:latin typeface="Times New Roman" panose="02020603050405020304" pitchFamily="18" charset="0"/>
            </a:endParaRPr>
          </a:p>
        </p:txBody>
      </p:sp>
      <p:graphicFrame>
        <p:nvGraphicFramePr>
          <p:cNvPr id="5124" name="Object 0"/>
          <p:cNvGraphicFramePr>
            <a:graphicFrameLocks noChangeAspect="1"/>
          </p:cNvGraphicFramePr>
          <p:nvPr/>
        </p:nvGraphicFramePr>
        <p:xfrm>
          <a:off x="1116013" y="2133600"/>
          <a:ext cx="1800225" cy="1079500"/>
        </p:xfrm>
        <a:graphic>
          <a:graphicData uri="http://schemas.openxmlformats.org/presentationml/2006/ole">
            <mc:AlternateContent xmlns:mc="http://schemas.openxmlformats.org/markup-compatibility/2006">
              <mc:Choice xmlns:v="urn:schemas-microsoft-com:vml" Requires="v">
                <p:oleObj spid="_x0000_s3092" name="" r:id="rId1" imgW="457200" imgH="294005" progId="Equation.3">
                  <p:embed/>
                </p:oleObj>
              </mc:Choice>
              <mc:Fallback>
                <p:oleObj name="" r:id="rId1" imgW="457200" imgH="294005" progId="Equation.3">
                  <p:embed/>
                  <p:pic>
                    <p:nvPicPr>
                      <p:cNvPr id="0" name="图片 3091"/>
                      <p:cNvPicPr/>
                      <p:nvPr/>
                    </p:nvPicPr>
                    <p:blipFill>
                      <a:blip r:embed="rId2">
                        <a:clrChange>
                          <a:clrFrom>
                            <a:srgbClr val="000000"/>
                          </a:clrFrom>
                          <a:clrTo>
                            <a:srgbClr val="003366"/>
                          </a:clrTo>
                        </a:clrChange>
                      </a:blip>
                      <a:stretch>
                        <a:fillRect/>
                      </a:stretch>
                    </p:blipFill>
                    <p:spPr>
                      <a:xfrm>
                        <a:off x="1116013" y="2133600"/>
                        <a:ext cx="1800225" cy="1079500"/>
                      </a:xfrm>
                      <a:prstGeom prst="rect">
                        <a:avLst/>
                      </a:prstGeom>
                      <a:solidFill>
                        <a:srgbClr val="FFCCFF"/>
                      </a:solidFill>
                      <a:ln w="38100">
                        <a:noFill/>
                        <a:miter/>
                      </a:ln>
                    </p:spPr>
                  </p:pic>
                </p:oleObj>
              </mc:Fallback>
            </mc:AlternateContent>
          </a:graphicData>
        </a:graphic>
      </p:graphicFrame>
      <p:sp>
        <p:nvSpPr>
          <p:cNvPr id="5125" name="Text Box 6"/>
          <p:cNvSpPr txBox="1"/>
          <p:nvPr/>
        </p:nvSpPr>
        <p:spPr>
          <a:xfrm>
            <a:off x="323850" y="2276475"/>
            <a:ext cx="4752975" cy="676275"/>
          </a:xfrm>
          <a:prstGeom prst="rect">
            <a:avLst/>
          </a:prstGeom>
          <a:noFill/>
          <a:ln w="9525">
            <a:noFill/>
          </a:ln>
        </p:spPr>
        <p:txBody>
          <a:bodyPr>
            <a:spAutoFit/>
          </a:bodyPr>
          <a:p>
            <a:pPr eaLnBrk="1" hangingPunct="1">
              <a:lnSpc>
                <a:spcPct val="120000"/>
              </a:lnSpc>
              <a:spcBef>
                <a:spcPct val="50000"/>
              </a:spcBef>
            </a:pPr>
            <a:r>
              <a:rPr lang="zh-CN" altLang="en-US" sz="3200" b="1" dirty="0">
                <a:solidFill>
                  <a:srgbClr val="003366"/>
                </a:solidFill>
                <a:latin typeface="Times New Roman" panose="02020603050405020304" pitchFamily="18" charset="0"/>
              </a:rPr>
              <a:t>当                        时，</a:t>
            </a:r>
            <a:endParaRPr lang="zh-CN" altLang="en-US" sz="3200" b="1" dirty="0">
              <a:solidFill>
                <a:srgbClr val="003366"/>
              </a:solidFill>
              <a:latin typeface="Times New Roman" panose="02020603050405020304" pitchFamily="18" charset="0"/>
            </a:endParaRPr>
          </a:p>
        </p:txBody>
      </p:sp>
      <p:grpSp>
        <p:nvGrpSpPr>
          <p:cNvPr id="5126" name="Group 15"/>
          <p:cNvGrpSpPr/>
          <p:nvPr/>
        </p:nvGrpSpPr>
        <p:grpSpPr>
          <a:xfrm>
            <a:off x="4724400" y="990600"/>
            <a:ext cx="3810000" cy="3200400"/>
            <a:chOff x="288" y="480"/>
            <a:chExt cx="2400" cy="2016"/>
          </a:xfrm>
        </p:grpSpPr>
        <p:grpSp>
          <p:nvGrpSpPr>
            <p:cNvPr id="5127" name="Group 16"/>
            <p:cNvGrpSpPr/>
            <p:nvPr/>
          </p:nvGrpSpPr>
          <p:grpSpPr>
            <a:xfrm>
              <a:off x="288" y="480"/>
              <a:ext cx="2400" cy="2016"/>
              <a:chOff x="288" y="480"/>
              <a:chExt cx="2400" cy="2016"/>
            </a:xfrm>
          </p:grpSpPr>
          <p:sp>
            <p:nvSpPr>
              <p:cNvPr id="5129" name="Rectangle 17"/>
              <p:cNvSpPr/>
              <p:nvPr/>
            </p:nvSpPr>
            <p:spPr>
              <a:xfrm>
                <a:off x="288" y="480"/>
                <a:ext cx="2400" cy="201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5130" name="Group 18"/>
              <p:cNvGrpSpPr/>
              <p:nvPr/>
            </p:nvGrpSpPr>
            <p:grpSpPr>
              <a:xfrm>
                <a:off x="341" y="731"/>
                <a:ext cx="1195" cy="597"/>
                <a:chOff x="341" y="731"/>
                <a:chExt cx="1195" cy="597"/>
              </a:xfrm>
            </p:grpSpPr>
            <p:sp>
              <p:nvSpPr>
                <p:cNvPr id="5159" name="Line 19"/>
                <p:cNvSpPr/>
                <p:nvPr/>
              </p:nvSpPr>
              <p:spPr>
                <a:xfrm rot="1813361">
                  <a:off x="341" y="1040"/>
                  <a:ext cx="1195" cy="0"/>
                </a:xfrm>
                <a:prstGeom prst="line">
                  <a:avLst/>
                </a:prstGeom>
                <a:ln w="28575" cap="flat" cmpd="sng">
                  <a:solidFill>
                    <a:srgbClr val="FF0000"/>
                  </a:solidFill>
                  <a:prstDash val="solid"/>
                  <a:headEnd type="none" w="med" len="med"/>
                  <a:tailEnd type="triangle" w="sm" len="lg"/>
                </a:ln>
              </p:spPr>
            </p:sp>
            <p:sp>
              <p:nvSpPr>
                <p:cNvPr id="5160" name="Line 20"/>
                <p:cNvSpPr/>
                <p:nvPr/>
              </p:nvSpPr>
              <p:spPr>
                <a:xfrm rot="1813361">
                  <a:off x="596" y="731"/>
                  <a:ext cx="0" cy="224"/>
                </a:xfrm>
                <a:prstGeom prst="line">
                  <a:avLst/>
                </a:prstGeom>
                <a:ln w="28575" cap="flat" cmpd="sng">
                  <a:solidFill>
                    <a:srgbClr val="FF0000"/>
                  </a:solidFill>
                  <a:prstDash val="solid"/>
                  <a:headEnd type="none" w="med" len="med"/>
                  <a:tailEnd type="none" w="sm" len="lg"/>
                </a:ln>
              </p:spPr>
            </p:sp>
            <p:sp>
              <p:nvSpPr>
                <p:cNvPr id="5161" name="Line 21"/>
                <p:cNvSpPr/>
                <p:nvPr/>
              </p:nvSpPr>
              <p:spPr>
                <a:xfrm rot="1813361">
                  <a:off x="763" y="829"/>
                  <a:ext cx="0" cy="224"/>
                </a:xfrm>
                <a:prstGeom prst="line">
                  <a:avLst/>
                </a:prstGeom>
                <a:ln w="28575" cap="flat" cmpd="sng">
                  <a:solidFill>
                    <a:srgbClr val="FF0000"/>
                  </a:solidFill>
                  <a:prstDash val="solid"/>
                  <a:headEnd type="none" w="med" len="med"/>
                  <a:tailEnd type="none" w="sm" len="lg"/>
                </a:ln>
              </p:spPr>
            </p:sp>
            <p:sp>
              <p:nvSpPr>
                <p:cNvPr id="5162" name="Line 22"/>
                <p:cNvSpPr/>
                <p:nvPr/>
              </p:nvSpPr>
              <p:spPr>
                <a:xfrm rot="1813361">
                  <a:off x="931" y="927"/>
                  <a:ext cx="0" cy="224"/>
                </a:xfrm>
                <a:prstGeom prst="line">
                  <a:avLst/>
                </a:prstGeom>
                <a:ln w="28575" cap="flat" cmpd="sng">
                  <a:solidFill>
                    <a:srgbClr val="FF0000"/>
                  </a:solidFill>
                  <a:prstDash val="solid"/>
                  <a:headEnd type="none" w="med" len="med"/>
                  <a:tailEnd type="none" w="sm" len="lg"/>
                </a:ln>
              </p:spPr>
            </p:sp>
            <p:sp>
              <p:nvSpPr>
                <p:cNvPr id="5163" name="Line 23"/>
                <p:cNvSpPr/>
                <p:nvPr/>
              </p:nvSpPr>
              <p:spPr>
                <a:xfrm rot="1813361">
                  <a:off x="1099" y="1024"/>
                  <a:ext cx="0" cy="224"/>
                </a:xfrm>
                <a:prstGeom prst="line">
                  <a:avLst/>
                </a:prstGeom>
                <a:ln w="28575" cap="flat" cmpd="sng">
                  <a:solidFill>
                    <a:srgbClr val="FF0000"/>
                  </a:solidFill>
                  <a:prstDash val="solid"/>
                  <a:headEnd type="none" w="med" len="med"/>
                  <a:tailEnd type="none" w="sm" len="lg"/>
                </a:ln>
              </p:spPr>
            </p:sp>
            <p:sp>
              <p:nvSpPr>
                <p:cNvPr id="5164" name="Line 24"/>
                <p:cNvSpPr/>
                <p:nvPr/>
              </p:nvSpPr>
              <p:spPr>
                <a:xfrm rot="1813361">
                  <a:off x="1296" y="1104"/>
                  <a:ext cx="0" cy="224"/>
                </a:xfrm>
                <a:prstGeom prst="line">
                  <a:avLst/>
                </a:prstGeom>
                <a:ln w="28575" cap="flat" cmpd="sng">
                  <a:solidFill>
                    <a:srgbClr val="FF0000"/>
                  </a:solidFill>
                  <a:prstDash val="solid"/>
                  <a:headEnd type="none" w="med" len="med"/>
                  <a:tailEnd type="none" w="sm" len="lg"/>
                </a:ln>
              </p:spPr>
            </p:sp>
            <p:sp>
              <p:nvSpPr>
                <p:cNvPr id="5165" name="Oval 25"/>
                <p:cNvSpPr/>
                <p:nvPr/>
              </p:nvSpPr>
              <p:spPr>
                <a:xfrm rot="1813361">
                  <a:off x="480" y="767"/>
                  <a:ext cx="65" cy="5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66" name="Oval 26"/>
                <p:cNvSpPr/>
                <p:nvPr/>
              </p:nvSpPr>
              <p:spPr>
                <a:xfrm rot="1813361">
                  <a:off x="647" y="865"/>
                  <a:ext cx="65" cy="5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67" name="Oval 27"/>
                <p:cNvSpPr/>
                <p:nvPr/>
              </p:nvSpPr>
              <p:spPr>
                <a:xfrm rot="1813361">
                  <a:off x="815" y="962"/>
                  <a:ext cx="64" cy="5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68" name="Oval 28"/>
                <p:cNvSpPr/>
                <p:nvPr/>
              </p:nvSpPr>
              <p:spPr>
                <a:xfrm rot="1813361">
                  <a:off x="983" y="1059"/>
                  <a:ext cx="64" cy="5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69" name="Oval 29"/>
                <p:cNvSpPr/>
                <p:nvPr/>
              </p:nvSpPr>
              <p:spPr>
                <a:xfrm rot="1813361">
                  <a:off x="1149" y="1157"/>
                  <a:ext cx="65" cy="5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5131" name="Line 30"/>
              <p:cNvSpPr/>
              <p:nvPr/>
            </p:nvSpPr>
            <p:spPr>
              <a:xfrm rot="-1745951">
                <a:off x="1337" y="1041"/>
                <a:ext cx="1344" cy="4"/>
              </a:xfrm>
              <a:prstGeom prst="line">
                <a:avLst/>
              </a:prstGeom>
              <a:ln w="28575" cap="flat" cmpd="sng">
                <a:solidFill>
                  <a:srgbClr val="FF0000"/>
                </a:solidFill>
                <a:prstDash val="solid"/>
                <a:headEnd type="none" w="med" len="med"/>
                <a:tailEnd type="triangle" w="sm" len="lg"/>
              </a:ln>
            </p:spPr>
          </p:sp>
          <p:sp>
            <p:nvSpPr>
              <p:cNvPr id="5132" name="Oval 31"/>
              <p:cNvSpPr/>
              <p:nvPr/>
            </p:nvSpPr>
            <p:spPr>
              <a:xfrm rot="-1745951">
                <a:off x="1530" y="1254"/>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33" name="Oval 32"/>
              <p:cNvSpPr/>
              <p:nvPr/>
            </p:nvSpPr>
            <p:spPr>
              <a:xfrm rot="-1745951">
                <a:off x="1760" y="1116"/>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34" name="Oval 33"/>
              <p:cNvSpPr/>
              <p:nvPr/>
            </p:nvSpPr>
            <p:spPr>
              <a:xfrm rot="-1745951">
                <a:off x="1952" y="1020"/>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35" name="Oval 34"/>
              <p:cNvSpPr/>
              <p:nvPr/>
            </p:nvSpPr>
            <p:spPr>
              <a:xfrm rot="-1745951">
                <a:off x="2144" y="909"/>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36" name="Oval 35"/>
              <p:cNvSpPr/>
              <p:nvPr/>
            </p:nvSpPr>
            <p:spPr>
              <a:xfrm rot="-1745951">
                <a:off x="2304" y="813"/>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aphicFrame>
            <p:nvGraphicFramePr>
              <p:cNvPr id="5137" name="Object 1"/>
              <p:cNvGraphicFramePr>
                <a:graphicFrameLocks noChangeAspect="1"/>
              </p:cNvGraphicFramePr>
              <p:nvPr/>
            </p:nvGraphicFramePr>
            <p:xfrm>
              <a:off x="1152" y="672"/>
              <a:ext cx="197" cy="412"/>
            </p:xfrm>
            <a:graphic>
              <a:graphicData uri="http://schemas.openxmlformats.org/presentationml/2006/ole">
                <mc:AlternateContent xmlns:mc="http://schemas.openxmlformats.org/markup-compatibility/2006">
                  <mc:Choice xmlns:v="urn:schemas-microsoft-com:vml" Requires="v">
                    <p:oleObj spid="_x0000_s3093" name="" r:id="rId3" imgW="110490" imgH="220980" progId="Equation.3">
                      <p:embed/>
                    </p:oleObj>
                  </mc:Choice>
                  <mc:Fallback>
                    <p:oleObj name="" r:id="rId3" imgW="110490" imgH="220980" progId="Equation.3">
                      <p:embed/>
                      <p:pic>
                        <p:nvPicPr>
                          <p:cNvPr id="0" name="图片 3092"/>
                          <p:cNvPicPr/>
                          <p:nvPr/>
                        </p:nvPicPr>
                        <p:blipFill>
                          <a:blip r:embed="rId4">
                            <a:clrChange>
                              <a:clrFrom>
                                <a:srgbClr val="000000"/>
                              </a:clrFrom>
                              <a:clrTo>
                                <a:srgbClr val="003366"/>
                              </a:clrTo>
                            </a:clrChange>
                          </a:blip>
                          <a:stretch>
                            <a:fillRect/>
                          </a:stretch>
                        </p:blipFill>
                        <p:spPr>
                          <a:xfrm>
                            <a:off x="1152" y="672"/>
                            <a:ext cx="197" cy="412"/>
                          </a:xfrm>
                          <a:prstGeom prst="rect">
                            <a:avLst/>
                          </a:prstGeom>
                          <a:noFill/>
                          <a:ln w="38100">
                            <a:noFill/>
                            <a:miter/>
                          </a:ln>
                        </p:spPr>
                      </p:pic>
                    </p:oleObj>
                  </mc:Fallback>
                </mc:AlternateContent>
              </a:graphicData>
            </a:graphic>
          </p:graphicFrame>
          <p:graphicFrame>
            <p:nvGraphicFramePr>
              <p:cNvPr id="5138" name="Object 2"/>
              <p:cNvGraphicFramePr>
                <a:graphicFrameLocks noChangeAspect="1"/>
              </p:cNvGraphicFramePr>
              <p:nvPr/>
            </p:nvGraphicFramePr>
            <p:xfrm>
              <a:off x="1584" y="672"/>
              <a:ext cx="196" cy="409"/>
            </p:xfrm>
            <a:graphic>
              <a:graphicData uri="http://schemas.openxmlformats.org/presentationml/2006/ole">
                <mc:AlternateContent xmlns:mc="http://schemas.openxmlformats.org/markup-compatibility/2006">
                  <mc:Choice xmlns:v="urn:schemas-microsoft-com:vml" Requires="v">
                    <p:oleObj spid="_x0000_s3094" name="" r:id="rId5" imgW="110490" imgH="220980" progId="Equation.3">
                      <p:embed/>
                    </p:oleObj>
                  </mc:Choice>
                  <mc:Fallback>
                    <p:oleObj name="" r:id="rId5" imgW="110490" imgH="220980" progId="Equation.3">
                      <p:embed/>
                      <p:pic>
                        <p:nvPicPr>
                          <p:cNvPr id="0" name="图片 3093"/>
                          <p:cNvPicPr/>
                          <p:nvPr/>
                        </p:nvPicPr>
                        <p:blipFill>
                          <a:blip r:embed="rId6">
                            <a:clrChange>
                              <a:clrFrom>
                                <a:srgbClr val="000000"/>
                              </a:clrFrom>
                              <a:clrTo>
                                <a:srgbClr val="003366"/>
                              </a:clrTo>
                            </a:clrChange>
                          </a:blip>
                          <a:stretch>
                            <a:fillRect/>
                          </a:stretch>
                        </p:blipFill>
                        <p:spPr>
                          <a:xfrm>
                            <a:off x="1584" y="672"/>
                            <a:ext cx="196" cy="409"/>
                          </a:xfrm>
                          <a:prstGeom prst="rect">
                            <a:avLst/>
                          </a:prstGeom>
                          <a:noFill/>
                          <a:ln w="38100">
                            <a:noFill/>
                            <a:miter/>
                          </a:ln>
                        </p:spPr>
                      </p:pic>
                    </p:oleObj>
                  </mc:Fallback>
                </mc:AlternateContent>
              </a:graphicData>
            </a:graphic>
          </p:graphicFrame>
          <p:sp>
            <p:nvSpPr>
              <p:cNvPr id="5139" name="Arc 38"/>
              <p:cNvSpPr/>
              <p:nvPr/>
            </p:nvSpPr>
            <p:spPr>
              <a:xfrm rot="9220608" flipH="1" flipV="1">
                <a:off x="1475" y="1007"/>
                <a:ext cx="207" cy="249"/>
              </a:xfrm>
              <a:custGeom>
                <a:avLst/>
                <a:gdLst>
                  <a:gd name="txL" fmla="*/ 0 w 24985"/>
                  <a:gd name="txT" fmla="*/ 0 h 21600"/>
                  <a:gd name="txR" fmla="*/ 24985 w 24985"/>
                  <a:gd name="txB" fmla="*/ 21600 h 21600"/>
                </a:gdLst>
                <a:ahLst/>
                <a:cxnLst>
                  <a:cxn ang="0">
                    <a:pos x="0" y="0"/>
                  </a:cxn>
                  <a:cxn ang="0">
                    <a:pos x="0" y="0"/>
                  </a:cxn>
                  <a:cxn ang="0">
                    <a:pos x="0" y="0"/>
                  </a:cxn>
                </a:cxnLst>
                <a:rect l="txL" t="txT" r="txR" b="txB"/>
                <a:pathLst>
                  <a:path w="24985" h="21600" fill="none">
                    <a:moveTo>
                      <a:pt x="-1" y="266"/>
                    </a:moveTo>
                    <a:cubicBezTo>
                      <a:pt x="1119" y="89"/>
                      <a:pt x="2251" y="-1"/>
                      <a:pt x="3385" y="0"/>
                    </a:cubicBezTo>
                    <a:cubicBezTo>
                      <a:pt x="15314" y="0"/>
                      <a:pt x="24985" y="9670"/>
                      <a:pt x="24985" y="21600"/>
                    </a:cubicBezTo>
                  </a:path>
                  <a:path w="24985" h="21600" stroke="0">
                    <a:moveTo>
                      <a:pt x="-1" y="266"/>
                    </a:moveTo>
                    <a:cubicBezTo>
                      <a:pt x="1119" y="89"/>
                      <a:pt x="2251" y="-1"/>
                      <a:pt x="3385" y="0"/>
                    </a:cubicBezTo>
                    <a:cubicBezTo>
                      <a:pt x="15314" y="0"/>
                      <a:pt x="24985" y="9670"/>
                      <a:pt x="24985" y="21600"/>
                    </a:cubicBezTo>
                    <a:lnTo>
                      <a:pt x="3385" y="21600"/>
                    </a:lnTo>
                    <a:lnTo>
                      <a:pt x="-1" y="266"/>
                    </a:lnTo>
                    <a:close/>
                  </a:path>
                </a:pathLst>
              </a:custGeom>
              <a:noFill/>
              <a:ln w="28575" cap="flat" cmpd="sng">
                <a:solidFill>
                  <a:srgbClr val="33CC33">
                    <a:alpha val="100000"/>
                  </a:srgbClr>
                </a:solidFill>
                <a:prstDash val="solid"/>
                <a:round/>
                <a:headEnd type="none" w="med" len="med"/>
                <a:tailEnd type="none" w="sm" len="lg"/>
              </a:ln>
            </p:spPr>
            <p:txBody>
              <a:bodyPr/>
              <a:p>
                <a:endParaRPr lang="zh-CN" altLang="en-US"/>
              </a:p>
            </p:txBody>
          </p:sp>
          <p:sp>
            <p:nvSpPr>
              <p:cNvPr id="5140" name="Line 39"/>
              <p:cNvSpPr/>
              <p:nvPr/>
            </p:nvSpPr>
            <p:spPr>
              <a:xfrm>
                <a:off x="1440" y="624"/>
                <a:ext cx="0" cy="1632"/>
              </a:xfrm>
              <a:prstGeom prst="line">
                <a:avLst/>
              </a:prstGeom>
              <a:ln w="19050" cap="flat" cmpd="sng">
                <a:solidFill>
                  <a:srgbClr val="000000"/>
                </a:solidFill>
                <a:prstDash val="dash"/>
                <a:headEnd type="none" w="med" len="med"/>
                <a:tailEnd type="none" w="sm" len="lg"/>
              </a:ln>
            </p:spPr>
          </p:sp>
          <p:graphicFrame>
            <p:nvGraphicFramePr>
              <p:cNvPr id="5141" name="Object 3"/>
              <p:cNvGraphicFramePr>
                <a:graphicFrameLocks noChangeAspect="1"/>
              </p:cNvGraphicFramePr>
              <p:nvPr/>
            </p:nvGraphicFramePr>
            <p:xfrm>
              <a:off x="2105" y="957"/>
              <a:ext cx="277" cy="387"/>
            </p:xfrm>
            <a:graphic>
              <a:graphicData uri="http://schemas.openxmlformats.org/presentationml/2006/ole">
                <mc:AlternateContent xmlns:mc="http://schemas.openxmlformats.org/markup-compatibility/2006">
                  <mc:Choice xmlns:v="urn:schemas-microsoft-com:vml" Requires="v">
                    <p:oleObj spid="_x0000_s3095" name="" r:id="rId7" imgW="152400" imgH="215265" progId="Equation.3">
                      <p:embed/>
                    </p:oleObj>
                  </mc:Choice>
                  <mc:Fallback>
                    <p:oleObj name="" r:id="rId7" imgW="152400" imgH="215265" progId="Equation.3">
                      <p:embed/>
                      <p:pic>
                        <p:nvPicPr>
                          <p:cNvPr id="0" name="图片 3094"/>
                          <p:cNvPicPr/>
                          <p:nvPr/>
                        </p:nvPicPr>
                        <p:blipFill>
                          <a:blip r:embed="rId8">
                            <a:clrChange>
                              <a:clrFrom>
                                <a:srgbClr val="000000"/>
                              </a:clrFrom>
                              <a:clrTo>
                                <a:srgbClr val="003366"/>
                              </a:clrTo>
                            </a:clrChange>
                          </a:blip>
                          <a:stretch>
                            <a:fillRect/>
                          </a:stretch>
                        </p:blipFill>
                        <p:spPr>
                          <a:xfrm>
                            <a:off x="2105" y="957"/>
                            <a:ext cx="277" cy="387"/>
                          </a:xfrm>
                          <a:prstGeom prst="rect">
                            <a:avLst/>
                          </a:prstGeom>
                          <a:noFill/>
                          <a:ln w="38100">
                            <a:noFill/>
                            <a:miter/>
                          </a:ln>
                        </p:spPr>
                      </p:pic>
                    </p:oleObj>
                  </mc:Fallback>
                </mc:AlternateContent>
              </a:graphicData>
            </a:graphic>
          </p:graphicFrame>
          <p:grpSp>
            <p:nvGrpSpPr>
              <p:cNvPr id="5142" name="Group 41"/>
              <p:cNvGrpSpPr/>
              <p:nvPr/>
            </p:nvGrpSpPr>
            <p:grpSpPr>
              <a:xfrm>
                <a:off x="1488" y="1295"/>
                <a:ext cx="470" cy="1152"/>
                <a:chOff x="1488" y="1295"/>
                <a:chExt cx="470" cy="1152"/>
              </a:xfrm>
            </p:grpSpPr>
            <p:sp>
              <p:nvSpPr>
                <p:cNvPr id="5151" name="Line 42"/>
                <p:cNvSpPr/>
                <p:nvPr/>
              </p:nvSpPr>
              <p:spPr>
                <a:xfrm rot="3581093" flipH="1">
                  <a:off x="1174" y="1863"/>
                  <a:ext cx="1152" cy="15"/>
                </a:xfrm>
                <a:prstGeom prst="line">
                  <a:avLst/>
                </a:prstGeom>
                <a:ln w="28575" cap="flat" cmpd="sng">
                  <a:solidFill>
                    <a:srgbClr val="FF0000"/>
                  </a:solidFill>
                  <a:prstDash val="solid"/>
                  <a:headEnd type="triangle" w="sm" len="lg"/>
                  <a:tailEnd type="none" w="sm" len="lg"/>
                </a:ln>
              </p:spPr>
            </p:sp>
            <p:sp>
              <p:nvSpPr>
                <p:cNvPr id="5152" name="Line 43"/>
                <p:cNvSpPr/>
                <p:nvPr/>
              </p:nvSpPr>
              <p:spPr>
                <a:xfrm rot="3581093" flipV="1">
                  <a:off x="1584" y="1488"/>
                  <a:ext cx="0" cy="192"/>
                </a:xfrm>
                <a:prstGeom prst="line">
                  <a:avLst/>
                </a:prstGeom>
                <a:ln w="28575" cap="flat" cmpd="sng">
                  <a:solidFill>
                    <a:srgbClr val="FF0000"/>
                  </a:solidFill>
                  <a:prstDash val="solid"/>
                  <a:headEnd type="none" w="med" len="med"/>
                  <a:tailEnd type="none" w="sm" len="lg"/>
                </a:ln>
              </p:spPr>
            </p:sp>
            <p:sp>
              <p:nvSpPr>
                <p:cNvPr id="5153" name="Line 44"/>
                <p:cNvSpPr/>
                <p:nvPr/>
              </p:nvSpPr>
              <p:spPr>
                <a:xfrm rot="3581093">
                  <a:off x="1855" y="1935"/>
                  <a:ext cx="18" cy="187"/>
                </a:xfrm>
                <a:prstGeom prst="line">
                  <a:avLst/>
                </a:prstGeom>
                <a:ln w="28575" cap="flat" cmpd="sng">
                  <a:solidFill>
                    <a:srgbClr val="FF0000"/>
                  </a:solidFill>
                  <a:prstDash val="solid"/>
                  <a:headEnd type="none" w="med" len="med"/>
                  <a:tailEnd type="none" w="sm" len="lg"/>
                </a:ln>
              </p:spPr>
            </p:sp>
            <p:sp>
              <p:nvSpPr>
                <p:cNvPr id="5154" name="Oval 45"/>
                <p:cNvSpPr/>
                <p:nvPr/>
              </p:nvSpPr>
              <p:spPr>
                <a:xfrm rot="3581093">
                  <a:off x="1487" y="1449"/>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55" name="Oval 46"/>
                <p:cNvSpPr/>
                <p:nvPr/>
              </p:nvSpPr>
              <p:spPr>
                <a:xfrm rot="3581093">
                  <a:off x="1698" y="1781"/>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56" name="Oval 47"/>
                <p:cNvSpPr/>
                <p:nvPr/>
              </p:nvSpPr>
              <p:spPr>
                <a:xfrm rot="3581093">
                  <a:off x="1889" y="2097"/>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57" name="Line 48"/>
                <p:cNvSpPr/>
                <p:nvPr/>
              </p:nvSpPr>
              <p:spPr>
                <a:xfrm rot="3581093">
                  <a:off x="1769" y="1817"/>
                  <a:ext cx="18" cy="187"/>
                </a:xfrm>
                <a:prstGeom prst="line">
                  <a:avLst/>
                </a:prstGeom>
                <a:ln w="28575" cap="flat" cmpd="sng">
                  <a:solidFill>
                    <a:srgbClr val="FF0000"/>
                  </a:solidFill>
                  <a:prstDash val="solid"/>
                  <a:headEnd type="none" w="med" len="med"/>
                  <a:tailEnd type="none" w="sm" len="lg"/>
                </a:ln>
              </p:spPr>
            </p:sp>
            <p:sp>
              <p:nvSpPr>
                <p:cNvPr id="5158" name="Line 49"/>
                <p:cNvSpPr/>
                <p:nvPr/>
              </p:nvSpPr>
              <p:spPr>
                <a:xfrm rot="3581093">
                  <a:off x="1673" y="1625"/>
                  <a:ext cx="18" cy="187"/>
                </a:xfrm>
                <a:prstGeom prst="line">
                  <a:avLst/>
                </a:prstGeom>
                <a:ln w="28575" cap="flat" cmpd="sng">
                  <a:solidFill>
                    <a:srgbClr val="FF0000"/>
                  </a:solidFill>
                  <a:prstDash val="solid"/>
                  <a:headEnd type="none" w="med" len="med"/>
                  <a:tailEnd type="none" w="sm" len="lg"/>
                </a:ln>
              </p:spPr>
            </p:sp>
          </p:grpSp>
          <p:grpSp>
            <p:nvGrpSpPr>
              <p:cNvPr id="5143" name="Group 50"/>
              <p:cNvGrpSpPr/>
              <p:nvPr/>
            </p:nvGrpSpPr>
            <p:grpSpPr>
              <a:xfrm>
                <a:off x="528" y="1344"/>
                <a:ext cx="1934" cy="1056"/>
                <a:chOff x="528" y="1344"/>
                <a:chExt cx="1934" cy="1056"/>
              </a:xfrm>
            </p:grpSpPr>
            <p:sp>
              <p:nvSpPr>
                <p:cNvPr id="5148" name="Rectangle 51"/>
                <p:cNvSpPr/>
                <p:nvPr/>
              </p:nvSpPr>
              <p:spPr>
                <a:xfrm>
                  <a:off x="528" y="1344"/>
                  <a:ext cx="1920" cy="1056"/>
                </a:xfrm>
                <a:prstGeom prst="rect">
                  <a:avLst/>
                </a:prstGeom>
                <a:solidFill>
                  <a:srgbClr val="C5FFFF">
                    <a:alpha val="50195"/>
                  </a:srgbClr>
                </a:solidFill>
                <a:ln w="19050" cap="flat" cmpd="sng">
                  <a:solidFill>
                    <a:schemeClr val="tx2"/>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49" name="Rectangle 52"/>
                <p:cNvSpPr/>
                <p:nvPr/>
              </p:nvSpPr>
              <p:spPr>
                <a:xfrm>
                  <a:off x="528" y="2064"/>
                  <a:ext cx="1008" cy="327"/>
                </a:xfrm>
                <a:prstGeom prst="rect">
                  <a:avLst/>
                </a:prstGeom>
                <a:noFill/>
                <a:ln w="9525">
                  <a:noFill/>
                </a:ln>
              </p:spPr>
              <p:txBody>
                <a:bodyPr>
                  <a:spAutoFit/>
                </a:bodyPr>
                <a:p>
                  <a:pPr eaLnBrk="1" hangingPunct="1"/>
                  <a:r>
                    <a:rPr lang="zh-CN" altLang="en-US" sz="2800" b="1" dirty="0">
                      <a:solidFill>
                        <a:srgbClr val="000066"/>
                      </a:solidFill>
                      <a:latin typeface="Times New Roman" panose="02020603050405020304" pitchFamily="18" charset="0"/>
                    </a:rPr>
                    <a:t>玻璃</a:t>
                  </a:r>
                  <a:endParaRPr lang="zh-CN" altLang="en-US" sz="2800" b="1" dirty="0">
                    <a:solidFill>
                      <a:srgbClr val="000066"/>
                    </a:solidFill>
                    <a:latin typeface="Times New Roman" panose="02020603050405020304" pitchFamily="18" charset="0"/>
                  </a:endParaRPr>
                </a:p>
              </p:txBody>
            </p:sp>
            <p:graphicFrame>
              <p:nvGraphicFramePr>
                <p:cNvPr id="5150" name="Object 5"/>
                <p:cNvGraphicFramePr>
                  <a:graphicFrameLocks noChangeAspect="1"/>
                </p:cNvGraphicFramePr>
                <p:nvPr/>
              </p:nvGraphicFramePr>
              <p:xfrm>
                <a:off x="2153" y="1392"/>
                <a:ext cx="309" cy="387"/>
              </p:xfrm>
              <a:graphic>
                <a:graphicData uri="http://schemas.openxmlformats.org/presentationml/2006/ole">
                  <mc:AlternateContent xmlns:mc="http://schemas.openxmlformats.org/markup-compatibility/2006">
                    <mc:Choice xmlns:v="urn:schemas-microsoft-com:vml" Requires="v">
                      <p:oleObj spid="_x0000_s3111" name="" r:id="rId9" imgW="168275" imgH="215265" progId="Equation.3">
                        <p:embed/>
                      </p:oleObj>
                    </mc:Choice>
                    <mc:Fallback>
                      <p:oleObj name="" r:id="rId9" imgW="168275" imgH="215265" progId="Equation.3">
                        <p:embed/>
                        <p:pic>
                          <p:nvPicPr>
                            <p:cNvPr id="0" name="图片 3110"/>
                            <p:cNvPicPr/>
                            <p:nvPr/>
                          </p:nvPicPr>
                          <p:blipFill>
                            <a:blip r:embed="rId10">
                              <a:clrChange>
                                <a:clrFrom>
                                  <a:srgbClr val="000000"/>
                                </a:clrFrom>
                                <a:clrTo>
                                  <a:srgbClr val="003366"/>
                                </a:clrTo>
                              </a:clrChange>
                            </a:blip>
                            <a:stretch>
                              <a:fillRect/>
                            </a:stretch>
                          </p:blipFill>
                          <p:spPr>
                            <a:xfrm>
                              <a:off x="2153" y="1392"/>
                              <a:ext cx="309" cy="387"/>
                            </a:xfrm>
                            <a:prstGeom prst="rect">
                              <a:avLst/>
                            </a:prstGeom>
                            <a:noFill/>
                            <a:ln w="38100">
                              <a:noFill/>
                              <a:miter/>
                            </a:ln>
                          </p:spPr>
                        </p:pic>
                      </p:oleObj>
                    </mc:Fallback>
                  </mc:AlternateContent>
                </a:graphicData>
              </a:graphic>
            </p:graphicFrame>
          </p:grpSp>
          <p:sp>
            <p:nvSpPr>
              <p:cNvPr id="5144" name="Arc 54"/>
              <p:cNvSpPr/>
              <p:nvPr/>
            </p:nvSpPr>
            <p:spPr>
              <a:xfrm rot="6572052" flipH="1" flipV="1">
                <a:off x="1186" y="976"/>
                <a:ext cx="182" cy="249"/>
              </a:xfrm>
              <a:custGeom>
                <a:avLst/>
                <a:gdLst>
                  <a:gd name="txL" fmla="*/ 0 w 21960"/>
                  <a:gd name="txT" fmla="*/ 0 h 21600"/>
                  <a:gd name="txR" fmla="*/ 21960 w 21960"/>
                  <a:gd name="txB" fmla="*/ 21600 h 21600"/>
                </a:gdLst>
                <a:ahLst/>
                <a:cxnLst>
                  <a:cxn ang="0">
                    <a:pos x="0" y="0"/>
                  </a:cxn>
                  <a:cxn ang="0">
                    <a:pos x="0" y="0"/>
                  </a:cxn>
                  <a:cxn ang="0">
                    <a:pos x="0" y="0"/>
                  </a:cxn>
                </a:cxnLst>
                <a:rect l="txL" t="txT" r="txR" b="txB"/>
                <a:pathLst>
                  <a:path w="21960" h="21600" fill="none">
                    <a:moveTo>
                      <a:pt x="0" y="3"/>
                    </a:moveTo>
                    <a:cubicBezTo>
                      <a:pt x="119" y="1"/>
                      <a:pt x="239" y="-1"/>
                      <a:pt x="360" y="0"/>
                    </a:cubicBezTo>
                    <a:cubicBezTo>
                      <a:pt x="12289" y="0"/>
                      <a:pt x="21960" y="9670"/>
                      <a:pt x="21960" y="21600"/>
                    </a:cubicBezTo>
                  </a:path>
                  <a:path w="21960" h="21600" stroke="0">
                    <a:moveTo>
                      <a:pt x="0" y="3"/>
                    </a:moveTo>
                    <a:cubicBezTo>
                      <a:pt x="119" y="1"/>
                      <a:pt x="239" y="-1"/>
                      <a:pt x="360" y="0"/>
                    </a:cubicBezTo>
                    <a:cubicBezTo>
                      <a:pt x="12289" y="0"/>
                      <a:pt x="21960" y="9670"/>
                      <a:pt x="21960" y="21600"/>
                    </a:cubicBezTo>
                    <a:lnTo>
                      <a:pt x="360" y="21600"/>
                    </a:lnTo>
                    <a:lnTo>
                      <a:pt x="0" y="3"/>
                    </a:lnTo>
                    <a:close/>
                  </a:path>
                </a:pathLst>
              </a:custGeom>
              <a:noFill/>
              <a:ln w="28575" cap="flat" cmpd="sng">
                <a:solidFill>
                  <a:srgbClr val="FFCC66">
                    <a:alpha val="100000"/>
                  </a:srgbClr>
                </a:solidFill>
                <a:prstDash val="solid"/>
                <a:round/>
                <a:headEnd type="none" w="med" len="med"/>
                <a:tailEnd type="none" w="sm" len="lg"/>
              </a:ln>
            </p:spPr>
            <p:txBody>
              <a:bodyPr/>
              <a:p>
                <a:endParaRPr lang="zh-CN" altLang="en-US"/>
              </a:p>
            </p:txBody>
          </p:sp>
          <p:grpSp>
            <p:nvGrpSpPr>
              <p:cNvPr id="5145" name="Group 55"/>
              <p:cNvGrpSpPr/>
              <p:nvPr/>
            </p:nvGrpSpPr>
            <p:grpSpPr>
              <a:xfrm>
                <a:off x="1457" y="1584"/>
                <a:ext cx="223" cy="480"/>
                <a:chOff x="1457" y="1584"/>
                <a:chExt cx="223" cy="480"/>
              </a:xfrm>
            </p:grpSpPr>
            <p:sp>
              <p:nvSpPr>
                <p:cNvPr id="5146" name="Arc 56"/>
                <p:cNvSpPr/>
                <p:nvPr/>
              </p:nvSpPr>
              <p:spPr>
                <a:xfrm rot="-8332883" flipH="1">
                  <a:off x="1488" y="1584"/>
                  <a:ext cx="95" cy="191"/>
                </a:xfrm>
                <a:custGeom>
                  <a:avLst/>
                  <a:gdLst>
                    <a:gd name="txL" fmla="*/ 0 w 21403"/>
                    <a:gd name="txT" fmla="*/ 0 h 21600"/>
                    <a:gd name="txR" fmla="*/ 21403 w 21403"/>
                    <a:gd name="txB" fmla="*/ 21600 h 21600"/>
                  </a:gdLst>
                  <a:ahLst/>
                  <a:cxnLst>
                    <a:cxn ang="0">
                      <a:pos x="0" y="0"/>
                    </a:cxn>
                    <a:cxn ang="0">
                      <a:pos x="0" y="0"/>
                    </a:cxn>
                    <a:cxn ang="0">
                      <a:pos x="0" y="0"/>
                    </a:cxn>
                  </a:cxnLst>
                  <a:rect l="txL" t="txT" r="txR" b="txB"/>
                  <a:pathLst>
                    <a:path w="21403" h="21600" fill="none">
                      <a:moveTo>
                        <a:pt x="-1" y="0"/>
                      </a:moveTo>
                      <a:cubicBezTo>
                        <a:pt x="10805" y="0"/>
                        <a:pt x="19948" y="7984"/>
                        <a:pt x="21403" y="18690"/>
                      </a:cubicBezTo>
                    </a:path>
                    <a:path w="21403" h="21600" stroke="0">
                      <a:moveTo>
                        <a:pt x="-1" y="0"/>
                      </a:moveTo>
                      <a:cubicBezTo>
                        <a:pt x="10805" y="0"/>
                        <a:pt x="19948" y="7984"/>
                        <a:pt x="21403" y="18690"/>
                      </a:cubicBezTo>
                      <a:lnTo>
                        <a:pt x="0" y="21600"/>
                      </a:lnTo>
                      <a:lnTo>
                        <a:pt x="-1" y="0"/>
                      </a:lnTo>
                      <a:close/>
                    </a:path>
                  </a:pathLst>
                </a:custGeom>
                <a:noFill/>
                <a:ln w="28575" cap="flat" cmpd="sng">
                  <a:solidFill>
                    <a:srgbClr val="FFCC66">
                      <a:alpha val="100000"/>
                    </a:srgbClr>
                  </a:solidFill>
                  <a:prstDash val="solid"/>
                  <a:round/>
                  <a:headEnd type="none" w="med" len="med"/>
                  <a:tailEnd type="none" w="sm" len="lg"/>
                </a:ln>
              </p:spPr>
              <p:txBody>
                <a:bodyPr/>
                <a:p>
                  <a:endParaRPr lang="zh-CN" altLang="en-US"/>
                </a:p>
              </p:txBody>
            </p:sp>
            <p:graphicFrame>
              <p:nvGraphicFramePr>
                <p:cNvPr id="5147" name="Object 4"/>
                <p:cNvGraphicFramePr>
                  <a:graphicFrameLocks noChangeAspect="1"/>
                </p:cNvGraphicFramePr>
                <p:nvPr/>
              </p:nvGraphicFramePr>
              <p:xfrm>
                <a:off x="1457" y="1753"/>
                <a:ext cx="223" cy="311"/>
              </p:xfrm>
              <a:graphic>
                <a:graphicData uri="http://schemas.openxmlformats.org/presentationml/2006/ole">
                  <mc:AlternateContent xmlns:mc="http://schemas.openxmlformats.org/markup-compatibility/2006">
                    <mc:Choice xmlns:v="urn:schemas-microsoft-com:vml" Requires="v">
                      <p:oleObj spid="_x0000_s3112" name="" r:id="rId11" imgW="115570" imgH="163195" progId="Equation.3">
                        <p:embed/>
                      </p:oleObj>
                    </mc:Choice>
                    <mc:Fallback>
                      <p:oleObj name="" r:id="rId11" imgW="115570" imgH="163195" progId="Equation.3">
                        <p:embed/>
                        <p:pic>
                          <p:nvPicPr>
                            <p:cNvPr id="0" name="图片 3111"/>
                            <p:cNvPicPr/>
                            <p:nvPr/>
                          </p:nvPicPr>
                          <p:blipFill>
                            <a:blip r:embed="rId12">
                              <a:clrChange>
                                <a:clrFrom>
                                  <a:srgbClr val="000000"/>
                                </a:clrFrom>
                                <a:clrTo>
                                  <a:srgbClr val="003366"/>
                                </a:clrTo>
                              </a:clrChange>
                            </a:blip>
                            <a:stretch>
                              <a:fillRect/>
                            </a:stretch>
                          </p:blipFill>
                          <p:spPr>
                            <a:xfrm>
                              <a:off x="1457" y="1753"/>
                              <a:ext cx="223" cy="311"/>
                            </a:xfrm>
                            <a:prstGeom prst="rect">
                              <a:avLst/>
                            </a:prstGeom>
                            <a:noFill/>
                            <a:ln w="38100">
                              <a:noFill/>
                              <a:miter/>
                            </a:ln>
                          </p:spPr>
                        </p:pic>
                      </p:oleObj>
                    </mc:Fallback>
                  </mc:AlternateContent>
                </a:graphicData>
              </a:graphic>
            </p:graphicFrame>
          </p:grpSp>
        </p:grpSp>
        <p:sp>
          <p:nvSpPr>
            <p:cNvPr id="5128" name="Rectangle 58"/>
            <p:cNvSpPr/>
            <p:nvPr/>
          </p:nvSpPr>
          <p:spPr>
            <a:xfrm>
              <a:off x="384" y="1056"/>
              <a:ext cx="720" cy="327"/>
            </a:xfrm>
            <a:prstGeom prst="rect">
              <a:avLst/>
            </a:prstGeom>
            <a:noFill/>
            <a:ln w="9525">
              <a:noFill/>
            </a:ln>
          </p:spPr>
          <p:txBody>
            <a:bodyPr>
              <a:spAutoFit/>
            </a:bodyPr>
            <a:p>
              <a:pPr eaLnBrk="1" hangingPunct="1"/>
              <a:r>
                <a:rPr lang="zh-CN" altLang="en-US" sz="2800" b="1" dirty="0">
                  <a:solidFill>
                    <a:srgbClr val="003366"/>
                  </a:solidFill>
                  <a:latin typeface="Times New Roman" panose="02020603050405020304" pitchFamily="18" charset="0"/>
                </a:rPr>
                <a:t>空气</a:t>
              </a:r>
              <a:endParaRPr lang="zh-CN" altLang="en-US" sz="2800" b="1" dirty="0">
                <a:solidFill>
                  <a:srgbClr val="003366"/>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linds(horizontal)">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5" name="Text Box 1031"/>
          <p:cNvSpPr txBox="1"/>
          <p:nvPr/>
        </p:nvSpPr>
        <p:spPr>
          <a:xfrm>
            <a:off x="1619250" y="1295400"/>
            <a:ext cx="5638800" cy="579438"/>
          </a:xfrm>
          <a:prstGeom prst="rect">
            <a:avLst/>
          </a:prstGeom>
          <a:noFill/>
          <a:ln w="9525">
            <a:noFill/>
          </a:ln>
        </p:spPr>
        <p:txBody>
          <a:bodyPr>
            <a:spAutoFit/>
          </a:bodyPr>
          <a:p>
            <a:pPr eaLnBrk="1" hangingPunct="1">
              <a:spcBef>
                <a:spcPct val="50000"/>
              </a:spcBef>
            </a:pPr>
            <a:r>
              <a:rPr lang="en-US" altLang="zh-CN" sz="3200" b="1" dirty="0">
                <a:solidFill>
                  <a:srgbClr val="CC0000"/>
                </a:solidFill>
                <a:latin typeface="宋体" panose="02010600030101010101" pitchFamily="2" charset="-122"/>
              </a:rPr>
              <a:t>(</a:t>
            </a:r>
            <a:r>
              <a:rPr lang="en-US" altLang="zh-CN" sz="3200" b="1" dirty="0">
                <a:solidFill>
                  <a:srgbClr val="CC0000"/>
                </a:solidFill>
                <a:latin typeface="Times New Roman" panose="02020603050405020304" pitchFamily="18" charset="0"/>
              </a:rPr>
              <a:t>1</a:t>
            </a:r>
            <a:r>
              <a:rPr lang="en-US" altLang="zh-CN" sz="3200" b="1" dirty="0">
                <a:solidFill>
                  <a:srgbClr val="CC0000"/>
                </a:solidFill>
                <a:latin typeface="宋体" panose="02010600030101010101" pitchFamily="2" charset="-122"/>
              </a:rPr>
              <a:t>)</a:t>
            </a:r>
            <a:r>
              <a:rPr lang="zh-CN" altLang="en-US" sz="3200" b="1" dirty="0">
                <a:solidFill>
                  <a:srgbClr val="003366"/>
                </a:solidFill>
                <a:latin typeface="Times New Roman" panose="02020603050405020304" pitchFamily="18" charset="0"/>
              </a:rPr>
              <a:t>反射光和折射光互相垂直 </a:t>
            </a:r>
            <a:r>
              <a:rPr lang="en-US" altLang="zh-CN" sz="3200" b="1" dirty="0">
                <a:solidFill>
                  <a:srgbClr val="003366"/>
                </a:solidFill>
                <a:latin typeface="Times New Roman" panose="02020603050405020304" pitchFamily="18" charset="0"/>
              </a:rPr>
              <a:t>.</a:t>
            </a:r>
            <a:endParaRPr lang="en-US" altLang="zh-CN" sz="3200" b="1" dirty="0">
              <a:solidFill>
                <a:srgbClr val="003366"/>
              </a:solidFill>
              <a:latin typeface="Times New Roman" panose="02020603050405020304" pitchFamily="18" charset="0"/>
            </a:endParaRPr>
          </a:p>
        </p:txBody>
      </p:sp>
      <p:graphicFrame>
        <p:nvGraphicFramePr>
          <p:cNvPr id="47104" name="Object 1024"/>
          <p:cNvGraphicFramePr>
            <a:graphicFrameLocks noChangeAspect="1"/>
          </p:cNvGraphicFramePr>
          <p:nvPr/>
        </p:nvGraphicFramePr>
        <p:xfrm>
          <a:off x="1828800" y="2351088"/>
          <a:ext cx="1752600" cy="1077912"/>
        </p:xfrm>
        <a:graphic>
          <a:graphicData uri="http://schemas.openxmlformats.org/presentationml/2006/ole">
            <mc:AlternateContent xmlns:mc="http://schemas.openxmlformats.org/markup-compatibility/2006">
              <mc:Choice xmlns:v="urn:schemas-microsoft-com:vml" Requires="v">
                <p:oleObj spid="_x0000_s3113" name="" r:id="rId1" imgW="746125" imgH="457200" progId="Equation.3">
                  <p:embed/>
                </p:oleObj>
              </mc:Choice>
              <mc:Fallback>
                <p:oleObj name="" r:id="rId1" imgW="746125" imgH="457200" progId="Equation.3">
                  <p:embed/>
                  <p:pic>
                    <p:nvPicPr>
                      <p:cNvPr id="0" name="图片 3112"/>
                      <p:cNvPicPr/>
                      <p:nvPr/>
                    </p:nvPicPr>
                    <p:blipFill>
                      <a:blip r:embed="rId2">
                        <a:clrChange>
                          <a:clrFrom>
                            <a:srgbClr val="000000"/>
                          </a:clrFrom>
                          <a:clrTo>
                            <a:srgbClr val="003366"/>
                          </a:clrTo>
                        </a:clrChange>
                      </a:blip>
                      <a:stretch>
                        <a:fillRect/>
                      </a:stretch>
                    </p:blipFill>
                    <p:spPr>
                      <a:xfrm>
                        <a:off x="1828800" y="2351088"/>
                        <a:ext cx="1752600" cy="1077912"/>
                      </a:xfrm>
                      <a:prstGeom prst="rect">
                        <a:avLst/>
                      </a:prstGeom>
                      <a:noFill/>
                      <a:ln w="38100">
                        <a:noFill/>
                        <a:miter/>
                      </a:ln>
                    </p:spPr>
                  </p:pic>
                </p:oleObj>
              </mc:Fallback>
            </mc:AlternateContent>
          </a:graphicData>
        </a:graphic>
      </p:graphicFrame>
      <p:graphicFrame>
        <p:nvGraphicFramePr>
          <p:cNvPr id="47105" name="Object 1025"/>
          <p:cNvGraphicFramePr>
            <a:graphicFrameLocks noChangeAspect="1"/>
          </p:cNvGraphicFramePr>
          <p:nvPr/>
        </p:nvGraphicFramePr>
        <p:xfrm>
          <a:off x="4572000" y="2354263"/>
          <a:ext cx="3048000" cy="1074737"/>
        </p:xfrm>
        <a:graphic>
          <a:graphicData uri="http://schemas.openxmlformats.org/presentationml/2006/ole">
            <mc:AlternateContent xmlns:mc="http://schemas.openxmlformats.org/markup-compatibility/2006">
              <mc:Choice xmlns:v="urn:schemas-microsoft-com:vml" Requires="v">
                <p:oleObj spid="_x0000_s3114" name="" r:id="rId3" imgW="1308735" imgH="457200" progId="Equation.3">
                  <p:embed/>
                </p:oleObj>
              </mc:Choice>
              <mc:Fallback>
                <p:oleObj name="" r:id="rId3" imgW="1308735" imgH="457200" progId="Equation.3">
                  <p:embed/>
                  <p:pic>
                    <p:nvPicPr>
                      <p:cNvPr id="0" name="图片 3113"/>
                      <p:cNvPicPr/>
                      <p:nvPr/>
                    </p:nvPicPr>
                    <p:blipFill>
                      <a:blip r:embed="rId4">
                        <a:clrChange>
                          <a:clrFrom>
                            <a:srgbClr val="000000"/>
                          </a:clrFrom>
                          <a:clrTo>
                            <a:srgbClr val="003366"/>
                          </a:clrTo>
                        </a:clrChange>
                      </a:blip>
                      <a:stretch>
                        <a:fillRect/>
                      </a:stretch>
                    </p:blipFill>
                    <p:spPr>
                      <a:xfrm>
                        <a:off x="4572000" y="2354263"/>
                        <a:ext cx="3048000" cy="1074737"/>
                      </a:xfrm>
                      <a:prstGeom prst="rect">
                        <a:avLst/>
                      </a:prstGeom>
                      <a:noFill/>
                      <a:ln w="38100">
                        <a:noFill/>
                        <a:miter/>
                      </a:ln>
                    </p:spPr>
                  </p:pic>
                </p:oleObj>
              </mc:Fallback>
            </mc:AlternateContent>
          </a:graphicData>
        </a:graphic>
      </p:graphicFrame>
      <p:graphicFrame>
        <p:nvGraphicFramePr>
          <p:cNvPr id="47106" name="Object 1026"/>
          <p:cNvGraphicFramePr>
            <a:graphicFrameLocks noChangeAspect="1"/>
          </p:cNvGraphicFramePr>
          <p:nvPr/>
        </p:nvGraphicFramePr>
        <p:xfrm>
          <a:off x="1828800" y="3429000"/>
          <a:ext cx="3886200" cy="960438"/>
        </p:xfrm>
        <a:graphic>
          <a:graphicData uri="http://schemas.openxmlformats.org/presentationml/2006/ole">
            <mc:AlternateContent xmlns:mc="http://schemas.openxmlformats.org/markup-compatibility/2006">
              <mc:Choice xmlns:v="urn:schemas-microsoft-com:vml" Requires="v">
                <p:oleObj spid="_x0000_s3115" name="" r:id="rId5" imgW="1791970" imgH="415290" progId="Equation.3">
                  <p:embed/>
                </p:oleObj>
              </mc:Choice>
              <mc:Fallback>
                <p:oleObj name="" r:id="rId5" imgW="1791970" imgH="415290" progId="Equation.3">
                  <p:embed/>
                  <p:pic>
                    <p:nvPicPr>
                      <p:cNvPr id="0" name="图片 3114"/>
                      <p:cNvPicPr/>
                      <p:nvPr/>
                    </p:nvPicPr>
                    <p:blipFill>
                      <a:blip r:embed="rId6">
                        <a:clrChange>
                          <a:clrFrom>
                            <a:srgbClr val="000000"/>
                          </a:clrFrom>
                          <a:clrTo>
                            <a:srgbClr val="003366"/>
                          </a:clrTo>
                        </a:clrChange>
                      </a:blip>
                      <a:stretch>
                        <a:fillRect/>
                      </a:stretch>
                    </p:blipFill>
                    <p:spPr>
                      <a:xfrm>
                        <a:off x="1828800" y="3429000"/>
                        <a:ext cx="3886200" cy="960438"/>
                      </a:xfrm>
                      <a:prstGeom prst="rect">
                        <a:avLst/>
                      </a:prstGeom>
                      <a:noFill/>
                      <a:ln w="38100">
                        <a:noFill/>
                        <a:miter/>
                      </a:ln>
                    </p:spPr>
                  </p:pic>
                </p:oleObj>
              </mc:Fallback>
            </mc:AlternateContent>
          </a:graphicData>
        </a:graphic>
      </p:graphicFrame>
      <p:graphicFrame>
        <p:nvGraphicFramePr>
          <p:cNvPr id="47107" name="Object 1027"/>
          <p:cNvGraphicFramePr>
            <a:graphicFrameLocks noChangeAspect="1"/>
          </p:cNvGraphicFramePr>
          <p:nvPr/>
        </p:nvGraphicFramePr>
        <p:xfrm>
          <a:off x="1828800" y="4648200"/>
          <a:ext cx="1676400" cy="987425"/>
        </p:xfrm>
        <a:graphic>
          <a:graphicData uri="http://schemas.openxmlformats.org/presentationml/2006/ole">
            <mc:AlternateContent xmlns:mc="http://schemas.openxmlformats.org/markup-compatibility/2006">
              <mc:Choice xmlns:v="urn:schemas-microsoft-com:vml" Requires="v">
                <p:oleObj spid="_x0000_s3116" name="" r:id="rId7" imgW="693420" imgH="415290" progId="Equation.3">
                  <p:embed/>
                </p:oleObj>
              </mc:Choice>
              <mc:Fallback>
                <p:oleObj name="" r:id="rId7" imgW="693420" imgH="415290" progId="Equation.3">
                  <p:embed/>
                  <p:pic>
                    <p:nvPicPr>
                      <p:cNvPr id="0" name="图片 3115"/>
                      <p:cNvPicPr/>
                      <p:nvPr/>
                    </p:nvPicPr>
                    <p:blipFill>
                      <a:blip r:embed="rId8">
                        <a:clrChange>
                          <a:clrFrom>
                            <a:srgbClr val="000000"/>
                          </a:clrFrom>
                          <a:clrTo>
                            <a:srgbClr val="003366"/>
                          </a:clrTo>
                        </a:clrChange>
                      </a:blip>
                      <a:stretch>
                        <a:fillRect/>
                      </a:stretch>
                    </p:blipFill>
                    <p:spPr>
                      <a:xfrm>
                        <a:off x="1828800" y="4648200"/>
                        <a:ext cx="1676400" cy="987425"/>
                      </a:xfrm>
                      <a:prstGeom prst="rect">
                        <a:avLst/>
                      </a:prstGeom>
                      <a:gradFill rotWithShape="0">
                        <a:gsLst>
                          <a:gs pos="0">
                            <a:schemeClr val="accent1"/>
                          </a:gs>
                          <a:gs pos="50000">
                            <a:srgbClr val="FFFFFF"/>
                          </a:gs>
                          <a:gs pos="100000">
                            <a:schemeClr val="accent1"/>
                          </a:gs>
                        </a:gsLst>
                        <a:lin ang="5400000" scaled="1"/>
                        <a:tileRect/>
                      </a:gradFill>
                      <a:ln w="12700" cap="flat" cmpd="sng">
                        <a:solidFill>
                          <a:schemeClr val="tx1"/>
                        </a:solidFill>
                        <a:prstDash val="solid"/>
                        <a:miter/>
                        <a:headEnd type="none" w="med" len="med"/>
                        <a:tailEnd type="none" w="med" len="med"/>
                      </a:ln>
                    </p:spPr>
                  </p:pic>
                </p:oleObj>
              </mc:Fallback>
            </mc:AlternateContent>
          </a:graphicData>
        </a:graphic>
      </p:graphicFrame>
      <p:sp>
        <p:nvSpPr>
          <p:cNvPr id="6151" name="Text Box 1083"/>
          <p:cNvSpPr txBox="1"/>
          <p:nvPr/>
        </p:nvSpPr>
        <p:spPr>
          <a:xfrm>
            <a:off x="2268538" y="66675"/>
            <a:ext cx="4102100" cy="625475"/>
          </a:xfrm>
          <a:prstGeom prst="rect">
            <a:avLst/>
          </a:prstGeom>
          <a:noFill/>
          <a:ln w="9525">
            <a:noFill/>
          </a:ln>
        </p:spPr>
        <p:txBody>
          <a:bodyPr>
            <a:spAutoFit/>
          </a:bodyPr>
          <a:p>
            <a:pPr eaLnBrk="1" hangingPunct="1">
              <a:lnSpc>
                <a:spcPct val="120000"/>
              </a:lnSpc>
              <a:spcBef>
                <a:spcPct val="50000"/>
              </a:spcBef>
            </a:pPr>
            <a:r>
              <a:rPr lang="zh-CN" altLang="en-US" sz="3200" b="1" dirty="0">
                <a:solidFill>
                  <a:schemeClr val="bg1"/>
                </a:solidFill>
                <a:latin typeface="Times New Roman" panose="02020603050405020304" pitchFamily="18" charset="0"/>
              </a:rPr>
              <a:t>布儒斯特定律</a:t>
            </a:r>
            <a:r>
              <a:rPr lang="en-US" altLang="zh-CN" sz="3200" b="1" dirty="0">
                <a:solidFill>
                  <a:schemeClr val="bg1"/>
                </a:solidFill>
                <a:latin typeface="Times New Roman" panose="02020603050405020304" pitchFamily="18" charset="0"/>
              </a:rPr>
              <a:t>-</a:t>
            </a:r>
            <a:r>
              <a:rPr lang="zh-CN" altLang="en-US" sz="3200" b="1" dirty="0">
                <a:solidFill>
                  <a:schemeClr val="bg1"/>
                </a:solidFill>
                <a:latin typeface="Times New Roman" panose="02020603050405020304" pitchFamily="18" charset="0"/>
              </a:rPr>
              <a:t>讨论</a:t>
            </a:r>
            <a:endParaRPr lang="en-US" altLang="zh-CN" sz="3200" b="1" dirty="0">
              <a:solidFill>
                <a:srgbClr val="0033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linds(horizontal)">
                                      <p:cBhvr>
                                        <p:cTn id="7" dur="500"/>
                                        <p:tgtEl>
                                          <p:spTgt spid="430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7104"/>
                                        </p:tgtEl>
                                        <p:attrNameLst>
                                          <p:attrName>style.visibility</p:attrName>
                                        </p:attrNameLst>
                                      </p:cBhvr>
                                      <p:to>
                                        <p:strVal val="visible"/>
                                      </p:to>
                                    </p:set>
                                    <p:animEffect transition="in" filter="blinds(vertical)">
                                      <p:cBhvr>
                                        <p:cTn id="12" dur="500"/>
                                        <p:tgtEl>
                                          <p:spTgt spid="471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47105"/>
                                        </p:tgtEl>
                                        <p:attrNameLst>
                                          <p:attrName>style.visibility</p:attrName>
                                        </p:attrNameLst>
                                      </p:cBhvr>
                                      <p:to>
                                        <p:strVal val="visible"/>
                                      </p:to>
                                    </p:set>
                                    <p:animEffect transition="in" filter="blinds(vertical)">
                                      <p:cBhvr>
                                        <p:cTn id="17" dur="500"/>
                                        <p:tgtEl>
                                          <p:spTgt spid="471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106"/>
                                        </p:tgtEl>
                                        <p:attrNameLst>
                                          <p:attrName>style.visibility</p:attrName>
                                        </p:attrNameLst>
                                      </p:cBhvr>
                                      <p:to>
                                        <p:strVal val="visible"/>
                                      </p:to>
                                    </p:set>
                                    <p:animEffect transition="in" filter="blinds(horizontal)">
                                      <p:cBhvr>
                                        <p:cTn id="22" dur="500"/>
                                        <p:tgtEl>
                                          <p:spTgt spid="471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107"/>
                                        </p:tgtEl>
                                        <p:attrNameLst>
                                          <p:attrName>style.visibility</p:attrName>
                                        </p:attrNameLst>
                                      </p:cBhvr>
                                      <p:to>
                                        <p:strVal val="visible"/>
                                      </p:to>
                                    </p:set>
                                    <p:animEffect transition="in" filter="blinds(horizontal)">
                                      <p:cBhvr>
                                        <p:cTn id="27"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2" name="Group 36"/>
          <p:cNvGrpSpPr/>
          <p:nvPr/>
        </p:nvGrpSpPr>
        <p:grpSpPr>
          <a:xfrm>
            <a:off x="6253163" y="2286000"/>
            <a:ext cx="2819400" cy="3657600"/>
            <a:chOff x="3552" y="1440"/>
            <a:chExt cx="1776" cy="2304"/>
          </a:xfrm>
        </p:grpSpPr>
        <p:sp>
          <p:nvSpPr>
            <p:cNvPr id="5130" name="Rectangle 7"/>
            <p:cNvSpPr/>
            <p:nvPr/>
          </p:nvSpPr>
          <p:spPr>
            <a:xfrm>
              <a:off x="3552" y="1440"/>
              <a:ext cx="1776" cy="2298"/>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23" name="Text Box 8"/>
            <p:cNvSpPr txBox="1">
              <a:spLocks noChangeArrowheads="1"/>
            </p:cNvSpPr>
            <p:nvPr/>
          </p:nvSpPr>
          <p:spPr bwMode="auto">
            <a:xfrm>
              <a:off x="3552" y="3411"/>
              <a:ext cx="1776"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p:spPr>
          <p:txBody>
            <a:bodyPr>
              <a:spAutoFit/>
            </a:bodyPr>
            <a:lstStyle/>
            <a:p>
              <a:pPr marR="0" algn="ctr" defTabSz="914400" eaLnBrk="1" hangingPunct="1">
                <a:spcBef>
                  <a:spcPct val="50000"/>
                </a:spcBef>
                <a:buClrTx/>
                <a:buSzTx/>
                <a:buFontTx/>
                <a:buNone/>
                <a:defRPr/>
              </a:pPr>
              <a:r>
                <a:rPr kumimoji="0" lang="zh-CN" altLang="en-US" sz="2800" b="1" kern="1200" cap="none" spc="0" normalizeH="0" baseline="0" noProof="0">
                  <a:solidFill>
                    <a:srgbClr val="003366"/>
                  </a:solidFill>
                  <a:latin typeface="Times New Roman" panose="02020603050405020304" pitchFamily="18" charset="0"/>
                  <a:ea typeface="宋体" panose="02010600030101010101" pitchFamily="2" charset="-122"/>
                  <a:cs typeface="+mn-cs"/>
                </a:rPr>
                <a:t>符号表示</a:t>
              </a:r>
              <a:endParaRPr kumimoji="0" lang="zh-CN" altLang="en-US" sz="2400" b="1" kern="120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5132" name="Line 10"/>
            <p:cNvSpPr/>
            <p:nvPr/>
          </p:nvSpPr>
          <p:spPr>
            <a:xfrm>
              <a:off x="3696" y="3071"/>
              <a:ext cx="1440" cy="0"/>
            </a:xfrm>
            <a:prstGeom prst="line">
              <a:avLst/>
            </a:prstGeom>
            <a:ln w="28575" cap="flat" cmpd="sng">
              <a:solidFill>
                <a:srgbClr val="0000FF"/>
              </a:solidFill>
              <a:prstDash val="solid"/>
              <a:headEnd type="none" w="med" len="med"/>
              <a:tailEnd type="triangle" w="sm" len="lg"/>
            </a:ln>
          </p:spPr>
        </p:sp>
        <p:sp>
          <p:nvSpPr>
            <p:cNvPr id="5133" name="Line 11"/>
            <p:cNvSpPr/>
            <p:nvPr/>
          </p:nvSpPr>
          <p:spPr>
            <a:xfrm>
              <a:off x="3968" y="2928"/>
              <a:ext cx="0" cy="288"/>
            </a:xfrm>
            <a:prstGeom prst="line">
              <a:avLst/>
            </a:prstGeom>
            <a:ln w="19050" cap="flat" cmpd="sng">
              <a:solidFill>
                <a:srgbClr val="0000FF"/>
              </a:solidFill>
              <a:prstDash val="solid"/>
              <a:headEnd type="none" w="med" len="med"/>
              <a:tailEnd type="none" w="sm" len="lg"/>
            </a:ln>
          </p:spPr>
        </p:sp>
        <p:sp>
          <p:nvSpPr>
            <p:cNvPr id="5134" name="Line 12"/>
            <p:cNvSpPr/>
            <p:nvPr/>
          </p:nvSpPr>
          <p:spPr>
            <a:xfrm>
              <a:off x="4202" y="2928"/>
              <a:ext cx="0" cy="288"/>
            </a:xfrm>
            <a:prstGeom prst="line">
              <a:avLst/>
            </a:prstGeom>
            <a:ln w="19050" cap="flat" cmpd="sng">
              <a:solidFill>
                <a:srgbClr val="0000FF"/>
              </a:solidFill>
              <a:prstDash val="solid"/>
              <a:headEnd type="none" w="med" len="med"/>
              <a:tailEnd type="none" w="sm" len="lg"/>
            </a:ln>
          </p:spPr>
        </p:sp>
        <p:sp>
          <p:nvSpPr>
            <p:cNvPr id="5135" name="Line 13"/>
            <p:cNvSpPr/>
            <p:nvPr/>
          </p:nvSpPr>
          <p:spPr>
            <a:xfrm>
              <a:off x="4435" y="2928"/>
              <a:ext cx="0" cy="288"/>
            </a:xfrm>
            <a:prstGeom prst="line">
              <a:avLst/>
            </a:prstGeom>
            <a:ln w="19050" cap="flat" cmpd="sng">
              <a:solidFill>
                <a:srgbClr val="0000FF"/>
              </a:solidFill>
              <a:prstDash val="solid"/>
              <a:headEnd type="none" w="med" len="med"/>
              <a:tailEnd type="none" w="sm" len="lg"/>
            </a:ln>
          </p:spPr>
        </p:sp>
        <p:sp>
          <p:nvSpPr>
            <p:cNvPr id="5136" name="Line 14"/>
            <p:cNvSpPr/>
            <p:nvPr/>
          </p:nvSpPr>
          <p:spPr>
            <a:xfrm>
              <a:off x="4669" y="2928"/>
              <a:ext cx="0" cy="288"/>
            </a:xfrm>
            <a:prstGeom prst="line">
              <a:avLst/>
            </a:prstGeom>
            <a:ln w="19050" cap="flat" cmpd="sng">
              <a:solidFill>
                <a:srgbClr val="0000FF"/>
              </a:solidFill>
              <a:prstDash val="solid"/>
              <a:headEnd type="none" w="med" len="med"/>
              <a:tailEnd type="none" w="sm" len="lg"/>
            </a:ln>
          </p:spPr>
        </p:sp>
        <p:sp>
          <p:nvSpPr>
            <p:cNvPr id="5137" name="Line 15"/>
            <p:cNvSpPr/>
            <p:nvPr/>
          </p:nvSpPr>
          <p:spPr>
            <a:xfrm>
              <a:off x="4902" y="2928"/>
              <a:ext cx="0" cy="288"/>
            </a:xfrm>
            <a:prstGeom prst="line">
              <a:avLst/>
            </a:prstGeom>
            <a:ln w="19050" cap="flat" cmpd="sng">
              <a:solidFill>
                <a:srgbClr val="0000FF"/>
              </a:solidFill>
              <a:prstDash val="solid"/>
              <a:headEnd type="none" w="med" len="med"/>
              <a:tailEnd type="none" w="sm" len="lg"/>
            </a:ln>
          </p:spPr>
        </p:sp>
        <p:sp>
          <p:nvSpPr>
            <p:cNvPr id="5138" name="Oval 16"/>
            <p:cNvSpPr/>
            <p:nvPr/>
          </p:nvSpPr>
          <p:spPr>
            <a:xfrm>
              <a:off x="3813" y="3036"/>
              <a:ext cx="78"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39" name="Oval 17"/>
            <p:cNvSpPr/>
            <p:nvPr/>
          </p:nvSpPr>
          <p:spPr>
            <a:xfrm>
              <a:off x="4046" y="3036"/>
              <a:ext cx="78"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40" name="Oval 18"/>
            <p:cNvSpPr/>
            <p:nvPr/>
          </p:nvSpPr>
          <p:spPr>
            <a:xfrm>
              <a:off x="4280" y="3036"/>
              <a:ext cx="78"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41" name="Oval 19"/>
            <p:cNvSpPr/>
            <p:nvPr/>
          </p:nvSpPr>
          <p:spPr>
            <a:xfrm>
              <a:off x="4513" y="3036"/>
              <a:ext cx="78"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42" name="Oval 20"/>
            <p:cNvSpPr/>
            <p:nvPr/>
          </p:nvSpPr>
          <p:spPr>
            <a:xfrm>
              <a:off x="4747" y="3036"/>
              <a:ext cx="78"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43" name="Line 22"/>
            <p:cNvSpPr/>
            <p:nvPr/>
          </p:nvSpPr>
          <p:spPr>
            <a:xfrm flipV="1">
              <a:off x="4368" y="1730"/>
              <a:ext cx="720" cy="384"/>
            </a:xfrm>
            <a:prstGeom prst="line">
              <a:avLst/>
            </a:prstGeom>
            <a:ln w="28575" cap="flat" cmpd="sng">
              <a:solidFill>
                <a:srgbClr val="0000FF"/>
              </a:solidFill>
              <a:prstDash val="solid"/>
              <a:headEnd type="none" w="sm" len="lg"/>
              <a:tailEnd type="triangle" w="sm" len="lg"/>
            </a:ln>
          </p:spPr>
        </p:sp>
        <p:sp>
          <p:nvSpPr>
            <p:cNvPr id="5144" name="AutoShape 23"/>
            <p:cNvSpPr/>
            <p:nvPr/>
          </p:nvSpPr>
          <p:spPr>
            <a:xfrm rot="-5369967">
              <a:off x="3887" y="1774"/>
              <a:ext cx="1007" cy="721"/>
            </a:xfrm>
            <a:prstGeom prst="parallelogram">
              <a:avLst>
                <a:gd name="adj" fmla="val 34916"/>
              </a:avLst>
            </a:prstGeom>
            <a:solidFill>
              <a:srgbClr val="ACE39B">
                <a:alpha val="50195"/>
              </a:srgbClr>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145" name="Line 24"/>
            <p:cNvSpPr/>
            <p:nvPr/>
          </p:nvSpPr>
          <p:spPr>
            <a:xfrm>
              <a:off x="4176" y="2019"/>
              <a:ext cx="432" cy="192"/>
            </a:xfrm>
            <a:prstGeom prst="line">
              <a:avLst/>
            </a:prstGeom>
            <a:ln w="19050" cap="flat" cmpd="sng">
              <a:solidFill>
                <a:srgbClr val="FF0000"/>
              </a:solidFill>
              <a:prstDash val="solid"/>
              <a:headEnd type="triangle" w="sm" len="lg"/>
              <a:tailEnd type="triangle" w="sm" len="lg"/>
            </a:ln>
          </p:spPr>
        </p:sp>
        <p:sp>
          <p:nvSpPr>
            <p:cNvPr id="5146" name="Line 25"/>
            <p:cNvSpPr/>
            <p:nvPr/>
          </p:nvSpPr>
          <p:spPr>
            <a:xfrm>
              <a:off x="4224" y="1875"/>
              <a:ext cx="288" cy="432"/>
            </a:xfrm>
            <a:prstGeom prst="line">
              <a:avLst/>
            </a:prstGeom>
            <a:ln w="19050" cap="flat" cmpd="sng">
              <a:solidFill>
                <a:srgbClr val="FF0000"/>
              </a:solidFill>
              <a:prstDash val="solid"/>
              <a:headEnd type="triangle" w="sm" len="lg"/>
              <a:tailEnd type="triangle" w="sm" len="lg"/>
            </a:ln>
          </p:spPr>
        </p:sp>
        <p:sp>
          <p:nvSpPr>
            <p:cNvPr id="5147" name="Line 26"/>
            <p:cNvSpPr/>
            <p:nvPr/>
          </p:nvSpPr>
          <p:spPr>
            <a:xfrm>
              <a:off x="4368" y="1875"/>
              <a:ext cx="0" cy="480"/>
            </a:xfrm>
            <a:prstGeom prst="line">
              <a:avLst/>
            </a:prstGeom>
            <a:ln w="19050" cap="flat" cmpd="sng">
              <a:solidFill>
                <a:srgbClr val="FF0000"/>
              </a:solidFill>
              <a:prstDash val="solid"/>
              <a:headEnd type="triangle" w="sm" len="lg"/>
              <a:tailEnd type="triangle" w="sm" len="lg"/>
            </a:ln>
          </p:spPr>
        </p:sp>
        <p:sp>
          <p:nvSpPr>
            <p:cNvPr id="5148" name="Line 27"/>
            <p:cNvSpPr/>
            <p:nvPr/>
          </p:nvSpPr>
          <p:spPr>
            <a:xfrm flipV="1">
              <a:off x="4176" y="2019"/>
              <a:ext cx="384" cy="192"/>
            </a:xfrm>
            <a:prstGeom prst="line">
              <a:avLst/>
            </a:prstGeom>
            <a:ln w="19050" cap="flat" cmpd="sng">
              <a:solidFill>
                <a:srgbClr val="FF0000"/>
              </a:solidFill>
              <a:prstDash val="solid"/>
              <a:headEnd type="triangle" w="sm" len="lg"/>
              <a:tailEnd type="triangle" w="sm" len="lg"/>
            </a:ln>
          </p:spPr>
        </p:sp>
        <p:sp>
          <p:nvSpPr>
            <p:cNvPr id="5149" name="Line 29"/>
            <p:cNvSpPr/>
            <p:nvPr/>
          </p:nvSpPr>
          <p:spPr>
            <a:xfrm flipV="1">
              <a:off x="3744" y="2114"/>
              <a:ext cx="624" cy="336"/>
            </a:xfrm>
            <a:prstGeom prst="line">
              <a:avLst/>
            </a:prstGeom>
            <a:ln w="28575" cap="flat" cmpd="sng">
              <a:solidFill>
                <a:srgbClr val="0000FF"/>
              </a:solidFill>
              <a:prstDash val="solid"/>
              <a:headEnd type="none" w="sm" len="lg"/>
              <a:tailEnd type="none" w="sm" len="lg"/>
            </a:ln>
          </p:spPr>
        </p:sp>
      </p:grpSp>
      <p:sp>
        <p:nvSpPr>
          <p:cNvPr id="2" name="Text Box 2"/>
          <p:cNvSpPr txBox="1"/>
          <p:nvPr/>
        </p:nvSpPr>
        <p:spPr>
          <a:xfrm>
            <a:off x="2968625" y="115888"/>
            <a:ext cx="4267200" cy="641350"/>
          </a:xfrm>
          <a:prstGeom prst="rect">
            <a:avLst/>
          </a:prstGeom>
          <a:noFill/>
          <a:ln w="9525">
            <a:noFill/>
          </a:ln>
        </p:spPr>
        <p:txBody>
          <a:bodyPr>
            <a:spAutoFit/>
          </a:bodyPr>
          <a:p>
            <a:pPr eaLnBrk="1" hangingPunct="1">
              <a:spcBef>
                <a:spcPct val="50000"/>
              </a:spcBef>
            </a:pPr>
            <a:r>
              <a:rPr lang="zh-CN" altLang="en-US" sz="3600" b="1" dirty="0">
                <a:solidFill>
                  <a:schemeClr val="bg1"/>
                </a:solidFill>
                <a:latin typeface="Times New Roman" panose="02020603050405020304" pitchFamily="18" charset="0"/>
              </a:rPr>
              <a:t>　自然光  </a:t>
            </a:r>
            <a:endParaRPr lang="zh-CN" altLang="en-US" sz="3600" b="1" dirty="0">
              <a:solidFill>
                <a:schemeClr val="bg1"/>
              </a:solidFill>
              <a:latin typeface="Times New Roman" panose="02020603050405020304" pitchFamily="18" charset="0"/>
            </a:endParaRPr>
          </a:p>
        </p:txBody>
      </p:sp>
      <p:sp>
        <p:nvSpPr>
          <p:cNvPr id="35843" name="Text Box 3"/>
          <p:cNvSpPr txBox="1"/>
          <p:nvPr/>
        </p:nvSpPr>
        <p:spPr>
          <a:xfrm>
            <a:off x="-71437" y="785813"/>
            <a:ext cx="8929687" cy="1273175"/>
          </a:xfrm>
          <a:prstGeom prst="rect">
            <a:avLst/>
          </a:prstGeom>
          <a:noFill/>
          <a:ln w="9525">
            <a:noFill/>
          </a:ln>
        </p:spPr>
        <p:txBody>
          <a:bodyPr>
            <a:spAutoFit/>
          </a:bodyPr>
          <a:p>
            <a:pPr eaLnBrk="1" hangingPunct="1">
              <a:lnSpc>
                <a:spcPct val="120000"/>
              </a:lnSpc>
              <a:buBlip>
                <a:blip r:embed="rId1"/>
              </a:buBlip>
            </a:pPr>
            <a:r>
              <a:rPr lang="en-US" altLang="zh-CN" b="1" dirty="0">
                <a:solidFill>
                  <a:srgbClr val="000000"/>
                </a:solidFill>
                <a:latin typeface="Times New Roman" panose="02020603050405020304" pitchFamily="18" charset="0"/>
              </a:rPr>
              <a:t>     </a:t>
            </a:r>
            <a:r>
              <a:rPr lang="zh-CN" altLang="en-US" b="1" dirty="0">
                <a:solidFill>
                  <a:srgbClr val="CC0000"/>
                </a:solidFill>
                <a:latin typeface="Times New Roman" panose="02020603050405020304" pitchFamily="18" charset="0"/>
              </a:rPr>
              <a:t>自然光</a:t>
            </a:r>
            <a:r>
              <a:rPr lang="zh-CN" altLang="en-US" b="1" dirty="0">
                <a:solidFill>
                  <a:srgbClr val="000000"/>
                </a:solidFill>
                <a:latin typeface="Times New Roman" panose="02020603050405020304" pitchFamily="18" charset="0"/>
              </a:rPr>
              <a:t> ：</a:t>
            </a:r>
            <a:r>
              <a:rPr lang="zh-CN" altLang="en-US" b="1" dirty="0">
                <a:solidFill>
                  <a:srgbClr val="003366"/>
                </a:solidFill>
                <a:latin typeface="Times New Roman" panose="02020603050405020304" pitchFamily="18" charset="0"/>
              </a:rPr>
              <a:t>一般光源发出的光，包含各个方向的光矢量，在所有可能的方向上的振幅都相等 </a:t>
            </a:r>
            <a:r>
              <a:rPr lang="en-US" altLang="zh-CN" b="1" dirty="0">
                <a:solidFill>
                  <a:srgbClr val="003366"/>
                </a:solidFill>
                <a:latin typeface="Times New Roman" panose="02020603050405020304" pitchFamily="18" charset="0"/>
              </a:rPr>
              <a:t>. </a:t>
            </a:r>
            <a:endParaRPr lang="en-US" altLang="zh-CN" b="1" dirty="0">
              <a:solidFill>
                <a:srgbClr val="003366"/>
              </a:solidFill>
              <a:latin typeface="Times New Roman" panose="02020603050405020304" pitchFamily="18" charset="0"/>
            </a:endParaRPr>
          </a:p>
        </p:txBody>
      </p:sp>
      <p:sp>
        <p:nvSpPr>
          <p:cNvPr id="35844" name="Text Box 4"/>
          <p:cNvSpPr txBox="1"/>
          <p:nvPr/>
        </p:nvSpPr>
        <p:spPr>
          <a:xfrm>
            <a:off x="609600" y="4021138"/>
            <a:ext cx="8305800" cy="457200"/>
          </a:xfrm>
          <a:prstGeom prst="rect">
            <a:avLst/>
          </a:prstGeom>
          <a:noFill/>
          <a:ln w="9525">
            <a:noFill/>
          </a:ln>
        </p:spPr>
        <p:txBody>
          <a:bodyPr>
            <a:spAutoFit/>
          </a:bodyPr>
          <a:p>
            <a:pPr eaLnBrk="1" hangingPunct="1">
              <a:spcBef>
                <a:spcPct val="50000"/>
              </a:spcBef>
            </a:pPr>
            <a:endParaRPr lang="zh-CN" altLang="zh-CN" sz="2400" b="1" dirty="0">
              <a:latin typeface="Times New Roman" panose="02020603050405020304" pitchFamily="18" charset="0"/>
            </a:endParaRPr>
          </a:p>
        </p:txBody>
      </p:sp>
      <p:graphicFrame>
        <p:nvGraphicFramePr>
          <p:cNvPr id="5126" name="Object 0"/>
          <p:cNvGraphicFramePr/>
          <p:nvPr/>
        </p:nvGraphicFramePr>
        <p:xfrm>
          <a:off x="7894638" y="2981325"/>
          <a:ext cx="234950" cy="260350"/>
        </p:xfrm>
        <a:graphic>
          <a:graphicData uri="http://schemas.openxmlformats.org/presentationml/2006/ole">
            <mc:AlternateContent xmlns:mc="http://schemas.openxmlformats.org/markup-compatibility/2006">
              <mc:Choice xmlns:v="urn:schemas-microsoft-com:vml" Requires="v">
                <p:oleObj spid="_x0000_s3078" name="" r:id="rId2" imgW="89535" imgH="94615" progId="Equation.3">
                  <p:embed/>
                </p:oleObj>
              </mc:Choice>
              <mc:Fallback>
                <p:oleObj name="" r:id="rId2" imgW="89535" imgH="94615" progId="Equation.3">
                  <p:embed/>
                  <p:pic>
                    <p:nvPicPr>
                      <p:cNvPr id="0" name="图片 3077"/>
                      <p:cNvPicPr/>
                      <p:nvPr/>
                    </p:nvPicPr>
                    <p:blipFill>
                      <a:blip r:embed="rId3">
                        <a:clrChange>
                          <a:clrFrom>
                            <a:srgbClr val="000000"/>
                          </a:clrFrom>
                          <a:clrTo>
                            <a:srgbClr val="003366"/>
                          </a:clrTo>
                        </a:clrChange>
                      </a:blip>
                      <a:stretch>
                        <a:fillRect/>
                      </a:stretch>
                    </p:blipFill>
                    <p:spPr>
                      <a:xfrm>
                        <a:off x="7894638" y="2981325"/>
                        <a:ext cx="234950" cy="260350"/>
                      </a:xfrm>
                      <a:prstGeom prst="rect">
                        <a:avLst/>
                      </a:prstGeom>
                      <a:noFill/>
                      <a:ln w="38100">
                        <a:noFill/>
                        <a:miter/>
                      </a:ln>
                    </p:spPr>
                  </p:pic>
                </p:oleObj>
              </mc:Fallback>
            </mc:AlternateContent>
          </a:graphicData>
        </a:graphic>
      </p:graphicFrame>
      <p:graphicFrame>
        <p:nvGraphicFramePr>
          <p:cNvPr id="5127" name="Object 1"/>
          <p:cNvGraphicFramePr/>
          <p:nvPr/>
        </p:nvGraphicFramePr>
        <p:xfrm>
          <a:off x="7215188" y="3744913"/>
          <a:ext cx="250825" cy="269875"/>
        </p:xfrm>
        <a:graphic>
          <a:graphicData uri="http://schemas.openxmlformats.org/presentationml/2006/ole">
            <mc:AlternateContent xmlns:mc="http://schemas.openxmlformats.org/markup-compatibility/2006">
              <mc:Choice xmlns:v="urn:schemas-microsoft-com:vml" Requires="v">
                <p:oleObj spid="_x0000_s3079" name="" r:id="rId4" imgW="105410" imgH="115570" progId="Equation.3">
                  <p:embed/>
                </p:oleObj>
              </mc:Choice>
              <mc:Fallback>
                <p:oleObj name="" r:id="rId4" imgW="105410" imgH="115570" progId="Equation.3">
                  <p:embed/>
                  <p:pic>
                    <p:nvPicPr>
                      <p:cNvPr id="0" name="图片 3078"/>
                      <p:cNvPicPr/>
                      <p:nvPr/>
                    </p:nvPicPr>
                    <p:blipFill>
                      <a:blip r:embed="rId5">
                        <a:clrChange>
                          <a:clrFrom>
                            <a:srgbClr val="000000"/>
                          </a:clrFrom>
                          <a:clrTo>
                            <a:srgbClr val="003366"/>
                          </a:clrTo>
                        </a:clrChange>
                      </a:blip>
                      <a:stretch>
                        <a:fillRect/>
                      </a:stretch>
                    </p:blipFill>
                    <p:spPr>
                      <a:xfrm>
                        <a:off x="7215188" y="3744913"/>
                        <a:ext cx="250825" cy="269875"/>
                      </a:xfrm>
                      <a:prstGeom prst="rect">
                        <a:avLst/>
                      </a:prstGeom>
                      <a:noFill/>
                      <a:ln w="38100">
                        <a:noFill/>
                        <a:miter/>
                      </a:ln>
                    </p:spPr>
                  </p:pic>
                </p:oleObj>
              </mc:Fallback>
            </mc:AlternateContent>
          </a:graphicData>
        </a:graphic>
      </p:graphicFrame>
      <p:sp>
        <p:nvSpPr>
          <p:cNvPr id="35874" name="Rectangle 34"/>
          <p:cNvSpPr/>
          <p:nvPr/>
        </p:nvSpPr>
        <p:spPr>
          <a:xfrm>
            <a:off x="-71437" y="4433888"/>
            <a:ext cx="6072187" cy="1077912"/>
          </a:xfrm>
          <a:prstGeom prst="rect">
            <a:avLst/>
          </a:prstGeom>
          <a:noFill/>
          <a:ln w="9525">
            <a:noFill/>
          </a:ln>
        </p:spPr>
        <p:txBody>
          <a:bodyPr>
            <a:spAutoFit/>
          </a:bodyPr>
          <a:p>
            <a:pPr eaLnBrk="1" hangingPunct="1">
              <a:buBlip>
                <a:blip r:embed="rId1"/>
              </a:buBlip>
            </a:pPr>
            <a:r>
              <a:rPr lang="zh-CN" altLang="zh-CN" b="1" dirty="0">
                <a:solidFill>
                  <a:srgbClr val="003366"/>
                </a:solidFill>
                <a:latin typeface="Times New Roman" panose="02020603050405020304" pitchFamily="18" charset="0"/>
              </a:rPr>
              <a:t>二</a:t>
            </a:r>
            <a:r>
              <a:rPr lang="zh-CN" altLang="en-US" b="1" dirty="0">
                <a:solidFill>
                  <a:srgbClr val="003366"/>
                </a:solidFill>
                <a:latin typeface="Times New Roman" panose="02020603050405020304" pitchFamily="18" charset="0"/>
              </a:rPr>
              <a:t>互相</a:t>
            </a:r>
            <a:r>
              <a:rPr lang="zh-CN" altLang="zh-CN" b="1" dirty="0">
                <a:solidFill>
                  <a:srgbClr val="003366"/>
                </a:solidFill>
                <a:latin typeface="Times New Roman" panose="02020603050405020304" pitchFamily="18" charset="0"/>
              </a:rPr>
              <a:t>垂直方向是任选的</a:t>
            </a:r>
            <a:r>
              <a:rPr lang="zh-CN" altLang="en-US" b="1" dirty="0">
                <a:solidFill>
                  <a:srgbClr val="003366"/>
                </a:solidFill>
                <a:latin typeface="Times New Roman" panose="02020603050405020304" pitchFamily="18" charset="0"/>
              </a:rPr>
              <a:t> </a:t>
            </a:r>
            <a:r>
              <a:rPr lang="en-US" altLang="zh-CN" b="1" dirty="0">
                <a:solidFill>
                  <a:srgbClr val="003366"/>
                </a:solidFill>
                <a:latin typeface="Times New Roman" panose="02020603050405020304" pitchFamily="18" charset="0"/>
              </a:rPr>
              <a:t>.</a:t>
            </a:r>
            <a:r>
              <a:rPr lang="zh-CN" altLang="en-US" b="1" dirty="0">
                <a:solidFill>
                  <a:srgbClr val="003366"/>
                </a:solidFill>
                <a:latin typeface="Times New Roman" panose="02020603050405020304" pitchFamily="18" charset="0"/>
              </a:rPr>
              <a:t>两光矢量分量间无固定的相位差 </a:t>
            </a:r>
            <a:r>
              <a:rPr lang="en-US" altLang="zh-CN" b="1" dirty="0">
                <a:solidFill>
                  <a:srgbClr val="003366"/>
                </a:solidFill>
                <a:latin typeface="Times New Roman" panose="02020603050405020304" pitchFamily="18" charset="0"/>
              </a:rPr>
              <a:t>.</a:t>
            </a:r>
            <a:endParaRPr lang="en-US" altLang="zh-CN" b="1" dirty="0">
              <a:solidFill>
                <a:srgbClr val="003366"/>
              </a:solidFill>
              <a:latin typeface="Times New Roman" panose="02020603050405020304" pitchFamily="18" charset="0"/>
            </a:endParaRPr>
          </a:p>
        </p:txBody>
      </p:sp>
      <p:sp>
        <p:nvSpPr>
          <p:cNvPr id="35875" name="Rectangle 35"/>
          <p:cNvSpPr/>
          <p:nvPr/>
        </p:nvSpPr>
        <p:spPr>
          <a:xfrm>
            <a:off x="-71437" y="2714625"/>
            <a:ext cx="6215062" cy="1077913"/>
          </a:xfrm>
          <a:prstGeom prst="rect">
            <a:avLst/>
          </a:prstGeom>
          <a:noFill/>
          <a:ln w="9525">
            <a:noFill/>
          </a:ln>
        </p:spPr>
        <p:txBody>
          <a:bodyPr>
            <a:spAutoFit/>
          </a:bodyPr>
          <a:p>
            <a:pPr eaLnBrk="1" hangingPunct="1">
              <a:buBlip>
                <a:blip r:embed="rId1"/>
              </a:buBlip>
            </a:pPr>
            <a:r>
              <a:rPr lang="en-US" altLang="zh-CN" b="1" dirty="0">
                <a:solidFill>
                  <a:srgbClr val="000000"/>
                </a:solidFill>
                <a:latin typeface="Times New Roman" panose="02020603050405020304" pitchFamily="18" charset="0"/>
              </a:rPr>
              <a:t>    </a:t>
            </a:r>
            <a:r>
              <a:rPr lang="zh-CN" altLang="en-US" b="1" dirty="0">
                <a:solidFill>
                  <a:srgbClr val="000000"/>
                </a:solidFill>
                <a:latin typeface="Times New Roman" panose="02020603050405020304" pitchFamily="18" charset="0"/>
              </a:rPr>
              <a:t>自然光可以用两个互相垂直方向上的两个光矢量分量来表示。</a:t>
            </a:r>
            <a:endParaRPr lang="en-US" altLang="zh-CN" b="1" dirty="0">
              <a:solidFill>
                <a:srgbClr val="0033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blinds(vertical)">
                                      <p:cBhvr>
                                        <p:cTn id="7" dur="500"/>
                                        <p:tgtEl>
                                          <p:spTgt spid="358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nodePh="1">
                                  <p:stCondLst>
                                    <p:cond delay="0"/>
                                  </p:stCondLst>
                                  <p:endCondLst>
                                    <p:cond evt="begin" delay="0"/>
                                  </p:endCondLst>
                                  <p:childTnLst>
                                    <p:set>
                                      <p:cBhvr>
                                        <p:cTn id="11" dur="1" fill="hold">
                                          <p:stCondLst>
                                            <p:cond delay="0"/>
                                          </p:stCondLst>
                                        </p:cTn>
                                        <p:tgtEl>
                                          <p:spTgt spid="35844"/>
                                        </p:tgtEl>
                                        <p:attrNameLst>
                                          <p:attrName>style.visibility</p:attrName>
                                        </p:attrNameLst>
                                      </p:cBhvr>
                                      <p:to>
                                        <p:strVal val="visible"/>
                                      </p:to>
                                    </p:set>
                                    <p:animEffect transition="in" filter="blinds(vertical)">
                                      <p:cBhvr>
                                        <p:cTn id="12" dur="500"/>
                                        <p:tgtEl>
                                          <p:spTgt spid="358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75"/>
                                        </p:tgtEl>
                                        <p:attrNameLst>
                                          <p:attrName>style.visibility</p:attrName>
                                        </p:attrNameLst>
                                      </p:cBhvr>
                                      <p:to>
                                        <p:strVal val="visible"/>
                                      </p:to>
                                    </p:set>
                                    <p:animEffect transition="in" filter="blinds(horizontal)">
                                      <p:cBhvr>
                                        <p:cTn id="17" dur="500"/>
                                        <p:tgtEl>
                                          <p:spTgt spid="358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74"/>
                                        </p:tgtEl>
                                        <p:attrNameLst>
                                          <p:attrName>style.visibility</p:attrName>
                                        </p:attrNameLst>
                                      </p:cBhvr>
                                      <p:to>
                                        <p:strVal val="visible"/>
                                      </p:to>
                                    </p:set>
                                    <p:animEffect transition="in" filter="blinds(horizontal)">
                                      <p:cBhvr>
                                        <p:cTn id="22" dur="500"/>
                                        <p:tgtEl>
                                          <p:spTgt spid="35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35844" grpId="0"/>
      <p:bldP spid="35874" grpId="0"/>
      <p:bldP spid="358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文本框 2"/>
          <p:cNvSpPr txBox="1"/>
          <p:nvPr/>
        </p:nvSpPr>
        <p:spPr>
          <a:xfrm>
            <a:off x="179388" y="908050"/>
            <a:ext cx="8569325" cy="1698625"/>
          </a:xfrm>
          <a:prstGeom prst="rect">
            <a:avLst/>
          </a:prstGeom>
          <a:noFill/>
          <a:ln w="9525">
            <a:noFill/>
          </a:ln>
        </p:spPr>
        <p:txBody>
          <a:bodyPr>
            <a:spAutoFit/>
          </a:bodyPr>
          <a:p>
            <a:pPr eaLnBrk="1" hangingPunct="1">
              <a:lnSpc>
                <a:spcPct val="150000"/>
              </a:lnSpc>
            </a:pPr>
            <a:r>
              <a:rPr lang="zh-CN" altLang="en-US" sz="2400" b="1" dirty="0">
                <a:latin typeface="等线" pitchFamily="2" charset="-122"/>
                <a:ea typeface="等线" pitchFamily="2" charset="-122"/>
              </a:rPr>
              <a:t>一平面玻璃板放在水中，板面与水面夹角为</a:t>
            </a:r>
            <a:r>
              <a:rPr lang="zh-CN" altLang="en-US" sz="2400" b="1" dirty="0">
                <a:latin typeface="Cambria Math" panose="02040503050406030204" pitchFamily="18" charset="0"/>
                <a:ea typeface="等线" pitchFamily="2" charset="-122"/>
              </a:rPr>
              <a:t>𝝷， </a:t>
            </a:r>
            <a:r>
              <a:rPr lang="zh-CN" altLang="en-US" sz="2400" b="1" dirty="0">
                <a:latin typeface="等线" pitchFamily="2" charset="-122"/>
                <a:ea typeface="等线" pitchFamily="2" charset="-122"/>
              </a:rPr>
              <a:t>设水和玻璃的折射率分别为</a:t>
            </a:r>
            <a:r>
              <a:rPr lang="en-US" altLang="zh-CN" sz="2400" b="1" dirty="0">
                <a:latin typeface="等线" pitchFamily="2" charset="-122"/>
                <a:ea typeface="等线" pitchFamily="2" charset="-122"/>
              </a:rPr>
              <a:t>1.333</a:t>
            </a:r>
            <a:r>
              <a:rPr lang="zh-CN" altLang="en-US" sz="2400" b="1" dirty="0">
                <a:latin typeface="等线" pitchFamily="2" charset="-122"/>
                <a:ea typeface="等线" pitchFamily="2" charset="-122"/>
              </a:rPr>
              <a:t>和</a:t>
            </a:r>
            <a:r>
              <a:rPr lang="en-US" altLang="zh-CN" sz="2400" b="1" dirty="0">
                <a:latin typeface="等线" pitchFamily="2" charset="-122"/>
                <a:ea typeface="等线" pitchFamily="2" charset="-122"/>
              </a:rPr>
              <a:t>1.517.  </a:t>
            </a:r>
            <a:r>
              <a:rPr lang="zh-CN" altLang="en-US" sz="2400" b="1" dirty="0">
                <a:latin typeface="等线" pitchFamily="2" charset="-122"/>
                <a:ea typeface="等线" pitchFamily="2" charset="-122"/>
              </a:rPr>
              <a:t>已知图中水面的反射光是线偏振光</a:t>
            </a:r>
            <a:r>
              <a:rPr lang="en-US" altLang="zh-CN" sz="2400" b="1" dirty="0">
                <a:latin typeface="等线" pitchFamily="2" charset="-122"/>
                <a:ea typeface="等线" pitchFamily="2" charset="-122"/>
              </a:rPr>
              <a:t>, </a:t>
            </a:r>
            <a:r>
              <a:rPr lang="zh-CN" altLang="en-US" sz="2400" b="1" dirty="0">
                <a:latin typeface="等线" pitchFamily="2" charset="-122"/>
                <a:ea typeface="等线" pitchFamily="2" charset="-122"/>
              </a:rPr>
              <a:t>欲使玻璃板面的反射光也是完全偏振光，</a:t>
            </a:r>
            <a:r>
              <a:rPr lang="zh-CN" altLang="en-US" sz="2400" b="1" dirty="0">
                <a:latin typeface="Cambria Math" panose="02040503050406030204" pitchFamily="18" charset="0"/>
                <a:ea typeface="等线" pitchFamily="2" charset="-122"/>
              </a:rPr>
              <a:t>𝝷</a:t>
            </a:r>
            <a:r>
              <a:rPr lang="zh-CN" altLang="en-US" sz="2400" b="1" dirty="0">
                <a:latin typeface="等线" pitchFamily="2" charset="-122"/>
                <a:ea typeface="等线" pitchFamily="2" charset="-122"/>
              </a:rPr>
              <a:t>角应该为多大？</a:t>
            </a:r>
            <a:endParaRPr lang="zh-CN" altLang="en-US" sz="2400" b="1" dirty="0">
              <a:latin typeface="等线" pitchFamily="2" charset="-122"/>
              <a:ea typeface="等线" pitchFamily="2" charset="-122"/>
            </a:endParaRPr>
          </a:p>
        </p:txBody>
      </p:sp>
      <p:pic>
        <p:nvPicPr>
          <p:cNvPr id="7171" name="图片 4"/>
          <p:cNvPicPr>
            <a:picLocks noChangeAspect="1"/>
          </p:cNvPicPr>
          <p:nvPr/>
        </p:nvPicPr>
        <p:blipFill>
          <a:blip r:embed="rId1"/>
          <a:stretch>
            <a:fillRect/>
          </a:stretch>
        </p:blipFill>
        <p:spPr>
          <a:xfrm>
            <a:off x="179388" y="2803525"/>
            <a:ext cx="3894137" cy="2895600"/>
          </a:xfrm>
          <a:prstGeom prst="rect">
            <a:avLst/>
          </a:prstGeom>
          <a:noFill/>
          <a:ln w="9525">
            <a:noFill/>
          </a:ln>
        </p:spPr>
      </p:pic>
      <p:sp>
        <p:nvSpPr>
          <p:cNvPr id="7" name="文本框 6"/>
          <p:cNvSpPr txBox="1">
            <a:spLocks noRot="1" noChangeAspect="1" noMove="1" noResize="1" noEditPoints="1" noAdjustHandles="1" noChangeArrowheads="1" noChangeShapeType="1" noTextEdit="1"/>
          </p:cNvSpPr>
          <p:nvPr/>
        </p:nvSpPr>
        <p:spPr>
          <a:xfrm>
            <a:off x="4569869" y="2826535"/>
            <a:ext cx="4572000" cy="830997"/>
          </a:xfrm>
          <a:prstGeom prst="rect">
            <a:avLst/>
          </a:prstGeom>
          <a:blipFill>
            <a:blip r:embed="rId2"/>
            <a:stretch>
              <a:fillRect l="-2133" t="-5147" b="-16912"/>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endParaRPr kumimoji="0" lang="zh-CN" altLang="en-US" kern="1200" cap="none" spc="0" normalizeH="0" baseline="0" noProof="0">
              <a:noFill/>
              <a:latin typeface="Arial" panose="020B0604020202020204" pitchFamily="34" charset="0"/>
              <a:ea typeface="宋体" panose="02010600030101010101" pitchFamily="2" charset="-122"/>
              <a:cs typeface="+mn-cs"/>
            </a:endParaRPr>
          </a:p>
        </p:txBody>
      </p:sp>
      <p:sp>
        <p:nvSpPr>
          <p:cNvPr id="8" name="文本框 7"/>
          <p:cNvSpPr txBox="1">
            <a:spLocks noRot="1" noChangeAspect="1" noMove="1" noResize="1" noEditPoints="1" noAdjustHandles="1" noChangeArrowheads="1" noChangeShapeType="1" noTextEdit="1"/>
          </p:cNvSpPr>
          <p:nvPr/>
        </p:nvSpPr>
        <p:spPr>
          <a:xfrm>
            <a:off x="4463988" y="3974252"/>
            <a:ext cx="2683171" cy="369332"/>
          </a:xfrm>
          <a:prstGeom prst="rect">
            <a:avLst/>
          </a:prstGeom>
          <a:blipFill>
            <a:blip r:embed="rId3"/>
            <a:stretch>
              <a:fillRect l="-3409" t="-24590" r="-3182" b="-49180"/>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endParaRPr kumimoji="0" lang="zh-CN" altLang="en-US" kern="1200" cap="none" spc="0" normalizeH="0" baseline="0" noProof="0">
              <a:noFill/>
              <a:latin typeface="Arial" panose="020B0604020202020204" pitchFamily="34" charset="0"/>
              <a:ea typeface="宋体" panose="02010600030101010101" pitchFamily="2" charset="-122"/>
              <a:cs typeface="+mn-cs"/>
            </a:endParaRPr>
          </a:p>
        </p:txBody>
      </p:sp>
      <p:sp>
        <p:nvSpPr>
          <p:cNvPr id="10" name="文本框 9"/>
          <p:cNvSpPr txBox="1">
            <a:spLocks noRot="1" noChangeAspect="1" noMove="1" noResize="1" noEditPoints="1" noAdjustHandles="1" noChangeArrowheads="1" noChangeShapeType="1" noTextEdit="1"/>
          </p:cNvSpPr>
          <p:nvPr/>
        </p:nvSpPr>
        <p:spPr>
          <a:xfrm>
            <a:off x="4438911" y="4654806"/>
            <a:ext cx="4572000" cy="461665"/>
          </a:xfrm>
          <a:prstGeom prst="rect">
            <a:avLst/>
          </a:prstGeom>
          <a:blipFill>
            <a:blip r:embed="rId4"/>
            <a:stretch>
              <a:fillRect t="-9333" b="-32000"/>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endParaRPr kumimoji="0" lang="zh-CN" altLang="en-US" kern="1200" cap="none" spc="0" normalizeH="0" baseline="0" noProof="0">
              <a:noFill/>
              <a:latin typeface="Arial" panose="020B0604020202020204" pitchFamily="34" charset="0"/>
              <a:ea typeface="宋体" panose="02010600030101010101" pitchFamily="2" charset="-122"/>
              <a:cs typeface="+mn-cs"/>
            </a:endParaRPr>
          </a:p>
        </p:txBody>
      </p:sp>
      <p:sp>
        <p:nvSpPr>
          <p:cNvPr id="12" name="文本框 11"/>
          <p:cNvSpPr txBox="1">
            <a:spLocks noRot="1" noChangeAspect="1" noMove="1" noResize="1" noEditPoints="1" noAdjustHandles="1" noChangeArrowheads="1" noChangeShapeType="1" noTextEdit="1"/>
          </p:cNvSpPr>
          <p:nvPr/>
        </p:nvSpPr>
        <p:spPr>
          <a:xfrm>
            <a:off x="4675420" y="5410964"/>
            <a:ext cx="2015098" cy="461665"/>
          </a:xfrm>
          <a:prstGeom prst="rect">
            <a:avLst/>
          </a:prstGeom>
          <a:blipFill>
            <a:blip r:embed="rId5"/>
            <a:stretch>
              <a:fillRect l="-906" t="-9333" b="-32000"/>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endParaRPr kumimoji="0" lang="zh-CN" altLang="en-US" kern="1200" cap="none" spc="0" normalizeH="0" baseline="0" noProof="0">
              <a:noFill/>
              <a:latin typeface="Arial" panose="020B0604020202020204" pitchFamily="34" charset="0"/>
              <a:ea typeface="宋体" panose="02010600030101010101" pitchFamily="2" charset="-122"/>
              <a:cs typeface="+mn-cs"/>
            </a:endParaRPr>
          </a:p>
        </p:txBody>
      </p:sp>
      <p:sp>
        <p:nvSpPr>
          <p:cNvPr id="13" name="文本框 12"/>
          <p:cNvSpPr txBox="1">
            <a:spLocks noRot="1" noChangeAspect="1" noMove="1" noResize="1" noEditPoints="1" noAdjustHandles="1" noChangeArrowheads="1" noChangeShapeType="1" noTextEdit="1"/>
          </p:cNvSpPr>
          <p:nvPr/>
        </p:nvSpPr>
        <p:spPr>
          <a:xfrm>
            <a:off x="7147158" y="5386702"/>
            <a:ext cx="2160240" cy="461665"/>
          </a:xfrm>
          <a:prstGeom prst="rect">
            <a:avLst/>
          </a:prstGeom>
          <a:blipFill>
            <a:blip r:embed="rId6"/>
            <a:stretch>
              <a:fillRect l="-563" t="-9333" b="-32000"/>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endParaRPr kumimoji="0" lang="zh-CN" altLang="en-US" kern="1200" cap="none" spc="0" normalizeH="0" baseline="0" noProof="0">
              <a:noFill/>
              <a:latin typeface="Arial" panose="020B0604020202020204" pitchFamily="34" charset="0"/>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图片 1"/>
          <p:cNvPicPr>
            <a:picLocks noChangeAspect="1"/>
          </p:cNvPicPr>
          <p:nvPr/>
        </p:nvPicPr>
        <p:blipFill>
          <a:blip r:embed="rId1"/>
          <a:stretch>
            <a:fillRect/>
          </a:stretch>
        </p:blipFill>
        <p:spPr>
          <a:xfrm>
            <a:off x="5076825" y="908050"/>
            <a:ext cx="3894138" cy="2897188"/>
          </a:xfrm>
          <a:prstGeom prst="rect">
            <a:avLst/>
          </a:prstGeom>
          <a:noFill/>
          <a:ln w="9525">
            <a:noFill/>
          </a:ln>
        </p:spPr>
      </p:pic>
      <p:sp>
        <p:nvSpPr>
          <p:cNvPr id="3" name="文本框 2"/>
          <p:cNvSpPr txBox="1">
            <a:spLocks noRot="1" noChangeAspect="1" noMove="1" noResize="1" noEditPoints="1" noAdjustHandles="1" noChangeArrowheads="1" noChangeShapeType="1" noTextEdit="1"/>
          </p:cNvSpPr>
          <p:nvPr/>
        </p:nvSpPr>
        <p:spPr>
          <a:xfrm>
            <a:off x="323528" y="1268760"/>
            <a:ext cx="3287117" cy="369332"/>
          </a:xfrm>
          <a:prstGeom prst="rect">
            <a:avLst/>
          </a:prstGeom>
          <a:blipFill>
            <a:blip r:embed="rId2"/>
            <a:stretch>
              <a:fillRect l="-3154" t="-27869" r="-1299" b="-50820"/>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endParaRPr kumimoji="0" lang="zh-CN" altLang="en-US" kern="1200" cap="none" spc="0" normalizeH="0" baseline="0" noProof="0">
              <a:noFill/>
              <a:latin typeface="Arial" panose="020B0604020202020204" pitchFamily="34" charset="0"/>
              <a:ea typeface="宋体" panose="02010600030101010101" pitchFamily="2" charset="-122"/>
              <a:cs typeface="+mn-cs"/>
            </a:endParaRPr>
          </a:p>
        </p:txBody>
      </p:sp>
      <p:sp>
        <p:nvSpPr>
          <p:cNvPr id="5" name="文本框 4"/>
          <p:cNvSpPr txBox="1">
            <a:spLocks noRot="1" noChangeAspect="1" noMove="1" noResize="1" noEditPoints="1" noAdjustHandles="1" noChangeArrowheads="1" noChangeShapeType="1" noTextEdit="1"/>
          </p:cNvSpPr>
          <p:nvPr/>
        </p:nvSpPr>
        <p:spPr>
          <a:xfrm>
            <a:off x="-1188640" y="2125812"/>
            <a:ext cx="4571999" cy="461665"/>
          </a:xfrm>
          <a:prstGeom prst="rect">
            <a:avLst/>
          </a:prstGeom>
          <a:blipFill>
            <a:blip r:embed="rId3"/>
            <a:stretch>
              <a:fillRect b="-4000"/>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endParaRPr kumimoji="0" lang="zh-CN" altLang="en-US" kern="1200" cap="none" spc="0" normalizeH="0" baseline="0" noProof="0">
              <a:noFill/>
              <a:latin typeface="Arial" panose="020B0604020202020204" pitchFamily="34" charset="0"/>
              <a:ea typeface="宋体" panose="02010600030101010101" pitchFamily="2" charset="-122"/>
              <a:cs typeface="+mn-cs"/>
            </a:endParaRPr>
          </a:p>
        </p:txBody>
      </p:sp>
      <p:sp>
        <p:nvSpPr>
          <p:cNvPr id="8197" name="文本框 5"/>
          <p:cNvSpPr txBox="1"/>
          <p:nvPr/>
        </p:nvSpPr>
        <p:spPr>
          <a:xfrm>
            <a:off x="323850" y="2852738"/>
            <a:ext cx="4572000" cy="461962"/>
          </a:xfrm>
          <a:prstGeom prst="rect">
            <a:avLst/>
          </a:prstGeom>
          <a:noFill/>
          <a:ln w="9525">
            <a:noFill/>
          </a:ln>
        </p:spPr>
        <p:txBody>
          <a:bodyPr>
            <a:spAutoFit/>
          </a:bodyPr>
          <a:p>
            <a:pPr eaLnBrk="1" hangingPunct="1"/>
            <a:r>
              <a:rPr lang="zh-CN" altLang="en-US" sz="2400" b="1" dirty="0">
                <a:latin typeface="等线" pitchFamily="2" charset="-122"/>
                <a:ea typeface="等线" pitchFamily="2" charset="-122"/>
              </a:rPr>
              <a:t>由布儒斯特定律可知</a:t>
            </a:r>
            <a:r>
              <a:rPr lang="en-US" altLang="zh-CN" sz="2400" b="1" dirty="0">
                <a:latin typeface="等线" pitchFamily="2" charset="-122"/>
                <a:ea typeface="等线" pitchFamily="2" charset="-122"/>
              </a:rPr>
              <a:t>,</a:t>
            </a:r>
            <a:endParaRPr lang="zh-CN" altLang="en-US" sz="2400" b="1" dirty="0">
              <a:latin typeface="等线" pitchFamily="2" charset="-122"/>
              <a:ea typeface="等线" pitchFamily="2" charset="-122"/>
            </a:endParaRPr>
          </a:p>
        </p:txBody>
      </p:sp>
      <p:sp>
        <p:nvSpPr>
          <p:cNvPr id="8" name="文本框 7"/>
          <p:cNvSpPr txBox="1">
            <a:spLocks noRot="1" noChangeAspect="1" noMove="1" noResize="1" noEditPoints="1" noAdjustHandles="1" noChangeArrowheads="1" noChangeShapeType="1" noTextEdit="1"/>
          </p:cNvSpPr>
          <p:nvPr/>
        </p:nvSpPr>
        <p:spPr>
          <a:xfrm>
            <a:off x="611560" y="3426550"/>
            <a:ext cx="4821863" cy="461665"/>
          </a:xfrm>
          <a:prstGeom prst="rect">
            <a:avLst/>
          </a:prstGeom>
          <a:blipFill>
            <a:blip r:embed="rId4"/>
            <a:stretch>
              <a:fillRect l="-1896" t="-13158" b="-30263"/>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endParaRPr kumimoji="0" lang="zh-CN" altLang="en-US" kern="1200" cap="none" spc="0" normalizeH="0" baseline="0" noProof="0">
              <a:noFill/>
              <a:latin typeface="Arial" panose="020B0604020202020204" pitchFamily="34" charset="0"/>
              <a:ea typeface="宋体" panose="02010600030101010101" pitchFamily="2" charset="-122"/>
              <a:cs typeface="+mn-cs"/>
            </a:endParaRPr>
          </a:p>
        </p:txBody>
      </p:sp>
      <p:sp>
        <p:nvSpPr>
          <p:cNvPr id="9" name="文本框 8"/>
          <p:cNvSpPr txBox="1">
            <a:spLocks noRot="1" noChangeAspect="1" noMove="1" noResize="1" noEditPoints="1" noAdjustHandles="1" noChangeArrowheads="1" noChangeShapeType="1" noTextEdit="1"/>
          </p:cNvSpPr>
          <p:nvPr/>
        </p:nvSpPr>
        <p:spPr>
          <a:xfrm>
            <a:off x="467544" y="4344779"/>
            <a:ext cx="6347249" cy="369332"/>
          </a:xfrm>
          <a:prstGeom prst="rect">
            <a:avLst/>
          </a:prstGeom>
          <a:blipFill>
            <a:blip r:embed="rId5"/>
            <a:stretch>
              <a:fillRect l="-1729" t="-30000" r="-192" b="-51667"/>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endParaRPr kumimoji="0" lang="zh-CN" altLang="en-US" kern="1200" cap="none" spc="0" normalizeH="0" baseline="0" noProof="0">
              <a:noFill/>
              <a:latin typeface="Arial" panose="020B0604020202020204" pitchFamily="34" charset="0"/>
              <a:ea typeface="宋体" panose="0201060003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8128" name="Object 0"/>
          <p:cNvGraphicFramePr>
            <a:graphicFrameLocks noChangeAspect="1"/>
          </p:cNvGraphicFramePr>
          <p:nvPr/>
        </p:nvGraphicFramePr>
        <p:xfrm>
          <a:off x="2667000" y="4800600"/>
          <a:ext cx="4876800" cy="1063625"/>
        </p:xfrm>
        <a:graphic>
          <a:graphicData uri="http://schemas.openxmlformats.org/presentationml/2006/ole">
            <mc:AlternateContent xmlns:mc="http://schemas.openxmlformats.org/markup-compatibility/2006">
              <mc:Choice xmlns:v="urn:schemas-microsoft-com:vml" Requires="v">
                <p:oleObj spid="_x0000_s3117" name="" r:id="rId1" imgW="2159635" imgH="457200" progId="Equation.3">
                  <p:embed/>
                </p:oleObj>
              </mc:Choice>
              <mc:Fallback>
                <p:oleObj name="" r:id="rId1" imgW="2159635" imgH="457200" progId="Equation.3">
                  <p:embed/>
                  <p:pic>
                    <p:nvPicPr>
                      <p:cNvPr id="0" name="图片 3116"/>
                      <p:cNvPicPr/>
                      <p:nvPr/>
                    </p:nvPicPr>
                    <p:blipFill>
                      <a:blip r:embed="rId2">
                        <a:clrChange>
                          <a:clrFrom>
                            <a:srgbClr val="000000"/>
                          </a:clrFrom>
                          <a:clrTo>
                            <a:srgbClr val="003366"/>
                          </a:clrTo>
                        </a:clrChange>
                      </a:blip>
                      <a:stretch>
                        <a:fillRect/>
                      </a:stretch>
                    </p:blipFill>
                    <p:spPr>
                      <a:xfrm>
                        <a:off x="2667000" y="4800600"/>
                        <a:ext cx="4876800" cy="1063625"/>
                      </a:xfrm>
                      <a:prstGeom prst="rect">
                        <a:avLst/>
                      </a:prstGeom>
                      <a:noFill/>
                      <a:ln w="38100">
                        <a:noFill/>
                        <a:miter/>
                      </a:ln>
                    </p:spPr>
                  </p:pic>
                </p:oleObj>
              </mc:Fallback>
            </mc:AlternateContent>
          </a:graphicData>
        </a:graphic>
      </p:graphicFrame>
      <p:grpSp>
        <p:nvGrpSpPr>
          <p:cNvPr id="9219" name="Group 100"/>
          <p:cNvGrpSpPr/>
          <p:nvPr/>
        </p:nvGrpSpPr>
        <p:grpSpPr>
          <a:xfrm>
            <a:off x="685800" y="3505200"/>
            <a:ext cx="8077200" cy="1844675"/>
            <a:chOff x="432" y="2208"/>
            <a:chExt cx="5088" cy="1162"/>
          </a:xfrm>
        </p:grpSpPr>
        <p:grpSp>
          <p:nvGrpSpPr>
            <p:cNvPr id="9303" name="Group 99"/>
            <p:cNvGrpSpPr/>
            <p:nvPr/>
          </p:nvGrpSpPr>
          <p:grpSpPr>
            <a:xfrm>
              <a:off x="432" y="2208"/>
              <a:ext cx="5088" cy="1162"/>
              <a:chOff x="432" y="2208"/>
              <a:chExt cx="5088" cy="1162"/>
            </a:xfrm>
          </p:grpSpPr>
          <p:sp>
            <p:nvSpPr>
              <p:cNvPr id="9305" name="Text Box 6"/>
              <p:cNvSpPr txBox="1"/>
              <p:nvPr/>
            </p:nvSpPr>
            <p:spPr>
              <a:xfrm>
                <a:off x="432" y="2208"/>
                <a:ext cx="5088" cy="1162"/>
              </a:xfrm>
              <a:prstGeom prst="rect">
                <a:avLst/>
              </a:prstGeom>
              <a:noFill/>
              <a:ln w="9525">
                <a:noFill/>
              </a:ln>
            </p:spPr>
            <p:txBody>
              <a:bodyPr>
                <a:spAutoFit/>
              </a:bodyPr>
              <a:p>
                <a:pPr eaLnBrk="1" hangingPunct="1">
                  <a:lnSpc>
                    <a:spcPct val="120000"/>
                  </a:lnSpc>
                  <a:spcBef>
                    <a:spcPct val="50000"/>
                  </a:spcBef>
                </a:pPr>
                <a:r>
                  <a:rPr lang="en-US" altLang="zh-CN" sz="3200" b="1" dirty="0">
                    <a:solidFill>
                      <a:srgbClr val="000000"/>
                    </a:solidFill>
                    <a:latin typeface="Times New Roman" panose="02020603050405020304" pitchFamily="18" charset="0"/>
                  </a:rPr>
                  <a:t>      </a:t>
                </a:r>
                <a:r>
                  <a:rPr lang="en-US" altLang="zh-CN" sz="3200" b="1" dirty="0">
                    <a:solidFill>
                      <a:srgbClr val="CC0000"/>
                    </a:solidFill>
                    <a:latin typeface="宋体" panose="02010600030101010101" pitchFamily="2" charset="-122"/>
                  </a:rPr>
                  <a:t>(</a:t>
                </a:r>
                <a:r>
                  <a:rPr lang="en-US" altLang="zh-CN" sz="3200" b="1" dirty="0">
                    <a:solidFill>
                      <a:srgbClr val="CC0000"/>
                    </a:solidFill>
                    <a:latin typeface="Times New Roman" panose="02020603050405020304" pitchFamily="18" charset="0"/>
                  </a:rPr>
                  <a:t>2</a:t>
                </a:r>
                <a:r>
                  <a:rPr lang="en-US" altLang="zh-CN" sz="3200" b="1" dirty="0">
                    <a:solidFill>
                      <a:srgbClr val="CC0000"/>
                    </a:solidFill>
                    <a:latin typeface="宋体" panose="02010600030101010101" pitchFamily="2" charset="-122"/>
                  </a:rPr>
                  <a:t>)</a:t>
                </a:r>
                <a:r>
                  <a:rPr lang="zh-CN" altLang="en-US" sz="3200" b="1" dirty="0">
                    <a:solidFill>
                      <a:srgbClr val="003366"/>
                    </a:solidFill>
                    <a:latin typeface="Times New Roman" panose="02020603050405020304" pitchFamily="18" charset="0"/>
                  </a:rPr>
                  <a:t>根据光的</a:t>
                </a:r>
                <a:r>
                  <a:rPr lang="zh-CN" altLang="en-US" sz="3200" b="1" dirty="0">
                    <a:solidFill>
                      <a:srgbClr val="CC0000"/>
                    </a:solidFill>
                    <a:latin typeface="Times New Roman" panose="02020603050405020304" pitchFamily="18" charset="0"/>
                  </a:rPr>
                  <a:t>可逆性</a:t>
                </a:r>
                <a:r>
                  <a:rPr lang="zh-CN" altLang="en-US" sz="3200" b="1" dirty="0">
                    <a:solidFill>
                      <a:srgbClr val="003366"/>
                    </a:solidFill>
                    <a:latin typeface="Times New Roman" panose="02020603050405020304" pitchFamily="18" charset="0"/>
                  </a:rPr>
                  <a:t>，当入射光以      角从      介质入射于界面时，此     角即为布儒斯特角 </a:t>
                </a:r>
                <a:r>
                  <a:rPr lang="en-US" altLang="zh-CN" sz="3200" b="1" dirty="0">
                    <a:solidFill>
                      <a:srgbClr val="003366"/>
                    </a:solidFill>
                    <a:latin typeface="Times New Roman" panose="02020603050405020304" pitchFamily="18" charset="0"/>
                  </a:rPr>
                  <a:t>.</a:t>
                </a:r>
                <a:endParaRPr lang="en-US" altLang="zh-CN" sz="3200" b="1" dirty="0">
                  <a:solidFill>
                    <a:srgbClr val="003366"/>
                  </a:solidFill>
                  <a:latin typeface="Times New Roman" panose="02020603050405020304" pitchFamily="18" charset="0"/>
                </a:endParaRPr>
              </a:p>
            </p:txBody>
          </p:sp>
          <p:graphicFrame>
            <p:nvGraphicFramePr>
              <p:cNvPr id="9306" name="Object 12"/>
              <p:cNvGraphicFramePr>
                <a:graphicFrameLocks noChangeAspect="1"/>
              </p:cNvGraphicFramePr>
              <p:nvPr/>
            </p:nvGraphicFramePr>
            <p:xfrm>
              <a:off x="4672" y="2304"/>
              <a:ext cx="224" cy="314"/>
            </p:xfrm>
            <a:graphic>
              <a:graphicData uri="http://schemas.openxmlformats.org/presentationml/2006/ole">
                <mc:AlternateContent xmlns:mc="http://schemas.openxmlformats.org/markup-compatibility/2006">
                  <mc:Choice xmlns:v="urn:schemas-microsoft-com:vml" Requires="v">
                    <p:oleObj spid="_x0000_s3118" name="" r:id="rId3" imgW="115570" imgH="163195" progId="Equation.3">
                      <p:embed/>
                    </p:oleObj>
                  </mc:Choice>
                  <mc:Fallback>
                    <p:oleObj name="" r:id="rId3" imgW="115570" imgH="163195" progId="Equation.3">
                      <p:embed/>
                      <p:pic>
                        <p:nvPicPr>
                          <p:cNvPr id="0" name="图片 3117"/>
                          <p:cNvPicPr/>
                          <p:nvPr/>
                        </p:nvPicPr>
                        <p:blipFill>
                          <a:blip r:embed="rId4">
                            <a:clrChange>
                              <a:clrFrom>
                                <a:srgbClr val="000000"/>
                              </a:clrFrom>
                              <a:clrTo>
                                <a:srgbClr val="003366"/>
                              </a:clrTo>
                            </a:clrChange>
                          </a:blip>
                          <a:stretch>
                            <a:fillRect/>
                          </a:stretch>
                        </p:blipFill>
                        <p:spPr>
                          <a:xfrm>
                            <a:off x="4672" y="2304"/>
                            <a:ext cx="224" cy="314"/>
                          </a:xfrm>
                          <a:prstGeom prst="rect">
                            <a:avLst/>
                          </a:prstGeom>
                          <a:noFill/>
                          <a:ln w="38100">
                            <a:noFill/>
                            <a:miter/>
                          </a:ln>
                        </p:spPr>
                      </p:pic>
                    </p:oleObj>
                  </mc:Fallback>
                </mc:AlternateContent>
              </a:graphicData>
            </a:graphic>
          </p:graphicFrame>
          <p:graphicFrame>
            <p:nvGraphicFramePr>
              <p:cNvPr id="9307" name="Object 13"/>
              <p:cNvGraphicFramePr>
                <a:graphicFrameLocks noChangeAspect="1"/>
              </p:cNvGraphicFramePr>
              <p:nvPr/>
            </p:nvGraphicFramePr>
            <p:xfrm>
              <a:off x="3744" y="2690"/>
              <a:ext cx="212" cy="286"/>
            </p:xfrm>
            <a:graphic>
              <a:graphicData uri="http://schemas.openxmlformats.org/presentationml/2006/ole">
                <mc:AlternateContent xmlns:mc="http://schemas.openxmlformats.org/markup-compatibility/2006">
                  <mc:Choice xmlns:v="urn:schemas-microsoft-com:vml" Requires="v">
                    <p:oleObj spid="_x0000_s3119" name="" r:id="rId5" imgW="83820" imgH="110490" progId="Equation.3">
                      <p:embed/>
                    </p:oleObj>
                  </mc:Choice>
                  <mc:Fallback>
                    <p:oleObj name="" r:id="rId5" imgW="83820" imgH="110490" progId="Equation.3">
                      <p:embed/>
                      <p:pic>
                        <p:nvPicPr>
                          <p:cNvPr id="0" name="图片 3118"/>
                          <p:cNvPicPr/>
                          <p:nvPr/>
                        </p:nvPicPr>
                        <p:blipFill>
                          <a:blip r:embed="rId6">
                            <a:clrChange>
                              <a:clrFrom>
                                <a:srgbClr val="000000"/>
                              </a:clrFrom>
                              <a:clrTo>
                                <a:srgbClr val="003366"/>
                              </a:clrTo>
                            </a:clrChange>
                          </a:blip>
                          <a:stretch>
                            <a:fillRect/>
                          </a:stretch>
                        </p:blipFill>
                        <p:spPr>
                          <a:xfrm>
                            <a:off x="3744" y="2690"/>
                            <a:ext cx="212" cy="286"/>
                          </a:xfrm>
                          <a:prstGeom prst="rect">
                            <a:avLst/>
                          </a:prstGeom>
                          <a:noFill/>
                          <a:ln w="38100">
                            <a:noFill/>
                            <a:miter/>
                          </a:ln>
                        </p:spPr>
                      </p:pic>
                    </p:oleObj>
                  </mc:Fallback>
                </mc:AlternateContent>
              </a:graphicData>
            </a:graphic>
          </p:graphicFrame>
        </p:grpSp>
        <p:graphicFrame>
          <p:nvGraphicFramePr>
            <p:cNvPr id="9304" name="Object 11"/>
            <p:cNvGraphicFramePr>
              <a:graphicFrameLocks noChangeAspect="1"/>
            </p:cNvGraphicFramePr>
            <p:nvPr/>
          </p:nvGraphicFramePr>
          <p:xfrm>
            <a:off x="780" y="2592"/>
            <a:ext cx="283" cy="384"/>
          </p:xfrm>
          <a:graphic>
            <a:graphicData uri="http://schemas.openxmlformats.org/presentationml/2006/ole">
              <mc:AlternateContent xmlns:mc="http://schemas.openxmlformats.org/markup-compatibility/2006">
                <mc:Choice xmlns:v="urn:schemas-microsoft-com:vml" Requires="v">
                  <p:oleObj spid="_x0000_s3096" name="" r:id="rId7" imgW="165100" imgH="215900" progId="Equation.3">
                    <p:embed/>
                  </p:oleObj>
                </mc:Choice>
                <mc:Fallback>
                  <p:oleObj name="" r:id="rId7" imgW="165100" imgH="215900" progId="Equation.3">
                    <p:embed/>
                    <p:pic>
                      <p:nvPicPr>
                        <p:cNvPr id="0" name="图片 3095"/>
                        <p:cNvPicPr/>
                        <p:nvPr/>
                      </p:nvPicPr>
                      <p:blipFill>
                        <a:blip r:embed="rId8"/>
                        <a:stretch>
                          <a:fillRect/>
                        </a:stretch>
                      </p:blipFill>
                      <p:spPr>
                        <a:xfrm>
                          <a:off x="780" y="2592"/>
                          <a:ext cx="283" cy="384"/>
                        </a:xfrm>
                        <a:prstGeom prst="rect">
                          <a:avLst/>
                        </a:prstGeom>
                        <a:noFill/>
                        <a:ln w="38100">
                          <a:noFill/>
                          <a:miter/>
                        </a:ln>
                      </p:spPr>
                    </p:pic>
                  </p:oleObj>
                </mc:Fallback>
              </mc:AlternateContent>
            </a:graphicData>
          </a:graphic>
        </p:graphicFrame>
      </p:grpSp>
      <p:sp>
        <p:nvSpPr>
          <p:cNvPr id="9220" name="Rectangle 2"/>
          <p:cNvSpPr/>
          <p:nvPr/>
        </p:nvSpPr>
        <p:spPr>
          <a:xfrm>
            <a:off x="4806950" y="944563"/>
            <a:ext cx="3117850" cy="244951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aphicFrame>
        <p:nvGraphicFramePr>
          <p:cNvPr id="9221" name="Object 1"/>
          <p:cNvGraphicFramePr>
            <a:graphicFrameLocks noChangeAspect="1"/>
          </p:cNvGraphicFramePr>
          <p:nvPr/>
        </p:nvGraphicFramePr>
        <p:xfrm>
          <a:off x="7191375" y="1585913"/>
          <a:ext cx="352425" cy="471487"/>
        </p:xfrm>
        <a:graphic>
          <a:graphicData uri="http://schemas.openxmlformats.org/presentationml/2006/ole">
            <mc:AlternateContent xmlns:mc="http://schemas.openxmlformats.org/markup-compatibility/2006">
              <mc:Choice xmlns:v="urn:schemas-microsoft-com:vml" Requires="v">
                <p:oleObj spid="_x0000_s3120" name="" r:id="rId9" imgW="152400" imgH="215265" progId="Equation.3">
                  <p:embed/>
                </p:oleObj>
              </mc:Choice>
              <mc:Fallback>
                <p:oleObj name="" r:id="rId9" imgW="152400" imgH="215265" progId="Equation.3">
                  <p:embed/>
                  <p:pic>
                    <p:nvPicPr>
                      <p:cNvPr id="0" name="图片 3119"/>
                      <p:cNvPicPr/>
                      <p:nvPr/>
                    </p:nvPicPr>
                    <p:blipFill>
                      <a:blip r:embed="rId10">
                        <a:clrChange>
                          <a:clrFrom>
                            <a:srgbClr val="000000"/>
                          </a:clrFrom>
                          <a:clrTo>
                            <a:srgbClr val="003366"/>
                          </a:clrTo>
                        </a:clrChange>
                      </a:blip>
                      <a:stretch>
                        <a:fillRect/>
                      </a:stretch>
                    </p:blipFill>
                    <p:spPr>
                      <a:xfrm>
                        <a:off x="7191375" y="1585913"/>
                        <a:ext cx="352425" cy="471487"/>
                      </a:xfrm>
                      <a:prstGeom prst="rect">
                        <a:avLst/>
                      </a:prstGeom>
                      <a:noFill/>
                      <a:ln w="38100">
                        <a:noFill/>
                        <a:miter/>
                      </a:ln>
                    </p:spPr>
                  </p:pic>
                </p:oleObj>
              </mc:Fallback>
            </mc:AlternateContent>
          </a:graphicData>
        </a:graphic>
      </p:graphicFrame>
      <p:grpSp>
        <p:nvGrpSpPr>
          <p:cNvPr id="4" name="Group 11"/>
          <p:cNvGrpSpPr/>
          <p:nvPr/>
        </p:nvGrpSpPr>
        <p:grpSpPr>
          <a:xfrm>
            <a:off x="5786438" y="1936750"/>
            <a:ext cx="611187" cy="1341438"/>
            <a:chOff x="3696" y="1363"/>
            <a:chExt cx="480" cy="1104"/>
          </a:xfrm>
        </p:grpSpPr>
        <p:sp>
          <p:nvSpPr>
            <p:cNvPr id="9296" name="Line 12"/>
            <p:cNvSpPr/>
            <p:nvPr/>
          </p:nvSpPr>
          <p:spPr>
            <a:xfrm rot="7200778">
              <a:off x="3312" y="1891"/>
              <a:ext cx="1104" cy="48"/>
            </a:xfrm>
            <a:prstGeom prst="line">
              <a:avLst/>
            </a:prstGeom>
            <a:ln w="38100" cap="flat" cmpd="sng">
              <a:solidFill>
                <a:srgbClr val="FF0000"/>
              </a:solidFill>
              <a:prstDash val="solid"/>
              <a:headEnd type="none" w="sm" len="lg"/>
              <a:tailEnd type="triangle" w="sm" len="lg"/>
            </a:ln>
          </p:spPr>
        </p:sp>
        <p:sp>
          <p:nvSpPr>
            <p:cNvPr id="9297" name="Oval 13"/>
            <p:cNvSpPr/>
            <p:nvPr/>
          </p:nvSpPr>
          <p:spPr>
            <a:xfrm rot="7200778">
              <a:off x="3983" y="1635"/>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98" name="Oval 14"/>
            <p:cNvSpPr/>
            <p:nvPr/>
          </p:nvSpPr>
          <p:spPr>
            <a:xfrm rot="7200778">
              <a:off x="3887" y="1779"/>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99" name="Oval 15"/>
            <p:cNvSpPr/>
            <p:nvPr/>
          </p:nvSpPr>
          <p:spPr>
            <a:xfrm rot="7200778">
              <a:off x="3791" y="1939"/>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300" name="Oval 16"/>
            <p:cNvSpPr/>
            <p:nvPr/>
          </p:nvSpPr>
          <p:spPr>
            <a:xfrm rot="7200778">
              <a:off x="3695" y="2082"/>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aphicFrame>
          <p:nvGraphicFramePr>
            <p:cNvPr id="9301" name="Object 10"/>
            <p:cNvGraphicFramePr>
              <a:graphicFrameLocks noChangeAspect="1"/>
            </p:cNvGraphicFramePr>
            <p:nvPr/>
          </p:nvGraphicFramePr>
          <p:xfrm>
            <a:off x="3936" y="1843"/>
            <a:ext cx="223" cy="311"/>
          </p:xfrm>
          <a:graphic>
            <a:graphicData uri="http://schemas.openxmlformats.org/presentationml/2006/ole">
              <mc:AlternateContent xmlns:mc="http://schemas.openxmlformats.org/markup-compatibility/2006">
                <mc:Choice xmlns:v="urn:schemas-microsoft-com:vml" Requires="v">
                  <p:oleObj spid="_x0000_s3121" name="" r:id="rId11" imgW="177800" imgH="241300" progId="Equation.3">
                    <p:embed/>
                  </p:oleObj>
                </mc:Choice>
                <mc:Fallback>
                  <p:oleObj name="" r:id="rId11" imgW="177800" imgH="241300" progId="Equation.3">
                    <p:embed/>
                    <p:pic>
                      <p:nvPicPr>
                        <p:cNvPr id="0" name="图片 3120"/>
                        <p:cNvPicPr/>
                        <p:nvPr/>
                      </p:nvPicPr>
                      <p:blipFill>
                        <a:blip r:embed="rId12"/>
                        <a:stretch>
                          <a:fillRect/>
                        </a:stretch>
                      </p:blipFill>
                      <p:spPr>
                        <a:xfrm>
                          <a:off x="3936" y="1843"/>
                          <a:ext cx="223" cy="311"/>
                        </a:xfrm>
                        <a:prstGeom prst="rect">
                          <a:avLst/>
                        </a:prstGeom>
                        <a:noFill/>
                        <a:ln w="38100">
                          <a:noFill/>
                          <a:miter/>
                        </a:ln>
                      </p:spPr>
                    </p:pic>
                  </p:oleObj>
                </mc:Fallback>
              </mc:AlternateContent>
            </a:graphicData>
          </a:graphic>
        </p:graphicFrame>
        <p:sp>
          <p:nvSpPr>
            <p:cNvPr id="9302" name="Freeform 18"/>
            <p:cNvSpPr/>
            <p:nvPr/>
          </p:nvSpPr>
          <p:spPr>
            <a:xfrm>
              <a:off x="3963" y="1747"/>
              <a:ext cx="213" cy="43"/>
            </a:xfrm>
            <a:custGeom>
              <a:avLst/>
              <a:gdLst>
                <a:gd name="txL" fmla="*/ 0 w 213"/>
                <a:gd name="txT" fmla="*/ 0 h 43"/>
                <a:gd name="txR" fmla="*/ 213 w 213"/>
                <a:gd name="txB" fmla="*/ 43 h 43"/>
              </a:gdLst>
              <a:ahLst/>
              <a:cxnLst>
                <a:cxn ang="0">
                  <a:pos x="0" y="0"/>
                </a:cxn>
                <a:cxn ang="0">
                  <a:pos x="103" y="41"/>
                </a:cxn>
                <a:cxn ang="0">
                  <a:pos x="213" y="13"/>
                </a:cxn>
              </a:cxnLst>
              <a:rect l="txL" t="txT" r="txR" b="txB"/>
              <a:pathLst>
                <a:path w="213" h="43">
                  <a:moveTo>
                    <a:pt x="0" y="0"/>
                  </a:moveTo>
                  <a:cubicBezTo>
                    <a:pt x="17" y="7"/>
                    <a:pt x="68" y="39"/>
                    <a:pt x="103" y="41"/>
                  </a:cubicBezTo>
                  <a:cubicBezTo>
                    <a:pt x="138" y="43"/>
                    <a:pt x="190" y="19"/>
                    <a:pt x="213" y="13"/>
                  </a:cubicBezTo>
                </a:path>
              </a:pathLst>
            </a:custGeom>
            <a:noFill/>
            <a:ln w="28575" cap="flat" cmpd="sng">
              <a:solidFill>
                <a:srgbClr val="33CC33">
                  <a:alpha val="100000"/>
                </a:srgbClr>
              </a:solidFill>
              <a:prstDash val="solid"/>
              <a:round/>
              <a:headEnd type="none" w="sm" len="lg"/>
              <a:tailEnd type="none" w="med" len="med"/>
            </a:ln>
          </p:spPr>
          <p:txBody>
            <a:bodyPr/>
            <a:p>
              <a:endParaRPr lang="zh-CN" altLang="en-US"/>
            </a:p>
          </p:txBody>
        </p:sp>
      </p:grpSp>
      <p:grpSp>
        <p:nvGrpSpPr>
          <p:cNvPr id="5" name="Group 19"/>
          <p:cNvGrpSpPr/>
          <p:nvPr/>
        </p:nvGrpSpPr>
        <p:grpSpPr>
          <a:xfrm>
            <a:off x="6397625" y="1878013"/>
            <a:ext cx="915988" cy="1400175"/>
            <a:chOff x="4176" y="1315"/>
            <a:chExt cx="720" cy="1152"/>
          </a:xfrm>
        </p:grpSpPr>
        <p:graphicFrame>
          <p:nvGraphicFramePr>
            <p:cNvPr id="9284" name="Object 9"/>
            <p:cNvGraphicFramePr>
              <a:graphicFrameLocks noChangeAspect="1"/>
            </p:cNvGraphicFramePr>
            <p:nvPr/>
          </p:nvGraphicFramePr>
          <p:xfrm>
            <a:off x="4224" y="1843"/>
            <a:ext cx="223" cy="311"/>
          </p:xfrm>
          <a:graphic>
            <a:graphicData uri="http://schemas.openxmlformats.org/presentationml/2006/ole">
              <mc:AlternateContent xmlns:mc="http://schemas.openxmlformats.org/markup-compatibility/2006">
                <mc:Choice xmlns:v="urn:schemas-microsoft-com:vml" Requires="v">
                  <p:oleObj spid="_x0000_s3122" name="" r:id="rId13" imgW="177800" imgH="241300" progId="Equation.3">
                    <p:embed/>
                  </p:oleObj>
                </mc:Choice>
                <mc:Fallback>
                  <p:oleObj name="" r:id="rId13" imgW="177800" imgH="241300" progId="Equation.3">
                    <p:embed/>
                    <p:pic>
                      <p:nvPicPr>
                        <p:cNvPr id="0" name="图片 3121"/>
                        <p:cNvPicPr/>
                        <p:nvPr/>
                      </p:nvPicPr>
                      <p:blipFill>
                        <a:blip r:embed="rId12"/>
                        <a:stretch>
                          <a:fillRect/>
                        </a:stretch>
                      </p:blipFill>
                      <p:spPr>
                        <a:xfrm>
                          <a:off x="4224" y="1843"/>
                          <a:ext cx="223" cy="311"/>
                        </a:xfrm>
                        <a:prstGeom prst="rect">
                          <a:avLst/>
                        </a:prstGeom>
                        <a:noFill/>
                        <a:ln w="38100">
                          <a:noFill/>
                          <a:miter/>
                        </a:ln>
                      </p:spPr>
                    </p:pic>
                  </p:oleObj>
                </mc:Fallback>
              </mc:AlternateContent>
            </a:graphicData>
          </a:graphic>
        </p:graphicFrame>
        <p:sp>
          <p:nvSpPr>
            <p:cNvPr id="9285" name="Line 21"/>
            <p:cNvSpPr/>
            <p:nvPr/>
          </p:nvSpPr>
          <p:spPr>
            <a:xfrm rot="3142311">
              <a:off x="3952" y="1891"/>
              <a:ext cx="1152" cy="0"/>
            </a:xfrm>
            <a:prstGeom prst="line">
              <a:avLst/>
            </a:prstGeom>
            <a:ln w="38100" cap="flat" cmpd="sng">
              <a:solidFill>
                <a:srgbClr val="FF0000"/>
              </a:solidFill>
              <a:prstDash val="solid"/>
              <a:headEnd type="triangle" w="sm" len="lg"/>
              <a:tailEnd type="none" w="med" len="med"/>
            </a:ln>
          </p:spPr>
        </p:sp>
        <p:sp>
          <p:nvSpPr>
            <p:cNvPr id="9286" name="Line 22"/>
            <p:cNvSpPr/>
            <p:nvPr/>
          </p:nvSpPr>
          <p:spPr>
            <a:xfrm rot="3142311">
              <a:off x="4328" y="1520"/>
              <a:ext cx="0" cy="224"/>
            </a:xfrm>
            <a:prstGeom prst="line">
              <a:avLst/>
            </a:prstGeom>
            <a:ln w="28575" cap="flat" cmpd="sng">
              <a:solidFill>
                <a:srgbClr val="FF0000"/>
              </a:solidFill>
              <a:prstDash val="solid"/>
              <a:headEnd type="none" w="sm" len="lg"/>
              <a:tailEnd type="none" w="med" len="med"/>
            </a:ln>
          </p:spPr>
        </p:sp>
        <p:sp>
          <p:nvSpPr>
            <p:cNvPr id="9287" name="Line 23"/>
            <p:cNvSpPr/>
            <p:nvPr/>
          </p:nvSpPr>
          <p:spPr>
            <a:xfrm rot="3142311">
              <a:off x="4442" y="1668"/>
              <a:ext cx="0" cy="224"/>
            </a:xfrm>
            <a:prstGeom prst="line">
              <a:avLst/>
            </a:prstGeom>
            <a:ln w="28575" cap="flat" cmpd="sng">
              <a:solidFill>
                <a:srgbClr val="FF0000"/>
              </a:solidFill>
              <a:prstDash val="solid"/>
              <a:headEnd type="none" w="sm" len="lg"/>
              <a:tailEnd type="none" w="med" len="med"/>
            </a:ln>
          </p:spPr>
        </p:sp>
        <p:sp>
          <p:nvSpPr>
            <p:cNvPr id="9288" name="Line 24"/>
            <p:cNvSpPr/>
            <p:nvPr/>
          </p:nvSpPr>
          <p:spPr>
            <a:xfrm rot="3142311">
              <a:off x="4556" y="1816"/>
              <a:ext cx="0" cy="224"/>
            </a:xfrm>
            <a:prstGeom prst="line">
              <a:avLst/>
            </a:prstGeom>
            <a:ln w="28575" cap="flat" cmpd="sng">
              <a:solidFill>
                <a:srgbClr val="FF0000"/>
              </a:solidFill>
              <a:prstDash val="solid"/>
              <a:headEnd type="none" w="sm" len="lg"/>
              <a:tailEnd type="none" w="med" len="med"/>
            </a:ln>
          </p:spPr>
        </p:sp>
        <p:sp>
          <p:nvSpPr>
            <p:cNvPr id="9289" name="Line 25"/>
            <p:cNvSpPr/>
            <p:nvPr/>
          </p:nvSpPr>
          <p:spPr>
            <a:xfrm rot="3142311">
              <a:off x="4670" y="1964"/>
              <a:ext cx="0" cy="224"/>
            </a:xfrm>
            <a:prstGeom prst="line">
              <a:avLst/>
            </a:prstGeom>
            <a:ln w="28575" cap="flat" cmpd="sng">
              <a:solidFill>
                <a:srgbClr val="FF0000"/>
              </a:solidFill>
              <a:prstDash val="solid"/>
              <a:headEnd type="none" w="sm" len="lg"/>
              <a:tailEnd type="none" w="med" len="med"/>
            </a:ln>
          </p:spPr>
        </p:sp>
        <p:sp>
          <p:nvSpPr>
            <p:cNvPr id="9290" name="Line 26"/>
            <p:cNvSpPr/>
            <p:nvPr/>
          </p:nvSpPr>
          <p:spPr>
            <a:xfrm rot="3142311">
              <a:off x="4784" y="2111"/>
              <a:ext cx="0" cy="224"/>
            </a:xfrm>
            <a:prstGeom prst="line">
              <a:avLst/>
            </a:prstGeom>
            <a:ln w="28575" cap="flat" cmpd="sng">
              <a:solidFill>
                <a:srgbClr val="FF0000"/>
              </a:solidFill>
              <a:prstDash val="solid"/>
              <a:headEnd type="none" w="sm" len="lg"/>
              <a:tailEnd type="none" w="med" len="med"/>
            </a:ln>
          </p:spPr>
        </p:sp>
        <p:sp>
          <p:nvSpPr>
            <p:cNvPr id="9291" name="Oval 27"/>
            <p:cNvSpPr/>
            <p:nvPr/>
          </p:nvSpPr>
          <p:spPr>
            <a:xfrm rot="3142311">
              <a:off x="4353" y="1677"/>
              <a:ext cx="63" cy="56"/>
            </a:xfrm>
            <a:prstGeom prst="ellipse">
              <a:avLst/>
            </a:prstGeom>
            <a:solidFill>
              <a:srgbClr val="FF0000"/>
            </a:solidFill>
            <a:ln w="2857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92" name="Oval 28"/>
            <p:cNvSpPr/>
            <p:nvPr/>
          </p:nvSpPr>
          <p:spPr>
            <a:xfrm rot="3142311">
              <a:off x="4468" y="1825"/>
              <a:ext cx="62" cy="56"/>
            </a:xfrm>
            <a:prstGeom prst="ellipse">
              <a:avLst/>
            </a:prstGeom>
            <a:solidFill>
              <a:srgbClr val="FF0000"/>
            </a:solidFill>
            <a:ln w="2857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93" name="Oval 29"/>
            <p:cNvSpPr/>
            <p:nvPr/>
          </p:nvSpPr>
          <p:spPr>
            <a:xfrm rot="3142311">
              <a:off x="4582" y="1973"/>
              <a:ext cx="62" cy="56"/>
            </a:xfrm>
            <a:prstGeom prst="ellipse">
              <a:avLst/>
            </a:prstGeom>
            <a:solidFill>
              <a:srgbClr val="FF0000"/>
            </a:solidFill>
            <a:ln w="2857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94" name="Oval 30"/>
            <p:cNvSpPr/>
            <p:nvPr/>
          </p:nvSpPr>
          <p:spPr>
            <a:xfrm rot="3142311">
              <a:off x="4696" y="2121"/>
              <a:ext cx="62" cy="56"/>
            </a:xfrm>
            <a:prstGeom prst="ellipse">
              <a:avLst/>
            </a:prstGeom>
            <a:solidFill>
              <a:srgbClr val="FF0000"/>
            </a:solidFill>
            <a:ln w="2857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95" name="Freeform 31"/>
            <p:cNvSpPr/>
            <p:nvPr/>
          </p:nvSpPr>
          <p:spPr>
            <a:xfrm>
              <a:off x="4176" y="1740"/>
              <a:ext cx="226" cy="55"/>
            </a:xfrm>
            <a:custGeom>
              <a:avLst/>
              <a:gdLst>
                <a:gd name="txL" fmla="*/ 0 w 226"/>
                <a:gd name="txT" fmla="*/ 0 h 55"/>
                <a:gd name="txR" fmla="*/ 226 w 226"/>
                <a:gd name="txB" fmla="*/ 55 h 55"/>
              </a:gdLst>
              <a:ahLst/>
              <a:cxnLst>
                <a:cxn ang="0">
                  <a:pos x="0" y="41"/>
                </a:cxn>
                <a:cxn ang="0">
                  <a:pos x="117" y="48"/>
                </a:cxn>
                <a:cxn ang="0">
                  <a:pos x="226" y="0"/>
                </a:cxn>
              </a:cxnLst>
              <a:rect l="txL" t="txT" r="txR" b="txB"/>
              <a:pathLst>
                <a:path w="226" h="55">
                  <a:moveTo>
                    <a:pt x="0" y="41"/>
                  </a:moveTo>
                  <a:cubicBezTo>
                    <a:pt x="19" y="42"/>
                    <a:pt x="79" y="55"/>
                    <a:pt x="117" y="48"/>
                  </a:cubicBezTo>
                  <a:cubicBezTo>
                    <a:pt x="155" y="41"/>
                    <a:pt x="203" y="10"/>
                    <a:pt x="226" y="0"/>
                  </a:cubicBezTo>
                </a:path>
              </a:pathLst>
            </a:custGeom>
            <a:noFill/>
            <a:ln w="28575" cap="flat" cmpd="sng">
              <a:solidFill>
                <a:srgbClr val="33CC33">
                  <a:alpha val="100000"/>
                </a:srgbClr>
              </a:solidFill>
              <a:prstDash val="solid"/>
              <a:round/>
              <a:headEnd type="none" w="sm" len="lg"/>
              <a:tailEnd type="none" w="med" len="med"/>
            </a:ln>
          </p:spPr>
          <p:txBody>
            <a:bodyPr/>
            <a:p>
              <a:endParaRPr lang="zh-CN" altLang="en-US"/>
            </a:p>
          </p:txBody>
        </p:sp>
      </p:grpSp>
      <p:grpSp>
        <p:nvGrpSpPr>
          <p:cNvPr id="9224" name="Group 32"/>
          <p:cNvGrpSpPr/>
          <p:nvPr/>
        </p:nvGrpSpPr>
        <p:grpSpPr>
          <a:xfrm>
            <a:off x="5113338" y="2028825"/>
            <a:ext cx="2506662" cy="1225550"/>
            <a:chOff x="3168" y="1440"/>
            <a:chExt cx="1968" cy="1008"/>
          </a:xfrm>
        </p:grpSpPr>
        <p:sp>
          <p:nvSpPr>
            <p:cNvPr id="9281" name="Rectangle 33"/>
            <p:cNvSpPr/>
            <p:nvPr/>
          </p:nvSpPr>
          <p:spPr>
            <a:xfrm>
              <a:off x="3168" y="1440"/>
              <a:ext cx="1968" cy="1008"/>
            </a:xfrm>
            <a:prstGeom prst="rect">
              <a:avLst/>
            </a:prstGeom>
            <a:solidFill>
              <a:srgbClr val="C5FFFF">
                <a:alpha val="50195"/>
              </a:srgbClr>
            </a:solidFill>
            <a:ln w="19050" cap="flat" cmpd="sng">
              <a:solidFill>
                <a:schemeClr val="tx2"/>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aphicFrame>
          <p:nvGraphicFramePr>
            <p:cNvPr id="9282" name="Object 8"/>
            <p:cNvGraphicFramePr>
              <a:graphicFrameLocks noChangeAspect="1"/>
            </p:cNvGraphicFramePr>
            <p:nvPr/>
          </p:nvGraphicFramePr>
          <p:xfrm>
            <a:off x="4800" y="1459"/>
            <a:ext cx="325" cy="387"/>
          </p:xfrm>
          <a:graphic>
            <a:graphicData uri="http://schemas.openxmlformats.org/presentationml/2006/ole">
              <mc:AlternateContent xmlns:mc="http://schemas.openxmlformats.org/markup-compatibility/2006">
                <mc:Choice xmlns:v="urn:schemas-microsoft-com:vml" Requires="v">
                  <p:oleObj spid="_x0000_s3123" name="" r:id="rId14" imgW="168275" imgH="215265" progId="Equation.3">
                    <p:embed/>
                  </p:oleObj>
                </mc:Choice>
                <mc:Fallback>
                  <p:oleObj name="" r:id="rId14" imgW="168275" imgH="215265" progId="Equation.3">
                    <p:embed/>
                    <p:pic>
                      <p:nvPicPr>
                        <p:cNvPr id="0" name="图片 3122"/>
                        <p:cNvPicPr/>
                        <p:nvPr/>
                      </p:nvPicPr>
                      <p:blipFill>
                        <a:blip r:embed="rId15">
                          <a:clrChange>
                            <a:clrFrom>
                              <a:srgbClr val="000000"/>
                            </a:clrFrom>
                            <a:clrTo>
                              <a:srgbClr val="003366"/>
                            </a:clrTo>
                          </a:clrChange>
                        </a:blip>
                        <a:stretch>
                          <a:fillRect/>
                        </a:stretch>
                      </p:blipFill>
                      <p:spPr>
                        <a:xfrm>
                          <a:off x="4800" y="1459"/>
                          <a:ext cx="325" cy="387"/>
                        </a:xfrm>
                        <a:prstGeom prst="rect">
                          <a:avLst/>
                        </a:prstGeom>
                        <a:noFill/>
                        <a:ln w="38100">
                          <a:noFill/>
                          <a:miter/>
                        </a:ln>
                      </p:spPr>
                    </p:pic>
                  </p:oleObj>
                </mc:Fallback>
              </mc:AlternateContent>
            </a:graphicData>
          </a:graphic>
        </p:graphicFrame>
        <p:sp>
          <p:nvSpPr>
            <p:cNvPr id="9283" name="Rectangle 35"/>
            <p:cNvSpPr/>
            <p:nvPr/>
          </p:nvSpPr>
          <p:spPr>
            <a:xfrm>
              <a:off x="3312" y="1458"/>
              <a:ext cx="672" cy="778"/>
            </a:xfrm>
            <a:prstGeom prst="rect">
              <a:avLst/>
            </a:prstGeom>
            <a:noFill/>
            <a:ln w="9525">
              <a:noFill/>
            </a:ln>
          </p:spPr>
          <p:txBody>
            <a:bodyPr>
              <a:spAutoFit/>
            </a:bodyPr>
            <a:p>
              <a:pPr eaLnBrk="1" hangingPunct="1"/>
              <a:r>
                <a:rPr lang="zh-CN" altLang="en-US" sz="2800" b="1" dirty="0">
                  <a:solidFill>
                    <a:srgbClr val="000066"/>
                  </a:solidFill>
                  <a:latin typeface="Times New Roman" panose="02020603050405020304" pitchFamily="18" charset="0"/>
                </a:rPr>
                <a:t>玻璃</a:t>
              </a:r>
              <a:endParaRPr lang="zh-CN" altLang="en-US" sz="2800" b="1" dirty="0">
                <a:solidFill>
                  <a:srgbClr val="000066"/>
                </a:solidFill>
                <a:latin typeface="Times New Roman" panose="02020603050405020304" pitchFamily="18" charset="0"/>
              </a:endParaRPr>
            </a:p>
          </p:txBody>
        </p:sp>
      </p:grpSp>
      <p:sp>
        <p:nvSpPr>
          <p:cNvPr id="9225" name="Line 36"/>
          <p:cNvSpPr/>
          <p:nvPr/>
        </p:nvSpPr>
        <p:spPr>
          <a:xfrm>
            <a:off x="6397625" y="1236663"/>
            <a:ext cx="0" cy="1865312"/>
          </a:xfrm>
          <a:prstGeom prst="line">
            <a:avLst/>
          </a:prstGeom>
          <a:ln w="19050" cap="flat" cmpd="sng">
            <a:solidFill>
              <a:srgbClr val="000000"/>
            </a:solidFill>
            <a:prstDash val="dash"/>
            <a:headEnd type="none" w="med" len="med"/>
            <a:tailEnd type="none" w="med" len="med"/>
          </a:ln>
        </p:spPr>
      </p:sp>
      <p:sp>
        <p:nvSpPr>
          <p:cNvPr id="9226" name="Rectangle 37"/>
          <p:cNvSpPr/>
          <p:nvPr/>
        </p:nvSpPr>
        <p:spPr>
          <a:xfrm>
            <a:off x="1447800" y="979488"/>
            <a:ext cx="3054350" cy="244951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9227" name="Group 38"/>
          <p:cNvGrpSpPr/>
          <p:nvPr/>
        </p:nvGrpSpPr>
        <p:grpSpPr>
          <a:xfrm>
            <a:off x="1516063" y="1316038"/>
            <a:ext cx="1520825" cy="712787"/>
            <a:chOff x="341" y="756"/>
            <a:chExt cx="1195" cy="588"/>
          </a:xfrm>
        </p:grpSpPr>
        <p:sp>
          <p:nvSpPr>
            <p:cNvPr id="9270" name="Line 39"/>
            <p:cNvSpPr/>
            <p:nvPr/>
          </p:nvSpPr>
          <p:spPr>
            <a:xfrm rot="1813361">
              <a:off x="341" y="1040"/>
              <a:ext cx="1195" cy="0"/>
            </a:xfrm>
            <a:prstGeom prst="line">
              <a:avLst/>
            </a:prstGeom>
            <a:ln w="28575" cap="flat" cmpd="sng">
              <a:solidFill>
                <a:srgbClr val="FF0000"/>
              </a:solidFill>
              <a:prstDash val="solid"/>
              <a:headEnd type="none" w="med" len="med"/>
              <a:tailEnd type="triangle" w="sm" len="lg"/>
            </a:ln>
          </p:spPr>
        </p:sp>
        <p:sp>
          <p:nvSpPr>
            <p:cNvPr id="9271" name="Line 40"/>
            <p:cNvSpPr/>
            <p:nvPr/>
          </p:nvSpPr>
          <p:spPr>
            <a:xfrm rot="1813361">
              <a:off x="645" y="756"/>
              <a:ext cx="0" cy="224"/>
            </a:xfrm>
            <a:prstGeom prst="line">
              <a:avLst/>
            </a:prstGeom>
            <a:ln w="28575" cap="flat" cmpd="sng">
              <a:solidFill>
                <a:srgbClr val="FF0000"/>
              </a:solidFill>
              <a:prstDash val="solid"/>
              <a:headEnd type="none" w="med" len="med"/>
              <a:tailEnd type="none" w="sm" len="lg"/>
            </a:ln>
          </p:spPr>
        </p:sp>
        <p:sp>
          <p:nvSpPr>
            <p:cNvPr id="9272" name="Line 41"/>
            <p:cNvSpPr/>
            <p:nvPr/>
          </p:nvSpPr>
          <p:spPr>
            <a:xfrm rot="1813361">
              <a:off x="812" y="854"/>
              <a:ext cx="0" cy="224"/>
            </a:xfrm>
            <a:prstGeom prst="line">
              <a:avLst/>
            </a:prstGeom>
            <a:ln w="28575" cap="flat" cmpd="sng">
              <a:solidFill>
                <a:srgbClr val="FF0000"/>
              </a:solidFill>
              <a:prstDash val="solid"/>
              <a:headEnd type="none" w="med" len="med"/>
              <a:tailEnd type="none" w="sm" len="lg"/>
            </a:ln>
          </p:spPr>
        </p:sp>
        <p:sp>
          <p:nvSpPr>
            <p:cNvPr id="9273" name="Line 42"/>
            <p:cNvSpPr/>
            <p:nvPr/>
          </p:nvSpPr>
          <p:spPr>
            <a:xfrm rot="1813361">
              <a:off x="980" y="952"/>
              <a:ext cx="0" cy="224"/>
            </a:xfrm>
            <a:prstGeom prst="line">
              <a:avLst/>
            </a:prstGeom>
            <a:ln w="28575" cap="flat" cmpd="sng">
              <a:solidFill>
                <a:srgbClr val="FF0000"/>
              </a:solidFill>
              <a:prstDash val="solid"/>
              <a:headEnd type="none" w="med" len="med"/>
              <a:tailEnd type="none" w="sm" len="lg"/>
            </a:ln>
          </p:spPr>
        </p:sp>
        <p:sp>
          <p:nvSpPr>
            <p:cNvPr id="9274" name="Line 43"/>
            <p:cNvSpPr/>
            <p:nvPr/>
          </p:nvSpPr>
          <p:spPr>
            <a:xfrm rot="1813361">
              <a:off x="1148" y="1049"/>
              <a:ext cx="0" cy="224"/>
            </a:xfrm>
            <a:prstGeom prst="line">
              <a:avLst/>
            </a:prstGeom>
            <a:ln w="28575" cap="flat" cmpd="sng">
              <a:solidFill>
                <a:srgbClr val="FF0000"/>
              </a:solidFill>
              <a:prstDash val="solid"/>
              <a:headEnd type="none" w="med" len="med"/>
              <a:tailEnd type="none" w="sm" len="lg"/>
            </a:ln>
          </p:spPr>
        </p:sp>
        <p:sp>
          <p:nvSpPr>
            <p:cNvPr id="9275" name="Line 44"/>
            <p:cNvSpPr/>
            <p:nvPr/>
          </p:nvSpPr>
          <p:spPr>
            <a:xfrm rot="1813361">
              <a:off x="1296" y="1120"/>
              <a:ext cx="0" cy="224"/>
            </a:xfrm>
            <a:prstGeom prst="line">
              <a:avLst/>
            </a:prstGeom>
            <a:ln w="28575" cap="flat" cmpd="sng">
              <a:solidFill>
                <a:srgbClr val="FF0000"/>
              </a:solidFill>
              <a:prstDash val="solid"/>
              <a:headEnd type="none" w="med" len="med"/>
              <a:tailEnd type="none" w="sm" len="lg"/>
            </a:ln>
          </p:spPr>
        </p:sp>
        <p:sp>
          <p:nvSpPr>
            <p:cNvPr id="9276" name="Oval 45"/>
            <p:cNvSpPr/>
            <p:nvPr/>
          </p:nvSpPr>
          <p:spPr>
            <a:xfrm rot="1813361">
              <a:off x="529" y="792"/>
              <a:ext cx="65" cy="5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77" name="Oval 46"/>
            <p:cNvSpPr/>
            <p:nvPr/>
          </p:nvSpPr>
          <p:spPr>
            <a:xfrm rot="1813361">
              <a:off x="696" y="890"/>
              <a:ext cx="65" cy="5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78" name="Oval 47"/>
            <p:cNvSpPr/>
            <p:nvPr/>
          </p:nvSpPr>
          <p:spPr>
            <a:xfrm rot="1813361">
              <a:off x="864" y="987"/>
              <a:ext cx="64" cy="5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79" name="Oval 48"/>
            <p:cNvSpPr/>
            <p:nvPr/>
          </p:nvSpPr>
          <p:spPr>
            <a:xfrm rot="1813361">
              <a:off x="1032" y="1084"/>
              <a:ext cx="64" cy="5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80" name="Oval 49"/>
            <p:cNvSpPr/>
            <p:nvPr/>
          </p:nvSpPr>
          <p:spPr>
            <a:xfrm rot="1813361">
              <a:off x="1198" y="1182"/>
              <a:ext cx="65" cy="5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9228" name="Line 50"/>
          <p:cNvSpPr/>
          <p:nvPr/>
        </p:nvSpPr>
        <p:spPr>
          <a:xfrm rot="-1745951">
            <a:off x="2782888" y="1660525"/>
            <a:ext cx="1711325" cy="4763"/>
          </a:xfrm>
          <a:prstGeom prst="line">
            <a:avLst/>
          </a:prstGeom>
          <a:ln w="28575" cap="flat" cmpd="sng">
            <a:solidFill>
              <a:srgbClr val="FF0000"/>
            </a:solidFill>
            <a:prstDash val="solid"/>
            <a:headEnd type="none" w="med" len="med"/>
            <a:tailEnd type="triangle" w="sm" len="lg"/>
          </a:ln>
        </p:spPr>
      </p:sp>
      <p:sp>
        <p:nvSpPr>
          <p:cNvPr id="9229" name="Oval 51"/>
          <p:cNvSpPr/>
          <p:nvPr/>
        </p:nvSpPr>
        <p:spPr>
          <a:xfrm rot="-1745951">
            <a:off x="3028950" y="1919288"/>
            <a:ext cx="80963" cy="77787"/>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30" name="Oval 52"/>
          <p:cNvSpPr/>
          <p:nvPr/>
        </p:nvSpPr>
        <p:spPr>
          <a:xfrm rot="-1745951">
            <a:off x="3321050" y="1752600"/>
            <a:ext cx="82550" cy="76200"/>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31" name="Oval 53"/>
          <p:cNvSpPr/>
          <p:nvPr/>
        </p:nvSpPr>
        <p:spPr>
          <a:xfrm rot="-1745951">
            <a:off x="3565525" y="1635125"/>
            <a:ext cx="82550" cy="76200"/>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32" name="Oval 54"/>
          <p:cNvSpPr/>
          <p:nvPr/>
        </p:nvSpPr>
        <p:spPr>
          <a:xfrm rot="-1745951">
            <a:off x="3810000" y="1501775"/>
            <a:ext cx="82550" cy="7461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33" name="Oval 55"/>
          <p:cNvSpPr/>
          <p:nvPr/>
        </p:nvSpPr>
        <p:spPr>
          <a:xfrm rot="-1745951">
            <a:off x="4014788" y="1384300"/>
            <a:ext cx="80962" cy="76200"/>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aphicFrame>
        <p:nvGraphicFramePr>
          <p:cNvPr id="9234" name="Object 2"/>
          <p:cNvGraphicFramePr>
            <a:graphicFrameLocks noChangeAspect="1"/>
          </p:cNvGraphicFramePr>
          <p:nvPr/>
        </p:nvGraphicFramePr>
        <p:xfrm>
          <a:off x="2547938" y="1212850"/>
          <a:ext cx="250825" cy="500063"/>
        </p:xfrm>
        <a:graphic>
          <a:graphicData uri="http://schemas.openxmlformats.org/presentationml/2006/ole">
            <mc:AlternateContent xmlns:mc="http://schemas.openxmlformats.org/markup-compatibility/2006">
              <mc:Choice xmlns:v="urn:schemas-microsoft-com:vml" Requires="v">
                <p:oleObj spid="_x0000_s3124" name="" r:id="rId16" imgW="110490" imgH="220980" progId="Equation.3">
                  <p:embed/>
                </p:oleObj>
              </mc:Choice>
              <mc:Fallback>
                <p:oleObj name="" r:id="rId16" imgW="110490" imgH="220980" progId="Equation.3">
                  <p:embed/>
                  <p:pic>
                    <p:nvPicPr>
                      <p:cNvPr id="0" name="图片 3123"/>
                      <p:cNvPicPr/>
                      <p:nvPr/>
                    </p:nvPicPr>
                    <p:blipFill>
                      <a:blip r:embed="rId17">
                        <a:clrChange>
                          <a:clrFrom>
                            <a:srgbClr val="000000"/>
                          </a:clrFrom>
                          <a:clrTo>
                            <a:srgbClr val="003366"/>
                          </a:clrTo>
                        </a:clrChange>
                      </a:blip>
                      <a:stretch>
                        <a:fillRect/>
                      </a:stretch>
                    </p:blipFill>
                    <p:spPr>
                      <a:xfrm>
                        <a:off x="2547938" y="1212850"/>
                        <a:ext cx="250825" cy="500063"/>
                      </a:xfrm>
                      <a:prstGeom prst="rect">
                        <a:avLst/>
                      </a:prstGeom>
                      <a:noFill/>
                      <a:ln w="38100">
                        <a:noFill/>
                        <a:miter/>
                      </a:ln>
                    </p:spPr>
                  </p:pic>
                </p:oleObj>
              </mc:Fallback>
            </mc:AlternateContent>
          </a:graphicData>
        </a:graphic>
      </p:graphicFrame>
      <p:graphicFrame>
        <p:nvGraphicFramePr>
          <p:cNvPr id="9235" name="Object 3"/>
          <p:cNvGraphicFramePr>
            <a:graphicFrameLocks noChangeAspect="1"/>
          </p:cNvGraphicFramePr>
          <p:nvPr/>
        </p:nvGraphicFramePr>
        <p:xfrm>
          <a:off x="3097213" y="1212850"/>
          <a:ext cx="250825" cy="496888"/>
        </p:xfrm>
        <a:graphic>
          <a:graphicData uri="http://schemas.openxmlformats.org/presentationml/2006/ole">
            <mc:AlternateContent xmlns:mc="http://schemas.openxmlformats.org/markup-compatibility/2006">
              <mc:Choice xmlns:v="urn:schemas-microsoft-com:vml" Requires="v">
                <p:oleObj spid="_x0000_s3125" name="" r:id="rId18" imgW="110490" imgH="220980" progId="Equation.3">
                  <p:embed/>
                </p:oleObj>
              </mc:Choice>
              <mc:Fallback>
                <p:oleObj name="" r:id="rId18" imgW="110490" imgH="220980" progId="Equation.3">
                  <p:embed/>
                  <p:pic>
                    <p:nvPicPr>
                      <p:cNvPr id="0" name="图片 3124"/>
                      <p:cNvPicPr/>
                      <p:nvPr/>
                    </p:nvPicPr>
                    <p:blipFill>
                      <a:blip r:embed="rId19">
                        <a:clrChange>
                          <a:clrFrom>
                            <a:srgbClr val="000000"/>
                          </a:clrFrom>
                          <a:clrTo>
                            <a:srgbClr val="003366"/>
                          </a:clrTo>
                        </a:clrChange>
                      </a:blip>
                      <a:stretch>
                        <a:fillRect/>
                      </a:stretch>
                    </p:blipFill>
                    <p:spPr>
                      <a:xfrm>
                        <a:off x="3097213" y="1212850"/>
                        <a:ext cx="250825" cy="496888"/>
                      </a:xfrm>
                      <a:prstGeom prst="rect">
                        <a:avLst/>
                      </a:prstGeom>
                      <a:noFill/>
                      <a:ln w="38100">
                        <a:noFill/>
                        <a:miter/>
                      </a:ln>
                    </p:spPr>
                  </p:pic>
                </p:oleObj>
              </mc:Fallback>
            </mc:AlternateContent>
          </a:graphicData>
        </a:graphic>
      </p:graphicFrame>
      <p:sp>
        <p:nvSpPr>
          <p:cNvPr id="9236" name="Arc 58"/>
          <p:cNvSpPr/>
          <p:nvPr/>
        </p:nvSpPr>
        <p:spPr>
          <a:xfrm rot="9220608" flipH="1" flipV="1">
            <a:off x="2957513" y="1620838"/>
            <a:ext cx="265112" cy="301625"/>
          </a:xfrm>
          <a:custGeom>
            <a:avLst/>
            <a:gdLst>
              <a:gd name="txL" fmla="*/ 0 w 24985"/>
              <a:gd name="txT" fmla="*/ 0 h 21600"/>
              <a:gd name="txR" fmla="*/ 24985 w 24985"/>
              <a:gd name="txB" fmla="*/ 21600 h 21600"/>
            </a:gdLst>
            <a:ahLst/>
            <a:cxnLst>
              <a:cxn ang="0">
                <a:pos x="0" y="726944"/>
              </a:cxn>
              <a:cxn ang="0">
                <a:pos x="29848980" y="58815870"/>
              </a:cxn>
              <a:cxn ang="0">
                <a:pos x="4044006" y="58815870"/>
              </a:cxn>
            </a:cxnLst>
            <a:rect l="txL" t="txT" r="txR" b="txB"/>
            <a:pathLst>
              <a:path w="24985" h="21600" fill="none">
                <a:moveTo>
                  <a:pt x="-1" y="266"/>
                </a:moveTo>
                <a:cubicBezTo>
                  <a:pt x="1119" y="89"/>
                  <a:pt x="2251" y="-1"/>
                  <a:pt x="3385" y="0"/>
                </a:cubicBezTo>
                <a:cubicBezTo>
                  <a:pt x="15314" y="0"/>
                  <a:pt x="24985" y="9670"/>
                  <a:pt x="24985" y="21600"/>
                </a:cubicBezTo>
              </a:path>
              <a:path w="24985" h="21600" stroke="0">
                <a:moveTo>
                  <a:pt x="-1" y="266"/>
                </a:moveTo>
                <a:cubicBezTo>
                  <a:pt x="1119" y="89"/>
                  <a:pt x="2251" y="-1"/>
                  <a:pt x="3385" y="0"/>
                </a:cubicBezTo>
                <a:cubicBezTo>
                  <a:pt x="15314" y="0"/>
                  <a:pt x="24985" y="9670"/>
                  <a:pt x="24985" y="21600"/>
                </a:cubicBezTo>
                <a:lnTo>
                  <a:pt x="3385" y="21600"/>
                </a:lnTo>
                <a:lnTo>
                  <a:pt x="-1" y="266"/>
                </a:lnTo>
                <a:close/>
              </a:path>
            </a:pathLst>
          </a:custGeom>
          <a:noFill/>
          <a:ln w="28575" cap="flat" cmpd="sng">
            <a:solidFill>
              <a:srgbClr val="33CC33">
                <a:alpha val="100000"/>
              </a:srgbClr>
            </a:solidFill>
            <a:prstDash val="solid"/>
            <a:round/>
            <a:headEnd type="none" w="med" len="med"/>
            <a:tailEnd type="none" w="sm" len="lg"/>
          </a:ln>
        </p:spPr>
        <p:txBody>
          <a:bodyPr/>
          <a:p>
            <a:endParaRPr lang="zh-CN" altLang="en-US"/>
          </a:p>
        </p:txBody>
      </p:sp>
      <p:sp>
        <p:nvSpPr>
          <p:cNvPr id="9237" name="Line 59"/>
          <p:cNvSpPr/>
          <p:nvPr/>
        </p:nvSpPr>
        <p:spPr>
          <a:xfrm>
            <a:off x="2914650" y="1155700"/>
            <a:ext cx="0" cy="1981200"/>
          </a:xfrm>
          <a:prstGeom prst="line">
            <a:avLst/>
          </a:prstGeom>
          <a:ln w="19050" cap="flat" cmpd="sng">
            <a:solidFill>
              <a:srgbClr val="000000"/>
            </a:solidFill>
            <a:prstDash val="dash"/>
            <a:headEnd type="none" w="med" len="med"/>
            <a:tailEnd type="none" w="sm" len="lg"/>
          </a:ln>
        </p:spPr>
      </p:sp>
      <p:graphicFrame>
        <p:nvGraphicFramePr>
          <p:cNvPr id="9238" name="Object 4"/>
          <p:cNvGraphicFramePr>
            <a:graphicFrameLocks noChangeAspect="1"/>
          </p:cNvGraphicFramePr>
          <p:nvPr/>
        </p:nvGraphicFramePr>
        <p:xfrm>
          <a:off x="3760788" y="1558925"/>
          <a:ext cx="352425" cy="469900"/>
        </p:xfrm>
        <a:graphic>
          <a:graphicData uri="http://schemas.openxmlformats.org/presentationml/2006/ole">
            <mc:AlternateContent xmlns:mc="http://schemas.openxmlformats.org/markup-compatibility/2006">
              <mc:Choice xmlns:v="urn:schemas-microsoft-com:vml" Requires="v">
                <p:oleObj spid="_x0000_s3106" name="" r:id="rId20" imgW="152400" imgH="215265" progId="Equation.3">
                  <p:embed/>
                </p:oleObj>
              </mc:Choice>
              <mc:Fallback>
                <p:oleObj name="" r:id="rId20" imgW="152400" imgH="215265" progId="Equation.3">
                  <p:embed/>
                  <p:pic>
                    <p:nvPicPr>
                      <p:cNvPr id="0" name="图片 3105"/>
                      <p:cNvPicPr/>
                      <p:nvPr/>
                    </p:nvPicPr>
                    <p:blipFill>
                      <a:blip r:embed="rId21">
                        <a:clrChange>
                          <a:clrFrom>
                            <a:srgbClr val="000000"/>
                          </a:clrFrom>
                          <a:clrTo>
                            <a:srgbClr val="003366"/>
                          </a:clrTo>
                        </a:clrChange>
                      </a:blip>
                      <a:stretch>
                        <a:fillRect/>
                      </a:stretch>
                    </p:blipFill>
                    <p:spPr>
                      <a:xfrm>
                        <a:off x="3760788" y="1558925"/>
                        <a:ext cx="352425" cy="469900"/>
                      </a:xfrm>
                      <a:prstGeom prst="rect">
                        <a:avLst/>
                      </a:prstGeom>
                      <a:noFill/>
                      <a:ln w="38100">
                        <a:noFill/>
                        <a:miter/>
                      </a:ln>
                    </p:spPr>
                  </p:pic>
                </p:oleObj>
              </mc:Fallback>
            </mc:AlternateContent>
          </a:graphicData>
        </a:graphic>
      </p:graphicFrame>
      <p:grpSp>
        <p:nvGrpSpPr>
          <p:cNvPr id="9239" name="Group 61"/>
          <p:cNvGrpSpPr/>
          <p:nvPr/>
        </p:nvGrpSpPr>
        <p:grpSpPr>
          <a:xfrm>
            <a:off x="2974975" y="1970088"/>
            <a:ext cx="598488" cy="1398587"/>
            <a:chOff x="1488" y="1391"/>
            <a:chExt cx="470" cy="1152"/>
          </a:xfrm>
        </p:grpSpPr>
        <p:sp>
          <p:nvSpPr>
            <p:cNvPr id="9262" name="Line 62"/>
            <p:cNvSpPr/>
            <p:nvPr/>
          </p:nvSpPr>
          <p:spPr>
            <a:xfrm rot="3581093" flipH="1">
              <a:off x="1174" y="1959"/>
              <a:ext cx="1152" cy="15"/>
            </a:xfrm>
            <a:prstGeom prst="line">
              <a:avLst/>
            </a:prstGeom>
            <a:ln w="28575" cap="flat" cmpd="sng">
              <a:solidFill>
                <a:srgbClr val="FF0000"/>
              </a:solidFill>
              <a:prstDash val="solid"/>
              <a:headEnd type="triangle" w="sm" len="lg"/>
              <a:tailEnd type="none" w="sm" len="lg"/>
            </a:ln>
          </p:spPr>
        </p:sp>
        <p:sp>
          <p:nvSpPr>
            <p:cNvPr id="9263" name="Line 63"/>
            <p:cNvSpPr/>
            <p:nvPr/>
          </p:nvSpPr>
          <p:spPr>
            <a:xfrm rot="3581093" flipV="1">
              <a:off x="1584" y="1584"/>
              <a:ext cx="0" cy="192"/>
            </a:xfrm>
            <a:prstGeom prst="line">
              <a:avLst/>
            </a:prstGeom>
            <a:ln w="28575" cap="flat" cmpd="sng">
              <a:solidFill>
                <a:srgbClr val="FF0000"/>
              </a:solidFill>
              <a:prstDash val="solid"/>
              <a:headEnd type="none" w="med" len="med"/>
              <a:tailEnd type="none" w="sm" len="lg"/>
            </a:ln>
          </p:spPr>
        </p:sp>
        <p:sp>
          <p:nvSpPr>
            <p:cNvPr id="9264" name="Line 64"/>
            <p:cNvSpPr/>
            <p:nvPr/>
          </p:nvSpPr>
          <p:spPr>
            <a:xfrm rot="3581093">
              <a:off x="1855" y="2031"/>
              <a:ext cx="18" cy="187"/>
            </a:xfrm>
            <a:prstGeom prst="line">
              <a:avLst/>
            </a:prstGeom>
            <a:ln w="28575" cap="flat" cmpd="sng">
              <a:solidFill>
                <a:srgbClr val="FF0000"/>
              </a:solidFill>
              <a:prstDash val="solid"/>
              <a:headEnd type="none" w="med" len="med"/>
              <a:tailEnd type="none" w="sm" len="lg"/>
            </a:ln>
          </p:spPr>
        </p:sp>
        <p:sp>
          <p:nvSpPr>
            <p:cNvPr id="9265" name="Oval 65"/>
            <p:cNvSpPr/>
            <p:nvPr/>
          </p:nvSpPr>
          <p:spPr>
            <a:xfrm rot="3581093">
              <a:off x="1487" y="1545"/>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66" name="Oval 66"/>
            <p:cNvSpPr/>
            <p:nvPr/>
          </p:nvSpPr>
          <p:spPr>
            <a:xfrm rot="3581093">
              <a:off x="1698" y="1877"/>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67" name="Oval 67"/>
            <p:cNvSpPr/>
            <p:nvPr/>
          </p:nvSpPr>
          <p:spPr>
            <a:xfrm rot="3581093">
              <a:off x="1889" y="2193"/>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68" name="Line 68"/>
            <p:cNvSpPr/>
            <p:nvPr/>
          </p:nvSpPr>
          <p:spPr>
            <a:xfrm rot="3581093">
              <a:off x="1769" y="1913"/>
              <a:ext cx="18" cy="187"/>
            </a:xfrm>
            <a:prstGeom prst="line">
              <a:avLst/>
            </a:prstGeom>
            <a:ln w="28575" cap="flat" cmpd="sng">
              <a:solidFill>
                <a:srgbClr val="FF0000"/>
              </a:solidFill>
              <a:prstDash val="solid"/>
              <a:headEnd type="none" w="med" len="med"/>
              <a:tailEnd type="none" w="sm" len="lg"/>
            </a:ln>
          </p:spPr>
        </p:sp>
        <p:sp>
          <p:nvSpPr>
            <p:cNvPr id="9269" name="Line 69"/>
            <p:cNvSpPr/>
            <p:nvPr/>
          </p:nvSpPr>
          <p:spPr>
            <a:xfrm rot="3581093">
              <a:off x="1673" y="1721"/>
              <a:ext cx="18" cy="187"/>
            </a:xfrm>
            <a:prstGeom prst="line">
              <a:avLst/>
            </a:prstGeom>
            <a:ln w="28575" cap="flat" cmpd="sng">
              <a:solidFill>
                <a:srgbClr val="FF0000"/>
              </a:solidFill>
              <a:prstDash val="solid"/>
              <a:headEnd type="none" w="med" len="med"/>
              <a:tailEnd type="none" w="sm" len="lg"/>
            </a:ln>
          </p:spPr>
        </p:sp>
      </p:grpSp>
      <p:grpSp>
        <p:nvGrpSpPr>
          <p:cNvPr id="9240" name="Group 70"/>
          <p:cNvGrpSpPr/>
          <p:nvPr/>
        </p:nvGrpSpPr>
        <p:grpSpPr>
          <a:xfrm>
            <a:off x="1752600" y="2028825"/>
            <a:ext cx="2462213" cy="1284288"/>
            <a:chOff x="528" y="1440"/>
            <a:chExt cx="1934" cy="1056"/>
          </a:xfrm>
        </p:grpSpPr>
        <p:sp>
          <p:nvSpPr>
            <p:cNvPr id="9259" name="Rectangle 71"/>
            <p:cNvSpPr/>
            <p:nvPr/>
          </p:nvSpPr>
          <p:spPr>
            <a:xfrm>
              <a:off x="528" y="1440"/>
              <a:ext cx="1920" cy="1056"/>
            </a:xfrm>
            <a:prstGeom prst="rect">
              <a:avLst/>
            </a:prstGeom>
            <a:solidFill>
              <a:srgbClr val="C5FFFF">
                <a:alpha val="50195"/>
              </a:srgbClr>
            </a:solidFill>
            <a:ln w="19050" cap="flat" cmpd="sng">
              <a:solidFill>
                <a:schemeClr val="tx2"/>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60" name="Rectangle 72"/>
            <p:cNvSpPr/>
            <p:nvPr/>
          </p:nvSpPr>
          <p:spPr>
            <a:xfrm>
              <a:off x="624" y="2015"/>
              <a:ext cx="816" cy="428"/>
            </a:xfrm>
            <a:prstGeom prst="rect">
              <a:avLst/>
            </a:prstGeom>
            <a:noFill/>
            <a:ln w="9525">
              <a:noFill/>
            </a:ln>
          </p:spPr>
          <p:txBody>
            <a:bodyPr>
              <a:spAutoFit/>
            </a:bodyPr>
            <a:p>
              <a:pPr eaLnBrk="1" hangingPunct="1"/>
              <a:r>
                <a:rPr lang="zh-CN" altLang="en-US" sz="2800" b="1" dirty="0">
                  <a:solidFill>
                    <a:srgbClr val="000066"/>
                  </a:solidFill>
                  <a:latin typeface="Times New Roman" panose="02020603050405020304" pitchFamily="18" charset="0"/>
                </a:rPr>
                <a:t>玻璃</a:t>
              </a:r>
              <a:endParaRPr lang="zh-CN" altLang="en-US" sz="2800" b="1" dirty="0">
                <a:solidFill>
                  <a:srgbClr val="000066"/>
                </a:solidFill>
                <a:latin typeface="Times New Roman" panose="02020603050405020304" pitchFamily="18" charset="0"/>
              </a:endParaRPr>
            </a:p>
          </p:txBody>
        </p:sp>
        <p:graphicFrame>
          <p:nvGraphicFramePr>
            <p:cNvPr id="9261" name="Object 7"/>
            <p:cNvGraphicFramePr>
              <a:graphicFrameLocks noChangeAspect="1"/>
            </p:cNvGraphicFramePr>
            <p:nvPr/>
          </p:nvGraphicFramePr>
          <p:xfrm>
            <a:off x="2153" y="1488"/>
            <a:ext cx="309" cy="387"/>
          </p:xfrm>
          <a:graphic>
            <a:graphicData uri="http://schemas.openxmlformats.org/presentationml/2006/ole">
              <mc:AlternateContent xmlns:mc="http://schemas.openxmlformats.org/markup-compatibility/2006">
                <mc:Choice xmlns:v="urn:schemas-microsoft-com:vml" Requires="v">
                  <p:oleObj spid="_x0000_s3107" name="" r:id="rId22" imgW="168275" imgH="215265" progId="Equation.3">
                    <p:embed/>
                  </p:oleObj>
                </mc:Choice>
                <mc:Fallback>
                  <p:oleObj name="" r:id="rId22" imgW="168275" imgH="215265" progId="Equation.3">
                    <p:embed/>
                    <p:pic>
                      <p:nvPicPr>
                        <p:cNvPr id="0" name="图片 3106"/>
                        <p:cNvPicPr/>
                        <p:nvPr/>
                      </p:nvPicPr>
                      <p:blipFill>
                        <a:blip r:embed="rId23">
                          <a:clrChange>
                            <a:clrFrom>
                              <a:srgbClr val="000000"/>
                            </a:clrFrom>
                            <a:clrTo>
                              <a:srgbClr val="003366"/>
                            </a:clrTo>
                          </a:clrChange>
                        </a:blip>
                        <a:stretch>
                          <a:fillRect/>
                        </a:stretch>
                      </p:blipFill>
                      <p:spPr>
                        <a:xfrm>
                          <a:off x="2153" y="1488"/>
                          <a:ext cx="309" cy="387"/>
                        </a:xfrm>
                        <a:prstGeom prst="rect">
                          <a:avLst/>
                        </a:prstGeom>
                        <a:noFill/>
                        <a:ln w="38100">
                          <a:noFill/>
                          <a:miter/>
                        </a:ln>
                      </p:spPr>
                    </p:pic>
                  </p:oleObj>
                </mc:Fallback>
              </mc:AlternateContent>
            </a:graphicData>
          </a:graphic>
        </p:graphicFrame>
      </p:grpSp>
      <p:sp>
        <p:nvSpPr>
          <p:cNvPr id="9241" name="Arc 74"/>
          <p:cNvSpPr/>
          <p:nvPr/>
        </p:nvSpPr>
        <p:spPr>
          <a:xfrm rot="6572052" flipH="1" flipV="1">
            <a:off x="2597150" y="1576388"/>
            <a:ext cx="217488" cy="317500"/>
          </a:xfrm>
          <a:custGeom>
            <a:avLst/>
            <a:gdLst>
              <a:gd name="txL" fmla="*/ 0 w 21600"/>
              <a:gd name="txT" fmla="*/ 0 h 21580"/>
              <a:gd name="txR" fmla="*/ 21600 w 21600"/>
              <a:gd name="txB" fmla="*/ 21580 h 21580"/>
            </a:gdLst>
            <a:ahLst/>
            <a:cxnLst>
              <a:cxn ang="0">
                <a:pos x="948324" y="0"/>
              </a:cxn>
              <a:cxn ang="0">
                <a:pos x="22049174" y="68727142"/>
              </a:cxn>
              <a:cxn ang="0">
                <a:pos x="0" y="68727142"/>
              </a:cxn>
            </a:cxnLst>
            <a:rect l="txL" t="txT" r="txR" b="txB"/>
            <a:pathLst>
              <a:path w="21600" h="21580" fill="none">
                <a:moveTo>
                  <a:pt x="929" y="-1"/>
                </a:moveTo>
                <a:cubicBezTo>
                  <a:pt x="12486" y="497"/>
                  <a:pt x="21600" y="10011"/>
                  <a:pt x="21600" y="21580"/>
                </a:cubicBezTo>
              </a:path>
              <a:path w="21600" h="21580" stroke="0">
                <a:moveTo>
                  <a:pt x="929" y="-1"/>
                </a:moveTo>
                <a:cubicBezTo>
                  <a:pt x="12486" y="497"/>
                  <a:pt x="21600" y="10011"/>
                  <a:pt x="21600" y="21580"/>
                </a:cubicBezTo>
                <a:lnTo>
                  <a:pt x="0" y="21580"/>
                </a:lnTo>
                <a:lnTo>
                  <a:pt x="929" y="-1"/>
                </a:lnTo>
                <a:close/>
              </a:path>
            </a:pathLst>
          </a:custGeom>
          <a:noFill/>
          <a:ln w="28575" cap="flat" cmpd="sng">
            <a:solidFill>
              <a:srgbClr val="FFCC66">
                <a:alpha val="100000"/>
              </a:srgbClr>
            </a:solidFill>
            <a:prstDash val="solid"/>
            <a:round/>
            <a:headEnd type="none" w="med" len="med"/>
            <a:tailEnd type="none" w="sm" len="lg"/>
          </a:ln>
        </p:spPr>
        <p:txBody>
          <a:bodyPr/>
          <a:p>
            <a:endParaRPr lang="zh-CN" altLang="en-US"/>
          </a:p>
        </p:txBody>
      </p:sp>
      <p:grpSp>
        <p:nvGrpSpPr>
          <p:cNvPr id="10" name="Group 75"/>
          <p:cNvGrpSpPr/>
          <p:nvPr/>
        </p:nvGrpSpPr>
        <p:grpSpPr>
          <a:xfrm>
            <a:off x="4932363" y="1177925"/>
            <a:ext cx="1579562" cy="850900"/>
            <a:chOff x="3024" y="576"/>
            <a:chExt cx="1243" cy="701"/>
          </a:xfrm>
        </p:grpSpPr>
        <p:grpSp>
          <p:nvGrpSpPr>
            <p:cNvPr id="9247" name="Group 76"/>
            <p:cNvGrpSpPr/>
            <p:nvPr/>
          </p:nvGrpSpPr>
          <p:grpSpPr>
            <a:xfrm>
              <a:off x="3024" y="576"/>
              <a:ext cx="1243" cy="701"/>
              <a:chOff x="3024" y="576"/>
              <a:chExt cx="1243" cy="701"/>
            </a:xfrm>
          </p:grpSpPr>
          <p:sp>
            <p:nvSpPr>
              <p:cNvPr id="9249" name="Line 77"/>
              <p:cNvSpPr/>
              <p:nvPr/>
            </p:nvSpPr>
            <p:spPr>
              <a:xfrm rot="1579369">
                <a:off x="3024" y="1024"/>
                <a:ext cx="1243" cy="0"/>
              </a:xfrm>
              <a:prstGeom prst="line">
                <a:avLst/>
              </a:prstGeom>
              <a:ln w="28575" cap="flat" cmpd="sng">
                <a:solidFill>
                  <a:srgbClr val="FF3300"/>
                </a:solidFill>
                <a:prstDash val="solid"/>
                <a:headEnd type="triangle" w="sm" len="lg"/>
                <a:tailEnd type="none" w="med" len="med"/>
              </a:ln>
            </p:spPr>
          </p:sp>
          <p:sp>
            <p:nvSpPr>
              <p:cNvPr id="9250" name="Line 78"/>
              <p:cNvSpPr/>
              <p:nvPr/>
            </p:nvSpPr>
            <p:spPr>
              <a:xfrm rot="1579369">
                <a:off x="3397" y="813"/>
                <a:ext cx="0" cy="176"/>
              </a:xfrm>
              <a:prstGeom prst="line">
                <a:avLst/>
              </a:prstGeom>
              <a:ln w="28575" cap="flat" cmpd="sng">
                <a:solidFill>
                  <a:srgbClr val="FF3300"/>
                </a:solidFill>
                <a:prstDash val="solid"/>
                <a:headEnd type="none" w="sm" len="lg"/>
                <a:tailEnd type="none" w="med" len="med"/>
              </a:ln>
            </p:spPr>
          </p:sp>
          <p:sp>
            <p:nvSpPr>
              <p:cNvPr id="9251" name="Line 79"/>
              <p:cNvSpPr/>
              <p:nvPr/>
            </p:nvSpPr>
            <p:spPr>
              <a:xfrm rot="1579369" flipH="1">
                <a:off x="3589" y="904"/>
                <a:ext cx="14" cy="184"/>
              </a:xfrm>
              <a:prstGeom prst="line">
                <a:avLst/>
              </a:prstGeom>
              <a:ln w="28575" cap="flat" cmpd="sng">
                <a:solidFill>
                  <a:srgbClr val="FF3300"/>
                </a:solidFill>
                <a:prstDash val="solid"/>
                <a:headEnd type="none" w="sm" len="lg"/>
                <a:tailEnd type="none" w="med" len="med"/>
              </a:ln>
            </p:spPr>
          </p:sp>
          <p:sp>
            <p:nvSpPr>
              <p:cNvPr id="9252" name="Line 80"/>
              <p:cNvSpPr/>
              <p:nvPr/>
            </p:nvSpPr>
            <p:spPr>
              <a:xfrm rot="1579369" flipH="1">
                <a:off x="3686" y="958"/>
                <a:ext cx="8" cy="188"/>
              </a:xfrm>
              <a:prstGeom prst="line">
                <a:avLst/>
              </a:prstGeom>
              <a:ln w="28575" cap="flat" cmpd="sng">
                <a:solidFill>
                  <a:srgbClr val="FF3300"/>
                </a:solidFill>
                <a:prstDash val="solid"/>
                <a:headEnd type="none" w="sm" len="lg"/>
                <a:tailEnd type="none" w="med" len="med"/>
              </a:ln>
            </p:spPr>
          </p:sp>
          <p:sp>
            <p:nvSpPr>
              <p:cNvPr id="9253" name="Line 81"/>
              <p:cNvSpPr/>
              <p:nvPr/>
            </p:nvSpPr>
            <p:spPr>
              <a:xfrm rot="1579369">
                <a:off x="3877" y="1053"/>
                <a:ext cx="0" cy="176"/>
              </a:xfrm>
              <a:prstGeom prst="line">
                <a:avLst/>
              </a:prstGeom>
              <a:ln w="28575" cap="flat" cmpd="sng">
                <a:solidFill>
                  <a:srgbClr val="FF3300"/>
                </a:solidFill>
                <a:prstDash val="solid"/>
                <a:headEnd type="none" w="sm" len="lg"/>
                <a:tailEnd type="none" w="med" len="med"/>
              </a:ln>
            </p:spPr>
          </p:sp>
          <p:sp>
            <p:nvSpPr>
              <p:cNvPr id="9254" name="Line 82"/>
              <p:cNvSpPr/>
              <p:nvPr/>
            </p:nvSpPr>
            <p:spPr>
              <a:xfrm rot="1579369">
                <a:off x="3973" y="1101"/>
                <a:ext cx="0" cy="176"/>
              </a:xfrm>
              <a:prstGeom prst="line">
                <a:avLst/>
              </a:prstGeom>
              <a:ln w="28575" cap="flat" cmpd="sng">
                <a:solidFill>
                  <a:srgbClr val="FF3300"/>
                </a:solidFill>
                <a:prstDash val="solid"/>
                <a:headEnd type="none" w="sm" len="lg"/>
                <a:tailEnd type="none" w="med" len="med"/>
              </a:ln>
            </p:spPr>
          </p:sp>
          <p:sp>
            <p:nvSpPr>
              <p:cNvPr id="9255" name="Oval 83"/>
              <p:cNvSpPr/>
              <p:nvPr/>
            </p:nvSpPr>
            <p:spPr>
              <a:xfrm rot="1579369">
                <a:off x="3456" y="912"/>
                <a:ext cx="67" cy="56"/>
              </a:xfrm>
              <a:prstGeom prst="ellipse">
                <a:avLst/>
              </a:prstGeom>
              <a:solidFill>
                <a:srgbClr val="FF3300"/>
              </a:solidFill>
              <a:ln w="9525" cap="flat" cmpd="sng">
                <a:solidFill>
                  <a:srgbClr val="FF33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56" name="Oval 84"/>
              <p:cNvSpPr/>
              <p:nvPr/>
            </p:nvSpPr>
            <p:spPr>
              <a:xfrm rot="1579369">
                <a:off x="3747" y="1062"/>
                <a:ext cx="67" cy="56"/>
              </a:xfrm>
              <a:prstGeom prst="ellipse">
                <a:avLst/>
              </a:prstGeom>
              <a:solidFill>
                <a:srgbClr val="FF3300"/>
              </a:solidFill>
              <a:ln w="9525" cap="flat" cmpd="sng">
                <a:solidFill>
                  <a:srgbClr val="FF33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aphicFrame>
            <p:nvGraphicFramePr>
              <p:cNvPr id="9257" name="Object 6"/>
              <p:cNvGraphicFramePr>
                <a:graphicFrameLocks noChangeAspect="1"/>
              </p:cNvGraphicFramePr>
              <p:nvPr/>
            </p:nvGraphicFramePr>
            <p:xfrm>
              <a:off x="3897" y="576"/>
              <a:ext cx="226" cy="412"/>
            </p:xfrm>
            <a:graphic>
              <a:graphicData uri="http://schemas.openxmlformats.org/presentationml/2006/ole">
                <mc:AlternateContent xmlns:mc="http://schemas.openxmlformats.org/markup-compatibility/2006">
                  <mc:Choice xmlns:v="urn:schemas-microsoft-com:vml" Requires="v">
                    <p:oleObj spid="_x0000_s3108" name="" r:id="rId24" imgW="126365" imgH="220980" progId="Equation.3">
                      <p:embed/>
                    </p:oleObj>
                  </mc:Choice>
                  <mc:Fallback>
                    <p:oleObj name="" r:id="rId24" imgW="126365" imgH="220980" progId="Equation.3">
                      <p:embed/>
                      <p:pic>
                        <p:nvPicPr>
                          <p:cNvPr id="0" name="图片 3107"/>
                          <p:cNvPicPr/>
                          <p:nvPr/>
                        </p:nvPicPr>
                        <p:blipFill>
                          <a:blip r:embed="rId25">
                            <a:clrChange>
                              <a:clrFrom>
                                <a:srgbClr val="000000"/>
                              </a:clrFrom>
                              <a:clrTo>
                                <a:srgbClr val="003366"/>
                              </a:clrTo>
                            </a:clrChange>
                          </a:blip>
                          <a:stretch>
                            <a:fillRect/>
                          </a:stretch>
                        </p:blipFill>
                        <p:spPr>
                          <a:xfrm>
                            <a:off x="3897" y="576"/>
                            <a:ext cx="226" cy="412"/>
                          </a:xfrm>
                          <a:prstGeom prst="rect">
                            <a:avLst/>
                          </a:prstGeom>
                          <a:noFill/>
                          <a:ln w="38100">
                            <a:noFill/>
                            <a:miter/>
                          </a:ln>
                        </p:spPr>
                      </p:pic>
                    </p:oleObj>
                  </mc:Fallback>
                </mc:AlternateContent>
              </a:graphicData>
            </a:graphic>
          </p:graphicFrame>
          <p:sp>
            <p:nvSpPr>
              <p:cNvPr id="9258" name="Line 86"/>
              <p:cNvSpPr/>
              <p:nvPr/>
            </p:nvSpPr>
            <p:spPr>
              <a:xfrm rot="1579369">
                <a:off x="3301" y="765"/>
                <a:ext cx="0" cy="176"/>
              </a:xfrm>
              <a:prstGeom prst="line">
                <a:avLst/>
              </a:prstGeom>
              <a:ln w="28575" cap="flat" cmpd="sng">
                <a:solidFill>
                  <a:srgbClr val="FF3300"/>
                </a:solidFill>
                <a:prstDash val="solid"/>
                <a:headEnd type="none" w="sm" len="lg"/>
                <a:tailEnd type="none" w="med" len="med"/>
              </a:ln>
            </p:spPr>
          </p:sp>
        </p:grpSp>
        <p:sp>
          <p:nvSpPr>
            <p:cNvPr id="9248" name="Freeform 87"/>
            <p:cNvSpPr/>
            <p:nvPr/>
          </p:nvSpPr>
          <p:spPr>
            <a:xfrm>
              <a:off x="3840" y="957"/>
              <a:ext cx="336" cy="174"/>
            </a:xfrm>
            <a:custGeom>
              <a:avLst/>
              <a:gdLst>
                <a:gd name="txL" fmla="*/ 0 w 336"/>
                <a:gd name="txT" fmla="*/ 0 h 174"/>
                <a:gd name="txR" fmla="*/ 336 w 336"/>
                <a:gd name="txB" fmla="*/ 174 h 174"/>
              </a:gdLst>
              <a:ahLst/>
              <a:cxnLst>
                <a:cxn ang="0">
                  <a:pos x="0" y="174"/>
                </a:cxn>
                <a:cxn ang="0">
                  <a:pos x="75" y="85"/>
                </a:cxn>
                <a:cxn ang="0">
                  <a:pos x="151" y="24"/>
                </a:cxn>
                <a:cxn ang="0">
                  <a:pos x="254" y="3"/>
                </a:cxn>
                <a:cxn ang="0">
                  <a:pos x="336" y="3"/>
                </a:cxn>
              </a:cxnLst>
              <a:rect l="txL" t="txT" r="txR" b="txB"/>
              <a:pathLst>
                <a:path w="336" h="174">
                  <a:moveTo>
                    <a:pt x="0" y="174"/>
                  </a:moveTo>
                  <a:cubicBezTo>
                    <a:pt x="12" y="159"/>
                    <a:pt x="50" y="110"/>
                    <a:pt x="75" y="85"/>
                  </a:cubicBezTo>
                  <a:cubicBezTo>
                    <a:pt x="100" y="60"/>
                    <a:pt x="121" y="38"/>
                    <a:pt x="151" y="24"/>
                  </a:cubicBezTo>
                  <a:cubicBezTo>
                    <a:pt x="181" y="10"/>
                    <a:pt x="223" y="6"/>
                    <a:pt x="254" y="3"/>
                  </a:cubicBezTo>
                  <a:cubicBezTo>
                    <a:pt x="285" y="0"/>
                    <a:pt x="319" y="3"/>
                    <a:pt x="336" y="3"/>
                  </a:cubicBezTo>
                </a:path>
              </a:pathLst>
            </a:custGeom>
            <a:noFill/>
            <a:ln w="19050" cap="flat" cmpd="sng">
              <a:solidFill>
                <a:srgbClr val="33CC33">
                  <a:alpha val="100000"/>
                </a:srgbClr>
              </a:solidFill>
              <a:prstDash val="solid"/>
              <a:round/>
              <a:headEnd type="none" w="med" len="med"/>
              <a:tailEnd type="none" w="med" len="med"/>
            </a:ln>
          </p:spPr>
          <p:txBody>
            <a:bodyPr/>
            <a:p>
              <a:endParaRPr lang="zh-CN" altLang="en-US"/>
            </a:p>
          </p:txBody>
        </p:sp>
      </p:grpSp>
      <p:grpSp>
        <p:nvGrpSpPr>
          <p:cNvPr id="9243" name="Group 88"/>
          <p:cNvGrpSpPr/>
          <p:nvPr/>
        </p:nvGrpSpPr>
        <p:grpSpPr>
          <a:xfrm>
            <a:off x="2936875" y="2320925"/>
            <a:ext cx="282575" cy="582613"/>
            <a:chOff x="1457" y="1680"/>
            <a:chExt cx="223" cy="480"/>
          </a:xfrm>
        </p:grpSpPr>
        <p:sp>
          <p:nvSpPr>
            <p:cNvPr id="9245" name="Arc 89"/>
            <p:cNvSpPr/>
            <p:nvPr/>
          </p:nvSpPr>
          <p:spPr>
            <a:xfrm rot="-8332883" flipH="1">
              <a:off x="1488" y="1680"/>
              <a:ext cx="95" cy="191"/>
            </a:xfrm>
            <a:custGeom>
              <a:avLst/>
              <a:gdLst>
                <a:gd name="txL" fmla="*/ 0 w 21403"/>
                <a:gd name="txT" fmla="*/ 0 h 21600"/>
                <a:gd name="txR" fmla="*/ 21403 w 21403"/>
                <a:gd name="txB" fmla="*/ 21600 h 21600"/>
              </a:gdLst>
              <a:ahLst/>
              <a:cxnLst>
                <a:cxn ang="0">
                  <a:pos x="0" y="0"/>
                </a:cxn>
                <a:cxn ang="0">
                  <a:pos x="0" y="0"/>
                </a:cxn>
                <a:cxn ang="0">
                  <a:pos x="0" y="0"/>
                </a:cxn>
              </a:cxnLst>
              <a:rect l="txL" t="txT" r="txR" b="txB"/>
              <a:pathLst>
                <a:path w="21403" h="21600" fill="none">
                  <a:moveTo>
                    <a:pt x="-1" y="0"/>
                  </a:moveTo>
                  <a:cubicBezTo>
                    <a:pt x="10805" y="0"/>
                    <a:pt x="19948" y="7984"/>
                    <a:pt x="21403" y="18690"/>
                  </a:cubicBezTo>
                </a:path>
                <a:path w="21403" h="21600" stroke="0">
                  <a:moveTo>
                    <a:pt x="-1" y="0"/>
                  </a:moveTo>
                  <a:cubicBezTo>
                    <a:pt x="10805" y="0"/>
                    <a:pt x="19948" y="7984"/>
                    <a:pt x="21403" y="18690"/>
                  </a:cubicBezTo>
                  <a:lnTo>
                    <a:pt x="0" y="21600"/>
                  </a:lnTo>
                  <a:lnTo>
                    <a:pt x="-1" y="0"/>
                  </a:lnTo>
                  <a:close/>
                </a:path>
              </a:pathLst>
            </a:custGeom>
            <a:noFill/>
            <a:ln w="28575" cap="flat" cmpd="sng">
              <a:solidFill>
                <a:srgbClr val="FFCC66">
                  <a:alpha val="100000"/>
                </a:srgbClr>
              </a:solidFill>
              <a:prstDash val="solid"/>
              <a:round/>
              <a:headEnd type="none" w="med" len="med"/>
              <a:tailEnd type="none" w="sm" len="lg"/>
            </a:ln>
          </p:spPr>
          <p:txBody>
            <a:bodyPr/>
            <a:p>
              <a:endParaRPr lang="zh-CN" altLang="en-US"/>
            </a:p>
          </p:txBody>
        </p:sp>
        <p:graphicFrame>
          <p:nvGraphicFramePr>
            <p:cNvPr id="9246" name="Object 5"/>
            <p:cNvGraphicFramePr>
              <a:graphicFrameLocks noChangeAspect="1"/>
            </p:cNvGraphicFramePr>
            <p:nvPr/>
          </p:nvGraphicFramePr>
          <p:xfrm>
            <a:off x="1457" y="1849"/>
            <a:ext cx="223" cy="311"/>
          </p:xfrm>
          <a:graphic>
            <a:graphicData uri="http://schemas.openxmlformats.org/presentationml/2006/ole">
              <mc:AlternateContent xmlns:mc="http://schemas.openxmlformats.org/markup-compatibility/2006">
                <mc:Choice xmlns:v="urn:schemas-microsoft-com:vml" Requires="v">
                  <p:oleObj spid="_x0000_s3109" name="" r:id="rId26" imgW="115570" imgH="163195" progId="Equation.3">
                    <p:embed/>
                  </p:oleObj>
                </mc:Choice>
                <mc:Fallback>
                  <p:oleObj name="" r:id="rId26" imgW="115570" imgH="163195" progId="Equation.3">
                    <p:embed/>
                    <p:pic>
                      <p:nvPicPr>
                        <p:cNvPr id="0" name="图片 3108"/>
                        <p:cNvPicPr/>
                        <p:nvPr/>
                      </p:nvPicPr>
                      <p:blipFill>
                        <a:blip r:embed="rId27">
                          <a:clrChange>
                            <a:clrFrom>
                              <a:srgbClr val="000000"/>
                            </a:clrFrom>
                            <a:clrTo>
                              <a:srgbClr val="003366"/>
                            </a:clrTo>
                          </a:clrChange>
                        </a:blip>
                        <a:stretch>
                          <a:fillRect/>
                        </a:stretch>
                      </p:blipFill>
                      <p:spPr>
                        <a:xfrm>
                          <a:off x="1457" y="1849"/>
                          <a:ext cx="223" cy="311"/>
                        </a:xfrm>
                        <a:prstGeom prst="rect">
                          <a:avLst/>
                        </a:prstGeom>
                        <a:noFill/>
                        <a:ln w="38100">
                          <a:noFill/>
                          <a:miter/>
                        </a:ln>
                      </p:spPr>
                    </p:pic>
                  </p:oleObj>
                </mc:Fallback>
              </mc:AlternateContent>
            </a:graphicData>
          </a:graphic>
        </p:graphicFrame>
      </p:grpSp>
      <p:sp>
        <p:nvSpPr>
          <p:cNvPr id="9244" name="Text Box 101"/>
          <p:cNvSpPr txBox="1"/>
          <p:nvPr/>
        </p:nvSpPr>
        <p:spPr>
          <a:xfrm>
            <a:off x="2268538" y="-100012"/>
            <a:ext cx="4006850" cy="1684337"/>
          </a:xfrm>
          <a:prstGeom prst="rect">
            <a:avLst/>
          </a:prstGeom>
          <a:noFill/>
          <a:ln w="9525">
            <a:noFill/>
          </a:ln>
        </p:spPr>
        <p:txBody>
          <a:bodyPr wrap="none">
            <a:spAutoFit/>
          </a:bodyPr>
          <a:p>
            <a:pPr eaLnBrk="1" hangingPunct="1">
              <a:lnSpc>
                <a:spcPct val="120000"/>
              </a:lnSpc>
              <a:spcBef>
                <a:spcPct val="50000"/>
              </a:spcBef>
            </a:pPr>
            <a:r>
              <a:rPr lang="zh-CN" altLang="en-US" sz="3600" b="1" dirty="0">
                <a:solidFill>
                  <a:schemeClr val="bg1"/>
                </a:solidFill>
                <a:latin typeface="Times New Roman" panose="02020603050405020304" pitchFamily="18" charset="0"/>
              </a:rPr>
              <a:t>布儒斯特定律</a:t>
            </a:r>
            <a:r>
              <a:rPr lang="en-US" altLang="zh-CN" sz="3600" b="1" dirty="0">
                <a:solidFill>
                  <a:schemeClr val="bg1"/>
                </a:solidFill>
                <a:latin typeface="Times New Roman" panose="02020603050405020304" pitchFamily="18" charset="0"/>
              </a:rPr>
              <a:t>-</a:t>
            </a:r>
            <a:r>
              <a:rPr lang="zh-CN" altLang="en-US" sz="3600" b="1" dirty="0">
                <a:solidFill>
                  <a:schemeClr val="bg1"/>
                </a:solidFill>
                <a:latin typeface="Times New Roman" panose="02020603050405020304" pitchFamily="18" charset="0"/>
              </a:rPr>
              <a:t>讨论</a:t>
            </a:r>
            <a:endParaRPr lang="zh-CN" altLang="en-US" sz="3600" b="1" dirty="0">
              <a:solidFill>
                <a:schemeClr val="bg1"/>
              </a:solidFill>
              <a:latin typeface="Times New Roman" panose="02020603050405020304" pitchFamily="18" charset="0"/>
            </a:endParaRPr>
          </a:p>
          <a:p>
            <a:pPr eaLnBrk="1" hangingPunct="1">
              <a:lnSpc>
                <a:spcPct val="120000"/>
              </a:lnSpc>
              <a:spcBef>
                <a:spcPct val="50000"/>
              </a:spcBef>
            </a:pPr>
            <a:endParaRPr lang="en-US" altLang="zh-CN" sz="3600" b="1" dirty="0">
              <a:solidFill>
                <a:srgbClr val="0033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up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8128"/>
                                        </p:tgtEl>
                                        <p:attrNameLst>
                                          <p:attrName>style.visibility</p:attrName>
                                        </p:attrNameLst>
                                      </p:cBhvr>
                                      <p:to>
                                        <p:strVal val="visible"/>
                                      </p:to>
                                    </p:set>
                                    <p:animEffect transition="in" filter="blinds(vertical)">
                                      <p:cBhvr>
                                        <p:cTn id="22" dur="500"/>
                                        <p:tgtEl>
                                          <p:spTgt spid="48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5"/>
          <p:cNvSpPr txBox="1"/>
          <p:nvPr/>
        </p:nvSpPr>
        <p:spPr>
          <a:xfrm>
            <a:off x="609600" y="898525"/>
            <a:ext cx="8229600" cy="1844675"/>
          </a:xfrm>
          <a:prstGeom prst="rect">
            <a:avLst/>
          </a:prstGeom>
          <a:noFill/>
          <a:ln w="9525">
            <a:noFill/>
          </a:ln>
        </p:spPr>
        <p:txBody>
          <a:bodyPr>
            <a:spAutoFit/>
          </a:bodyPr>
          <a:p>
            <a:pPr eaLnBrk="1" hangingPunct="1">
              <a:lnSpc>
                <a:spcPct val="120000"/>
              </a:lnSpc>
              <a:spcBef>
                <a:spcPct val="50000"/>
              </a:spcBef>
            </a:pPr>
            <a:r>
              <a:rPr lang="en-US" altLang="zh-CN" sz="3200" b="1" dirty="0">
                <a:solidFill>
                  <a:srgbClr val="1C1C1C"/>
                </a:solidFill>
                <a:latin typeface="Times New Roman" panose="02020603050405020304" pitchFamily="18" charset="0"/>
              </a:rPr>
              <a:t>                 </a:t>
            </a:r>
            <a:r>
              <a:rPr lang="zh-CN" altLang="en-US" sz="3200" b="1" dirty="0">
                <a:solidFill>
                  <a:srgbClr val="003366"/>
                </a:solidFill>
                <a:latin typeface="Times New Roman" panose="02020603050405020304" pitchFamily="18" charset="0"/>
              </a:rPr>
              <a:t>对于一般的光学玻璃 </a:t>
            </a:r>
            <a:r>
              <a:rPr lang="en-US" altLang="zh-CN" sz="3200" b="1" dirty="0">
                <a:solidFill>
                  <a:srgbClr val="003366"/>
                </a:solidFill>
                <a:latin typeface="宋体" panose="02010600030101010101" pitchFamily="2" charset="-122"/>
              </a:rPr>
              <a:t>,</a:t>
            </a:r>
            <a:r>
              <a:rPr lang="en-US" altLang="zh-CN" sz="3200" b="1" dirty="0">
                <a:solidFill>
                  <a:srgbClr val="003366"/>
                </a:solidFill>
                <a:latin typeface="Times New Roman" panose="02020603050405020304" pitchFamily="18" charset="0"/>
              </a:rPr>
              <a:t>  </a:t>
            </a:r>
            <a:r>
              <a:rPr lang="zh-CN" altLang="en-US" sz="3200" b="1" dirty="0">
                <a:solidFill>
                  <a:srgbClr val="003366"/>
                </a:solidFill>
                <a:latin typeface="Times New Roman" panose="02020603050405020304" pitchFamily="18" charset="0"/>
              </a:rPr>
              <a:t>反射光的强度约占入射光强度的</a:t>
            </a:r>
            <a:r>
              <a:rPr lang="en-US" altLang="zh-CN" sz="3200" dirty="0">
                <a:solidFill>
                  <a:srgbClr val="003366"/>
                </a:solidFill>
                <a:latin typeface="Times New Roman" panose="02020603050405020304" pitchFamily="18" charset="0"/>
              </a:rPr>
              <a:t>7.5%</a:t>
            </a:r>
            <a:r>
              <a:rPr lang="en-US" altLang="zh-CN" sz="3200" b="1" dirty="0">
                <a:solidFill>
                  <a:srgbClr val="003366"/>
                </a:solidFill>
                <a:latin typeface="Times New Roman" panose="02020603050405020304" pitchFamily="18" charset="0"/>
              </a:rPr>
              <a:t> </a:t>
            </a:r>
            <a:r>
              <a:rPr lang="en-US" altLang="zh-CN" sz="3200" b="1" dirty="0">
                <a:solidFill>
                  <a:srgbClr val="003366"/>
                </a:solidFill>
                <a:latin typeface="宋体" panose="02010600030101010101" pitchFamily="2" charset="-122"/>
              </a:rPr>
              <a:t>,</a:t>
            </a:r>
            <a:r>
              <a:rPr lang="en-US" altLang="zh-CN" sz="3200" b="1" dirty="0">
                <a:solidFill>
                  <a:srgbClr val="003366"/>
                </a:solidFill>
                <a:latin typeface="Times New Roman" panose="02020603050405020304" pitchFamily="18" charset="0"/>
              </a:rPr>
              <a:t> </a:t>
            </a:r>
            <a:r>
              <a:rPr lang="zh-CN" altLang="en-US" sz="3200" b="1" dirty="0">
                <a:solidFill>
                  <a:srgbClr val="003366"/>
                </a:solidFill>
                <a:latin typeface="Times New Roman" panose="02020603050405020304" pitchFamily="18" charset="0"/>
              </a:rPr>
              <a:t>大部分光将透过玻璃</a:t>
            </a:r>
            <a:r>
              <a:rPr lang="en-US" altLang="zh-CN" sz="3200" b="1" dirty="0">
                <a:solidFill>
                  <a:srgbClr val="003366"/>
                </a:solidFill>
                <a:latin typeface="Times New Roman" panose="02020603050405020304" pitchFamily="18" charset="0"/>
              </a:rPr>
              <a:t>.</a:t>
            </a:r>
            <a:endParaRPr lang="en-US" altLang="zh-CN" sz="3200" b="1" dirty="0">
              <a:solidFill>
                <a:srgbClr val="003366"/>
              </a:solidFill>
              <a:latin typeface="Times New Roman" panose="02020603050405020304" pitchFamily="18" charset="0"/>
            </a:endParaRPr>
          </a:p>
        </p:txBody>
      </p:sp>
      <p:grpSp>
        <p:nvGrpSpPr>
          <p:cNvPr id="10243" name="Group 6"/>
          <p:cNvGrpSpPr/>
          <p:nvPr/>
        </p:nvGrpSpPr>
        <p:grpSpPr>
          <a:xfrm>
            <a:off x="900113" y="2924175"/>
            <a:ext cx="7391400" cy="3276600"/>
            <a:chOff x="480" y="1584"/>
            <a:chExt cx="4800" cy="2400"/>
          </a:xfrm>
        </p:grpSpPr>
        <p:grpSp>
          <p:nvGrpSpPr>
            <p:cNvPr id="10249" name="Group 7"/>
            <p:cNvGrpSpPr/>
            <p:nvPr/>
          </p:nvGrpSpPr>
          <p:grpSpPr>
            <a:xfrm>
              <a:off x="480" y="1584"/>
              <a:ext cx="4800" cy="2400"/>
              <a:chOff x="480" y="1584"/>
              <a:chExt cx="4800" cy="2400"/>
            </a:xfrm>
          </p:grpSpPr>
          <p:sp>
            <p:nvSpPr>
              <p:cNvPr id="10252" name="Rectangle 8"/>
              <p:cNvSpPr/>
              <p:nvPr/>
            </p:nvSpPr>
            <p:spPr>
              <a:xfrm>
                <a:off x="480" y="1584"/>
                <a:ext cx="4800" cy="2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37897" name="Text Box 9"/>
              <p:cNvSpPr txBox="1">
                <a:spLocks noChangeArrowheads="1"/>
              </p:cNvSpPr>
              <p:nvPr/>
            </p:nvSpPr>
            <p:spPr bwMode="auto">
              <a:xfrm>
                <a:off x="960" y="1584"/>
                <a:ext cx="3838" cy="431"/>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a:spAutoFit/>
              </a:bodyPr>
              <a:lstStyle/>
              <a:p>
                <a:pPr marR="0" algn="ctr" defTabSz="914400" eaLnBrk="1" hangingPunct="1">
                  <a:spcBef>
                    <a:spcPct val="50000"/>
                  </a:spcBef>
                  <a:buClrTx/>
                  <a:buSzTx/>
                  <a:buFontTx/>
                  <a:buNone/>
                  <a:defRPr/>
                </a:pPr>
                <a:r>
                  <a:rPr kumimoji="0" lang="zh-CN" altLang="en-US" sz="3200" b="1" kern="1200" cap="none" spc="0" normalizeH="0" baseline="0" noProof="0">
                    <a:solidFill>
                      <a:srgbClr val="003366"/>
                    </a:solidFill>
                    <a:latin typeface="Times New Roman" panose="02020603050405020304" pitchFamily="18" charset="0"/>
                    <a:ea typeface="宋体" panose="02010600030101010101" pitchFamily="2" charset="-122"/>
                    <a:cs typeface="+mn-cs"/>
                  </a:rPr>
                  <a:t>利用</a:t>
                </a:r>
                <a:r>
                  <a:rPr kumimoji="0" lang="zh-CN" altLang="en-US" sz="3200" b="1" kern="1200" cap="none" spc="0" normalizeH="0" baseline="0" noProof="0">
                    <a:solidFill>
                      <a:srgbClr val="CC0000"/>
                    </a:solidFill>
                    <a:latin typeface="Times New Roman" panose="02020603050405020304" pitchFamily="18" charset="0"/>
                    <a:ea typeface="宋体" panose="02010600030101010101" pitchFamily="2" charset="-122"/>
                    <a:cs typeface="+mn-cs"/>
                  </a:rPr>
                  <a:t>玻璃片堆</a:t>
                </a:r>
                <a:r>
                  <a:rPr kumimoji="0" lang="zh-CN" altLang="en-US" sz="3200" b="1" kern="1200" cap="none" spc="0" normalizeH="0" baseline="0" noProof="0">
                    <a:solidFill>
                      <a:srgbClr val="003366"/>
                    </a:solidFill>
                    <a:latin typeface="Times New Roman" panose="02020603050405020304" pitchFamily="18" charset="0"/>
                    <a:ea typeface="宋体" panose="02010600030101010101" pitchFamily="2" charset="-122"/>
                    <a:cs typeface="+mn-cs"/>
                  </a:rPr>
                  <a:t>产生</a:t>
                </a:r>
                <a:r>
                  <a:rPr kumimoji="0" lang="zh-CN" altLang="en-US" sz="3200" b="1" kern="1200" cap="none" spc="0" normalizeH="0" baseline="0" noProof="0">
                    <a:solidFill>
                      <a:srgbClr val="CC0000"/>
                    </a:solidFill>
                    <a:latin typeface="Times New Roman" panose="02020603050405020304" pitchFamily="18" charset="0"/>
                    <a:ea typeface="宋体" panose="02010600030101010101" pitchFamily="2" charset="-122"/>
                    <a:cs typeface="+mn-cs"/>
                  </a:rPr>
                  <a:t>线</a:t>
                </a:r>
                <a:r>
                  <a:rPr kumimoji="0" lang="zh-CN" altLang="en-US" sz="3200" b="1" kern="1200" cap="none" spc="0" normalizeH="0" baseline="0" noProof="0">
                    <a:solidFill>
                      <a:srgbClr val="003366"/>
                    </a:solidFill>
                    <a:latin typeface="Times New Roman" panose="02020603050405020304" pitchFamily="18" charset="0"/>
                    <a:ea typeface="宋体" panose="02010600030101010101" pitchFamily="2" charset="-122"/>
                    <a:cs typeface="+mn-cs"/>
                  </a:rPr>
                  <a:t>偏振光</a:t>
                </a:r>
                <a:endParaRPr kumimoji="0" lang="zh-CN" altLang="en-US" sz="3200" b="1" kern="120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10254" name="Line 10"/>
              <p:cNvSpPr/>
              <p:nvPr/>
            </p:nvSpPr>
            <p:spPr>
              <a:xfrm>
                <a:off x="1056" y="2208"/>
                <a:ext cx="864" cy="432"/>
              </a:xfrm>
              <a:prstGeom prst="line">
                <a:avLst/>
              </a:prstGeom>
              <a:ln w="19050" cap="flat" cmpd="sng">
                <a:solidFill>
                  <a:srgbClr val="0000FF"/>
                </a:solidFill>
                <a:prstDash val="solid"/>
                <a:headEnd type="none" w="med" len="med"/>
                <a:tailEnd type="triangle" w="sm" len="lg"/>
              </a:ln>
            </p:spPr>
          </p:sp>
          <p:sp>
            <p:nvSpPr>
              <p:cNvPr id="10255" name="Line 11"/>
              <p:cNvSpPr/>
              <p:nvPr/>
            </p:nvSpPr>
            <p:spPr>
              <a:xfrm>
                <a:off x="1920" y="2016"/>
                <a:ext cx="0" cy="960"/>
              </a:xfrm>
              <a:prstGeom prst="line">
                <a:avLst/>
              </a:prstGeom>
              <a:ln w="19050" cap="flat" cmpd="sng">
                <a:solidFill>
                  <a:srgbClr val="000000"/>
                </a:solidFill>
                <a:prstDash val="dash"/>
                <a:headEnd type="none" w="med" len="med"/>
                <a:tailEnd type="none" w="med" len="med"/>
              </a:ln>
            </p:spPr>
          </p:sp>
          <p:sp>
            <p:nvSpPr>
              <p:cNvPr id="10256" name="Line 12"/>
              <p:cNvSpPr/>
              <p:nvPr/>
            </p:nvSpPr>
            <p:spPr>
              <a:xfrm flipH="1">
                <a:off x="1248" y="2256"/>
                <a:ext cx="96" cy="144"/>
              </a:xfrm>
              <a:prstGeom prst="line">
                <a:avLst/>
              </a:prstGeom>
              <a:ln w="19050" cap="flat" cmpd="sng">
                <a:solidFill>
                  <a:srgbClr val="0000FF"/>
                </a:solidFill>
                <a:prstDash val="solid"/>
                <a:headEnd type="none" w="med" len="med"/>
                <a:tailEnd type="none" w="med" len="med"/>
              </a:ln>
            </p:spPr>
          </p:sp>
          <p:sp>
            <p:nvSpPr>
              <p:cNvPr id="10257" name="Line 13"/>
              <p:cNvSpPr/>
              <p:nvPr/>
            </p:nvSpPr>
            <p:spPr>
              <a:xfrm flipH="1">
                <a:off x="1440" y="2352"/>
                <a:ext cx="96" cy="144"/>
              </a:xfrm>
              <a:prstGeom prst="line">
                <a:avLst/>
              </a:prstGeom>
              <a:ln w="19050" cap="flat" cmpd="sng">
                <a:solidFill>
                  <a:srgbClr val="0000FF"/>
                </a:solidFill>
                <a:prstDash val="solid"/>
                <a:headEnd type="none" w="med" len="med"/>
                <a:tailEnd type="none" w="med" len="med"/>
              </a:ln>
            </p:spPr>
          </p:sp>
          <p:sp>
            <p:nvSpPr>
              <p:cNvPr id="10258" name="Line 14"/>
              <p:cNvSpPr/>
              <p:nvPr/>
            </p:nvSpPr>
            <p:spPr>
              <a:xfrm flipH="1">
                <a:off x="1895" y="2688"/>
                <a:ext cx="144" cy="96"/>
              </a:xfrm>
              <a:prstGeom prst="line">
                <a:avLst/>
              </a:prstGeom>
              <a:ln w="19050" cap="flat" cmpd="sng">
                <a:solidFill>
                  <a:srgbClr val="0000FF"/>
                </a:solidFill>
                <a:prstDash val="solid"/>
                <a:headEnd type="none" w="med" len="med"/>
                <a:tailEnd type="none" w="med" len="med"/>
              </a:ln>
            </p:spPr>
          </p:sp>
          <p:sp>
            <p:nvSpPr>
              <p:cNvPr id="10259" name="Line 15"/>
              <p:cNvSpPr/>
              <p:nvPr/>
            </p:nvSpPr>
            <p:spPr>
              <a:xfrm flipH="1">
                <a:off x="1632" y="2448"/>
                <a:ext cx="96" cy="144"/>
              </a:xfrm>
              <a:prstGeom prst="line">
                <a:avLst/>
              </a:prstGeom>
              <a:ln w="19050" cap="flat" cmpd="sng">
                <a:solidFill>
                  <a:srgbClr val="0000FF"/>
                </a:solidFill>
                <a:prstDash val="solid"/>
                <a:headEnd type="none" w="med" len="med"/>
                <a:tailEnd type="none" w="med" len="med"/>
              </a:ln>
            </p:spPr>
          </p:sp>
          <p:sp>
            <p:nvSpPr>
              <p:cNvPr id="10260" name="Oval 16"/>
              <p:cNvSpPr/>
              <p:nvPr/>
            </p:nvSpPr>
            <p:spPr>
              <a:xfrm>
                <a:off x="1344" y="2352"/>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61" name="Oval 17"/>
              <p:cNvSpPr/>
              <p:nvPr/>
            </p:nvSpPr>
            <p:spPr>
              <a:xfrm>
                <a:off x="1536" y="2448"/>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62" name="Oval 18"/>
              <p:cNvSpPr/>
              <p:nvPr/>
            </p:nvSpPr>
            <p:spPr>
              <a:xfrm>
                <a:off x="1152" y="2256"/>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10263" name="Group 19"/>
              <p:cNvGrpSpPr/>
              <p:nvPr/>
            </p:nvGrpSpPr>
            <p:grpSpPr>
              <a:xfrm>
                <a:off x="1920" y="2256"/>
                <a:ext cx="816" cy="384"/>
                <a:chOff x="3312" y="1296"/>
                <a:chExt cx="816" cy="384"/>
              </a:xfrm>
            </p:grpSpPr>
            <p:sp>
              <p:nvSpPr>
                <p:cNvPr id="10327" name="Line 20"/>
                <p:cNvSpPr/>
                <p:nvPr/>
              </p:nvSpPr>
              <p:spPr>
                <a:xfrm flipV="1">
                  <a:off x="3312" y="1296"/>
                  <a:ext cx="816" cy="384"/>
                </a:xfrm>
                <a:prstGeom prst="line">
                  <a:avLst/>
                </a:prstGeom>
                <a:ln w="19050" cap="flat" cmpd="sng">
                  <a:solidFill>
                    <a:srgbClr val="0000FF"/>
                  </a:solidFill>
                  <a:prstDash val="solid"/>
                  <a:headEnd type="none" w="med" len="med"/>
                  <a:tailEnd type="triangle" w="sm" len="lg"/>
                </a:ln>
              </p:spPr>
            </p:sp>
            <p:sp>
              <p:nvSpPr>
                <p:cNvPr id="10328" name="Oval 21"/>
                <p:cNvSpPr/>
                <p:nvPr/>
              </p:nvSpPr>
              <p:spPr>
                <a:xfrm>
                  <a:off x="3648" y="1488"/>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329" name="Oval 22"/>
                <p:cNvSpPr/>
                <p:nvPr/>
              </p:nvSpPr>
              <p:spPr>
                <a:xfrm>
                  <a:off x="3456" y="1584"/>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330" name="Oval 23"/>
                <p:cNvSpPr/>
                <p:nvPr/>
              </p:nvSpPr>
              <p:spPr>
                <a:xfrm>
                  <a:off x="3840" y="1392"/>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0264" name="Line 24"/>
              <p:cNvSpPr/>
              <p:nvPr/>
            </p:nvSpPr>
            <p:spPr>
              <a:xfrm>
                <a:off x="1920" y="2640"/>
                <a:ext cx="192" cy="384"/>
              </a:xfrm>
              <a:prstGeom prst="line">
                <a:avLst/>
              </a:prstGeom>
              <a:ln w="29845" cap="flat" cmpd="sng">
                <a:solidFill>
                  <a:srgbClr val="0000FF"/>
                </a:solidFill>
                <a:prstDash val="solid"/>
                <a:headEnd type="none" w="med" len="med"/>
                <a:tailEnd type="none" w="med" len="med"/>
              </a:ln>
            </p:spPr>
          </p:sp>
          <p:sp>
            <p:nvSpPr>
              <p:cNvPr id="10265" name="Line 25"/>
              <p:cNvSpPr/>
              <p:nvPr/>
            </p:nvSpPr>
            <p:spPr>
              <a:xfrm flipH="1">
                <a:off x="1968" y="2832"/>
                <a:ext cx="144" cy="96"/>
              </a:xfrm>
              <a:prstGeom prst="line">
                <a:avLst/>
              </a:prstGeom>
              <a:ln w="19050" cap="flat" cmpd="sng">
                <a:solidFill>
                  <a:srgbClr val="0000FF"/>
                </a:solidFill>
                <a:prstDash val="solid"/>
                <a:headEnd type="none" w="med" len="med"/>
                <a:tailEnd type="none" w="med" len="med"/>
              </a:ln>
            </p:spPr>
          </p:sp>
          <p:grpSp>
            <p:nvGrpSpPr>
              <p:cNvPr id="10266" name="Group 26"/>
              <p:cNvGrpSpPr/>
              <p:nvPr/>
            </p:nvGrpSpPr>
            <p:grpSpPr>
              <a:xfrm>
                <a:off x="2304" y="2256"/>
                <a:ext cx="816" cy="384"/>
                <a:chOff x="3312" y="1296"/>
                <a:chExt cx="816" cy="384"/>
              </a:xfrm>
            </p:grpSpPr>
            <p:sp>
              <p:nvSpPr>
                <p:cNvPr id="10323" name="Line 27"/>
                <p:cNvSpPr/>
                <p:nvPr/>
              </p:nvSpPr>
              <p:spPr>
                <a:xfrm flipV="1">
                  <a:off x="3312" y="1296"/>
                  <a:ext cx="816" cy="384"/>
                </a:xfrm>
                <a:prstGeom prst="line">
                  <a:avLst/>
                </a:prstGeom>
                <a:ln w="19050" cap="flat" cmpd="sng">
                  <a:solidFill>
                    <a:srgbClr val="0000FF"/>
                  </a:solidFill>
                  <a:prstDash val="solid"/>
                  <a:headEnd type="none" w="med" len="med"/>
                  <a:tailEnd type="triangle" w="sm" len="lg"/>
                </a:ln>
              </p:spPr>
            </p:sp>
            <p:sp>
              <p:nvSpPr>
                <p:cNvPr id="10324" name="Oval 28"/>
                <p:cNvSpPr/>
                <p:nvPr/>
              </p:nvSpPr>
              <p:spPr>
                <a:xfrm>
                  <a:off x="3648" y="1488"/>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325" name="Oval 29"/>
                <p:cNvSpPr/>
                <p:nvPr/>
              </p:nvSpPr>
              <p:spPr>
                <a:xfrm>
                  <a:off x="3456" y="1584"/>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326" name="Oval 30"/>
                <p:cNvSpPr/>
                <p:nvPr/>
              </p:nvSpPr>
              <p:spPr>
                <a:xfrm>
                  <a:off x="3840" y="1392"/>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0267" name="Line 31"/>
              <p:cNvSpPr/>
              <p:nvPr/>
            </p:nvSpPr>
            <p:spPr>
              <a:xfrm flipV="1">
                <a:off x="2544" y="3024"/>
                <a:ext cx="432" cy="192"/>
              </a:xfrm>
              <a:prstGeom prst="line">
                <a:avLst/>
              </a:prstGeom>
              <a:ln w="19050" cap="flat" cmpd="sng">
                <a:solidFill>
                  <a:srgbClr val="0000FF"/>
                </a:solidFill>
                <a:prstDash val="solid"/>
                <a:headEnd type="none" w="med" len="med"/>
                <a:tailEnd type="none" w="med" len="med"/>
              </a:ln>
            </p:spPr>
          </p:sp>
          <p:grpSp>
            <p:nvGrpSpPr>
              <p:cNvPr id="10268" name="Group 32"/>
              <p:cNvGrpSpPr/>
              <p:nvPr/>
            </p:nvGrpSpPr>
            <p:grpSpPr>
              <a:xfrm>
                <a:off x="3168" y="2256"/>
                <a:ext cx="816" cy="384"/>
                <a:chOff x="3312" y="1296"/>
                <a:chExt cx="816" cy="384"/>
              </a:xfrm>
            </p:grpSpPr>
            <p:sp>
              <p:nvSpPr>
                <p:cNvPr id="10319" name="Line 33"/>
                <p:cNvSpPr/>
                <p:nvPr/>
              </p:nvSpPr>
              <p:spPr>
                <a:xfrm flipV="1">
                  <a:off x="3312" y="1296"/>
                  <a:ext cx="816" cy="384"/>
                </a:xfrm>
                <a:prstGeom prst="line">
                  <a:avLst/>
                </a:prstGeom>
                <a:ln w="19050" cap="flat" cmpd="sng">
                  <a:solidFill>
                    <a:srgbClr val="0000FF"/>
                  </a:solidFill>
                  <a:prstDash val="solid"/>
                  <a:headEnd type="none" w="med" len="med"/>
                  <a:tailEnd type="triangle" w="sm" len="lg"/>
                </a:ln>
              </p:spPr>
            </p:sp>
            <p:sp>
              <p:nvSpPr>
                <p:cNvPr id="10320" name="Oval 34"/>
                <p:cNvSpPr/>
                <p:nvPr/>
              </p:nvSpPr>
              <p:spPr>
                <a:xfrm>
                  <a:off x="3648" y="1488"/>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321" name="Oval 35"/>
                <p:cNvSpPr/>
                <p:nvPr/>
              </p:nvSpPr>
              <p:spPr>
                <a:xfrm>
                  <a:off x="3456" y="1584"/>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322" name="Oval 36"/>
                <p:cNvSpPr/>
                <p:nvPr/>
              </p:nvSpPr>
              <p:spPr>
                <a:xfrm>
                  <a:off x="3840" y="1392"/>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0269" name="Line 37"/>
              <p:cNvSpPr/>
              <p:nvPr/>
            </p:nvSpPr>
            <p:spPr>
              <a:xfrm>
                <a:off x="2544" y="3216"/>
                <a:ext cx="192" cy="384"/>
              </a:xfrm>
              <a:prstGeom prst="line">
                <a:avLst/>
              </a:prstGeom>
              <a:ln w="29845" cap="flat" cmpd="sng">
                <a:solidFill>
                  <a:srgbClr val="0000FF"/>
                </a:solidFill>
                <a:prstDash val="solid"/>
                <a:headEnd type="none" w="med" len="med"/>
                <a:tailEnd type="none" w="med" len="med"/>
              </a:ln>
            </p:spPr>
          </p:sp>
          <p:sp>
            <p:nvSpPr>
              <p:cNvPr id="10270" name="Line 38"/>
              <p:cNvSpPr/>
              <p:nvPr/>
            </p:nvSpPr>
            <p:spPr>
              <a:xfrm flipV="1">
                <a:off x="2736" y="3216"/>
                <a:ext cx="192" cy="384"/>
              </a:xfrm>
              <a:prstGeom prst="line">
                <a:avLst/>
              </a:prstGeom>
              <a:ln w="29845" cap="flat" cmpd="sng">
                <a:solidFill>
                  <a:srgbClr val="0000FF"/>
                </a:solidFill>
                <a:prstDash val="solid"/>
                <a:headEnd type="none" w="med" len="med"/>
                <a:tailEnd type="none" w="med" len="med"/>
              </a:ln>
            </p:spPr>
          </p:sp>
          <p:sp>
            <p:nvSpPr>
              <p:cNvPr id="10271" name="Oval 39"/>
              <p:cNvSpPr/>
              <p:nvPr/>
            </p:nvSpPr>
            <p:spPr>
              <a:xfrm>
                <a:off x="1968" y="2777"/>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72" name="Oval 40"/>
              <p:cNvSpPr/>
              <p:nvPr/>
            </p:nvSpPr>
            <p:spPr>
              <a:xfrm>
                <a:off x="2840" y="3293"/>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73" name="Line 41"/>
              <p:cNvSpPr/>
              <p:nvPr/>
            </p:nvSpPr>
            <p:spPr>
              <a:xfrm flipV="1">
                <a:off x="2928" y="3024"/>
                <a:ext cx="432" cy="192"/>
              </a:xfrm>
              <a:prstGeom prst="line">
                <a:avLst/>
              </a:prstGeom>
              <a:ln w="19050" cap="flat" cmpd="sng">
                <a:solidFill>
                  <a:srgbClr val="0000FF"/>
                </a:solidFill>
                <a:prstDash val="solid"/>
                <a:headEnd type="none" w="med" len="med"/>
                <a:tailEnd type="none" w="med" len="med"/>
              </a:ln>
            </p:spPr>
          </p:sp>
          <p:grpSp>
            <p:nvGrpSpPr>
              <p:cNvPr id="10274" name="Group 42"/>
              <p:cNvGrpSpPr/>
              <p:nvPr/>
            </p:nvGrpSpPr>
            <p:grpSpPr>
              <a:xfrm>
                <a:off x="3552" y="2256"/>
                <a:ext cx="816" cy="384"/>
                <a:chOff x="3312" y="1296"/>
                <a:chExt cx="816" cy="384"/>
              </a:xfrm>
            </p:grpSpPr>
            <p:sp>
              <p:nvSpPr>
                <p:cNvPr id="10315" name="Line 43"/>
                <p:cNvSpPr/>
                <p:nvPr/>
              </p:nvSpPr>
              <p:spPr>
                <a:xfrm flipV="1">
                  <a:off x="3312" y="1296"/>
                  <a:ext cx="816" cy="384"/>
                </a:xfrm>
                <a:prstGeom prst="line">
                  <a:avLst/>
                </a:prstGeom>
                <a:ln w="19050" cap="flat" cmpd="sng">
                  <a:solidFill>
                    <a:srgbClr val="0000FF"/>
                  </a:solidFill>
                  <a:prstDash val="solid"/>
                  <a:headEnd type="none" w="med" len="med"/>
                  <a:tailEnd type="triangle" w="sm" len="lg"/>
                </a:ln>
              </p:spPr>
            </p:sp>
            <p:sp>
              <p:nvSpPr>
                <p:cNvPr id="10316" name="Oval 44"/>
                <p:cNvSpPr/>
                <p:nvPr/>
              </p:nvSpPr>
              <p:spPr>
                <a:xfrm>
                  <a:off x="3648" y="1488"/>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317" name="Oval 45"/>
                <p:cNvSpPr/>
                <p:nvPr/>
              </p:nvSpPr>
              <p:spPr>
                <a:xfrm>
                  <a:off x="3456" y="1584"/>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318" name="Oval 46"/>
                <p:cNvSpPr/>
                <p:nvPr/>
              </p:nvSpPr>
              <p:spPr>
                <a:xfrm>
                  <a:off x="3840" y="1392"/>
                  <a:ext cx="48" cy="48"/>
                </a:xfrm>
                <a:prstGeom prst="ellipse">
                  <a:avLst/>
                </a:prstGeom>
                <a:solidFill>
                  <a:srgbClr val="0000FF"/>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0275" name="Line 47"/>
              <p:cNvSpPr/>
              <p:nvPr/>
            </p:nvSpPr>
            <p:spPr>
              <a:xfrm>
                <a:off x="2976" y="3024"/>
                <a:ext cx="144" cy="48"/>
              </a:xfrm>
              <a:prstGeom prst="line">
                <a:avLst/>
              </a:prstGeom>
              <a:ln w="19050" cap="flat" cmpd="sng">
                <a:solidFill>
                  <a:srgbClr val="0000FF"/>
                </a:solidFill>
                <a:prstDash val="solid"/>
                <a:headEnd type="none" w="med" len="med"/>
                <a:tailEnd type="triangle" w="sm" len="lg"/>
              </a:ln>
            </p:spPr>
          </p:sp>
          <p:grpSp>
            <p:nvGrpSpPr>
              <p:cNvPr id="10276" name="Group 48"/>
              <p:cNvGrpSpPr/>
              <p:nvPr/>
            </p:nvGrpSpPr>
            <p:grpSpPr>
              <a:xfrm>
                <a:off x="2976" y="2640"/>
                <a:ext cx="192" cy="384"/>
                <a:chOff x="2976" y="2640"/>
                <a:chExt cx="192" cy="384"/>
              </a:xfrm>
            </p:grpSpPr>
            <p:sp>
              <p:nvSpPr>
                <p:cNvPr id="10312" name="Line 49"/>
                <p:cNvSpPr/>
                <p:nvPr/>
              </p:nvSpPr>
              <p:spPr>
                <a:xfrm flipV="1">
                  <a:off x="2976" y="2640"/>
                  <a:ext cx="192" cy="384"/>
                </a:xfrm>
                <a:prstGeom prst="line">
                  <a:avLst/>
                </a:prstGeom>
                <a:ln w="38100" cap="flat" cmpd="sng">
                  <a:solidFill>
                    <a:srgbClr val="0000FF"/>
                  </a:solidFill>
                  <a:prstDash val="solid"/>
                  <a:headEnd type="none" w="med" len="med"/>
                  <a:tailEnd type="none" w="med" len="med"/>
                </a:ln>
              </p:spPr>
            </p:sp>
            <p:sp>
              <p:nvSpPr>
                <p:cNvPr id="10313" name="Oval 50"/>
                <p:cNvSpPr/>
                <p:nvPr/>
              </p:nvSpPr>
              <p:spPr>
                <a:xfrm>
                  <a:off x="3072" y="2729"/>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314" name="Oval 51"/>
                <p:cNvSpPr/>
                <p:nvPr/>
              </p:nvSpPr>
              <p:spPr>
                <a:xfrm>
                  <a:off x="3008" y="2880"/>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0277" name="Group 52"/>
              <p:cNvGrpSpPr/>
              <p:nvPr/>
            </p:nvGrpSpPr>
            <p:grpSpPr>
              <a:xfrm>
                <a:off x="3360" y="2640"/>
                <a:ext cx="192" cy="384"/>
                <a:chOff x="2976" y="2640"/>
                <a:chExt cx="192" cy="384"/>
              </a:xfrm>
            </p:grpSpPr>
            <p:sp>
              <p:nvSpPr>
                <p:cNvPr id="10309" name="Line 53"/>
                <p:cNvSpPr/>
                <p:nvPr/>
              </p:nvSpPr>
              <p:spPr>
                <a:xfrm flipV="1">
                  <a:off x="2976" y="2640"/>
                  <a:ext cx="192" cy="384"/>
                </a:xfrm>
                <a:prstGeom prst="line">
                  <a:avLst/>
                </a:prstGeom>
                <a:ln w="38100" cap="flat" cmpd="sng">
                  <a:solidFill>
                    <a:srgbClr val="0000FF"/>
                  </a:solidFill>
                  <a:prstDash val="solid"/>
                  <a:headEnd type="none" w="med" len="med"/>
                  <a:tailEnd type="none" w="med" len="med"/>
                </a:ln>
              </p:spPr>
            </p:sp>
            <p:sp>
              <p:nvSpPr>
                <p:cNvPr id="10310" name="Oval 54"/>
                <p:cNvSpPr/>
                <p:nvPr/>
              </p:nvSpPr>
              <p:spPr>
                <a:xfrm>
                  <a:off x="3072" y="2729"/>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311" name="Oval 55"/>
                <p:cNvSpPr/>
                <p:nvPr/>
              </p:nvSpPr>
              <p:spPr>
                <a:xfrm>
                  <a:off x="3008" y="2880"/>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0278" name="Group 56"/>
              <p:cNvGrpSpPr/>
              <p:nvPr/>
            </p:nvGrpSpPr>
            <p:grpSpPr>
              <a:xfrm>
                <a:off x="2112" y="2640"/>
                <a:ext cx="192" cy="384"/>
                <a:chOff x="2976" y="2640"/>
                <a:chExt cx="192" cy="384"/>
              </a:xfrm>
            </p:grpSpPr>
            <p:sp>
              <p:nvSpPr>
                <p:cNvPr id="10306" name="Line 57"/>
                <p:cNvSpPr/>
                <p:nvPr/>
              </p:nvSpPr>
              <p:spPr>
                <a:xfrm flipV="1">
                  <a:off x="2976" y="2640"/>
                  <a:ext cx="192" cy="384"/>
                </a:xfrm>
                <a:prstGeom prst="line">
                  <a:avLst/>
                </a:prstGeom>
                <a:ln w="38100" cap="flat" cmpd="sng">
                  <a:solidFill>
                    <a:srgbClr val="0000FF"/>
                  </a:solidFill>
                  <a:prstDash val="solid"/>
                  <a:headEnd type="none" w="med" len="med"/>
                  <a:tailEnd type="none" w="med" len="med"/>
                </a:ln>
              </p:spPr>
            </p:sp>
            <p:sp>
              <p:nvSpPr>
                <p:cNvPr id="10307" name="Oval 58"/>
                <p:cNvSpPr/>
                <p:nvPr/>
              </p:nvSpPr>
              <p:spPr>
                <a:xfrm>
                  <a:off x="3072" y="2729"/>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308" name="Oval 59"/>
                <p:cNvSpPr/>
                <p:nvPr/>
              </p:nvSpPr>
              <p:spPr>
                <a:xfrm>
                  <a:off x="3008" y="2880"/>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0279" name="Oval 60"/>
              <p:cNvSpPr/>
              <p:nvPr/>
            </p:nvSpPr>
            <p:spPr>
              <a:xfrm>
                <a:off x="2771" y="3435"/>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80" name="Oval 61"/>
              <p:cNvSpPr/>
              <p:nvPr/>
            </p:nvSpPr>
            <p:spPr>
              <a:xfrm>
                <a:off x="2784" y="3072"/>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81" name="Oval 62"/>
              <p:cNvSpPr/>
              <p:nvPr/>
            </p:nvSpPr>
            <p:spPr>
              <a:xfrm>
                <a:off x="2688" y="3120"/>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82" name="Oval 63"/>
              <p:cNvSpPr/>
              <p:nvPr/>
            </p:nvSpPr>
            <p:spPr>
              <a:xfrm>
                <a:off x="3168" y="3072"/>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83" name="Oval 64"/>
              <p:cNvSpPr/>
              <p:nvPr/>
            </p:nvSpPr>
            <p:spPr>
              <a:xfrm>
                <a:off x="3056" y="3120"/>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84" name="Line 65"/>
              <p:cNvSpPr/>
              <p:nvPr/>
            </p:nvSpPr>
            <p:spPr>
              <a:xfrm>
                <a:off x="2304" y="2640"/>
                <a:ext cx="144" cy="192"/>
              </a:xfrm>
              <a:prstGeom prst="line">
                <a:avLst/>
              </a:prstGeom>
              <a:ln w="28575" cap="flat" cmpd="sng">
                <a:solidFill>
                  <a:srgbClr val="0000FF"/>
                </a:solidFill>
                <a:prstDash val="solid"/>
                <a:headEnd type="none" w="med" len="med"/>
                <a:tailEnd type="triangle" w="sm" len="lg"/>
              </a:ln>
            </p:spPr>
          </p:sp>
          <p:sp>
            <p:nvSpPr>
              <p:cNvPr id="10285" name="Line 66"/>
              <p:cNvSpPr/>
              <p:nvPr/>
            </p:nvSpPr>
            <p:spPr>
              <a:xfrm>
                <a:off x="2928" y="3216"/>
                <a:ext cx="144" cy="192"/>
              </a:xfrm>
              <a:prstGeom prst="line">
                <a:avLst/>
              </a:prstGeom>
              <a:ln w="28575" cap="flat" cmpd="sng">
                <a:solidFill>
                  <a:srgbClr val="0000FF"/>
                </a:solidFill>
                <a:prstDash val="solid"/>
                <a:headEnd type="none" w="med" len="med"/>
                <a:tailEnd type="triangle" w="sm" len="lg"/>
              </a:ln>
            </p:spPr>
          </p:sp>
          <p:sp>
            <p:nvSpPr>
              <p:cNvPr id="10286" name="Line 67"/>
              <p:cNvSpPr/>
              <p:nvPr/>
            </p:nvSpPr>
            <p:spPr>
              <a:xfrm>
                <a:off x="3168" y="2640"/>
                <a:ext cx="144" cy="192"/>
              </a:xfrm>
              <a:prstGeom prst="line">
                <a:avLst/>
              </a:prstGeom>
              <a:ln w="28575" cap="flat" cmpd="sng">
                <a:solidFill>
                  <a:srgbClr val="0000FF"/>
                </a:solidFill>
                <a:prstDash val="solid"/>
                <a:headEnd type="none" w="med" len="med"/>
                <a:tailEnd type="triangle" w="sm" len="lg"/>
              </a:ln>
            </p:spPr>
          </p:sp>
          <p:sp>
            <p:nvSpPr>
              <p:cNvPr id="10287" name="Oval 68"/>
              <p:cNvSpPr/>
              <p:nvPr/>
            </p:nvSpPr>
            <p:spPr>
              <a:xfrm>
                <a:off x="2640" y="3456"/>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10288" name="Group 69"/>
              <p:cNvGrpSpPr/>
              <p:nvPr/>
            </p:nvGrpSpPr>
            <p:grpSpPr>
              <a:xfrm>
                <a:off x="2112" y="3024"/>
                <a:ext cx="432" cy="192"/>
                <a:chOff x="2112" y="3024"/>
                <a:chExt cx="432" cy="192"/>
              </a:xfrm>
            </p:grpSpPr>
            <p:sp>
              <p:nvSpPr>
                <p:cNvPr id="10302" name="Line 70"/>
                <p:cNvSpPr/>
                <p:nvPr/>
              </p:nvSpPr>
              <p:spPr>
                <a:xfrm>
                  <a:off x="2112" y="3024"/>
                  <a:ext cx="432" cy="192"/>
                </a:xfrm>
                <a:prstGeom prst="line">
                  <a:avLst/>
                </a:prstGeom>
                <a:ln w="19050" cap="flat" cmpd="sng">
                  <a:solidFill>
                    <a:srgbClr val="0000FF"/>
                  </a:solidFill>
                  <a:prstDash val="solid"/>
                  <a:headEnd type="none" w="med" len="med"/>
                  <a:tailEnd type="none" w="med" len="med"/>
                </a:ln>
              </p:spPr>
            </p:sp>
            <p:sp>
              <p:nvSpPr>
                <p:cNvPr id="10303" name="Oval 71"/>
                <p:cNvSpPr/>
                <p:nvPr/>
              </p:nvSpPr>
              <p:spPr>
                <a:xfrm>
                  <a:off x="2400" y="3142"/>
                  <a:ext cx="64" cy="55"/>
                </a:xfrm>
                <a:prstGeom prst="ellipse">
                  <a:avLst/>
                </a:prstGeom>
                <a:solidFill>
                  <a:srgbClr val="0000FF"/>
                </a:solidFill>
                <a:ln w="127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304" name="Line 72"/>
                <p:cNvSpPr/>
                <p:nvPr/>
              </p:nvSpPr>
              <p:spPr>
                <a:xfrm flipH="1">
                  <a:off x="2304" y="3049"/>
                  <a:ext cx="96" cy="144"/>
                </a:xfrm>
                <a:prstGeom prst="line">
                  <a:avLst/>
                </a:prstGeom>
                <a:ln w="28575" cap="flat" cmpd="sng">
                  <a:solidFill>
                    <a:srgbClr val="0000FF"/>
                  </a:solidFill>
                  <a:prstDash val="solid"/>
                  <a:headEnd type="none" w="med" len="med"/>
                  <a:tailEnd type="none" w="med" len="med"/>
                </a:ln>
              </p:spPr>
            </p:sp>
            <p:sp>
              <p:nvSpPr>
                <p:cNvPr id="10305" name="Line 73"/>
                <p:cNvSpPr/>
                <p:nvPr/>
              </p:nvSpPr>
              <p:spPr>
                <a:xfrm flipH="1">
                  <a:off x="2208" y="3024"/>
                  <a:ext cx="96" cy="144"/>
                </a:xfrm>
                <a:prstGeom prst="line">
                  <a:avLst/>
                </a:prstGeom>
                <a:ln w="28575" cap="flat" cmpd="sng">
                  <a:solidFill>
                    <a:srgbClr val="0000FF"/>
                  </a:solidFill>
                  <a:prstDash val="solid"/>
                  <a:headEnd type="none" w="med" len="med"/>
                  <a:tailEnd type="none" w="med" len="med"/>
                </a:ln>
              </p:spPr>
            </p:sp>
          </p:grpSp>
          <p:grpSp>
            <p:nvGrpSpPr>
              <p:cNvPr id="10289" name="Group 74"/>
              <p:cNvGrpSpPr/>
              <p:nvPr/>
            </p:nvGrpSpPr>
            <p:grpSpPr>
              <a:xfrm>
                <a:off x="2736" y="3600"/>
                <a:ext cx="720" cy="336"/>
                <a:chOff x="2736" y="3600"/>
                <a:chExt cx="720" cy="336"/>
              </a:xfrm>
            </p:grpSpPr>
            <p:sp>
              <p:nvSpPr>
                <p:cNvPr id="10297" name="Line 75"/>
                <p:cNvSpPr/>
                <p:nvPr/>
              </p:nvSpPr>
              <p:spPr>
                <a:xfrm>
                  <a:off x="2736" y="3600"/>
                  <a:ext cx="720" cy="336"/>
                </a:xfrm>
                <a:prstGeom prst="line">
                  <a:avLst/>
                </a:prstGeom>
                <a:ln w="19050" cap="flat" cmpd="sng">
                  <a:solidFill>
                    <a:srgbClr val="0000FF"/>
                  </a:solidFill>
                  <a:prstDash val="solid"/>
                  <a:headEnd type="none" w="med" len="med"/>
                  <a:tailEnd type="triangle" w="sm" len="lg"/>
                </a:ln>
              </p:spPr>
            </p:sp>
            <p:sp>
              <p:nvSpPr>
                <p:cNvPr id="10298" name="Line 76"/>
                <p:cNvSpPr/>
                <p:nvPr/>
              </p:nvSpPr>
              <p:spPr>
                <a:xfrm flipH="1">
                  <a:off x="2976" y="3670"/>
                  <a:ext cx="96" cy="144"/>
                </a:xfrm>
                <a:prstGeom prst="line">
                  <a:avLst/>
                </a:prstGeom>
                <a:ln w="28575" cap="flat" cmpd="sng">
                  <a:solidFill>
                    <a:srgbClr val="0000FF"/>
                  </a:solidFill>
                  <a:prstDash val="solid"/>
                  <a:headEnd type="none" w="med" len="med"/>
                  <a:tailEnd type="none" w="med" len="med"/>
                </a:ln>
              </p:spPr>
            </p:sp>
            <p:sp>
              <p:nvSpPr>
                <p:cNvPr id="10299" name="Line 77"/>
                <p:cNvSpPr/>
                <p:nvPr/>
              </p:nvSpPr>
              <p:spPr>
                <a:xfrm flipH="1">
                  <a:off x="2880" y="3623"/>
                  <a:ext cx="96" cy="144"/>
                </a:xfrm>
                <a:prstGeom prst="line">
                  <a:avLst/>
                </a:prstGeom>
                <a:ln w="28575" cap="flat" cmpd="sng">
                  <a:solidFill>
                    <a:srgbClr val="0000FF"/>
                  </a:solidFill>
                  <a:prstDash val="solid"/>
                  <a:headEnd type="none" w="med" len="med"/>
                  <a:tailEnd type="none" w="med" len="med"/>
                </a:ln>
              </p:spPr>
            </p:sp>
            <p:sp>
              <p:nvSpPr>
                <p:cNvPr id="10300" name="Line 78"/>
                <p:cNvSpPr/>
                <p:nvPr/>
              </p:nvSpPr>
              <p:spPr>
                <a:xfrm flipH="1">
                  <a:off x="3168" y="3744"/>
                  <a:ext cx="96" cy="144"/>
                </a:xfrm>
                <a:prstGeom prst="line">
                  <a:avLst/>
                </a:prstGeom>
                <a:ln w="28575" cap="flat" cmpd="sng">
                  <a:solidFill>
                    <a:srgbClr val="0000FF"/>
                  </a:solidFill>
                  <a:prstDash val="solid"/>
                  <a:headEnd type="none" w="med" len="med"/>
                  <a:tailEnd type="none" w="med" len="med"/>
                </a:ln>
              </p:spPr>
            </p:sp>
            <p:sp>
              <p:nvSpPr>
                <p:cNvPr id="10301" name="Line 79"/>
                <p:cNvSpPr/>
                <p:nvPr/>
              </p:nvSpPr>
              <p:spPr>
                <a:xfrm flipH="1">
                  <a:off x="3072" y="3717"/>
                  <a:ext cx="96" cy="144"/>
                </a:xfrm>
                <a:prstGeom prst="line">
                  <a:avLst/>
                </a:prstGeom>
                <a:ln w="28575" cap="flat" cmpd="sng">
                  <a:solidFill>
                    <a:srgbClr val="0000FF"/>
                  </a:solidFill>
                  <a:prstDash val="solid"/>
                  <a:headEnd type="none" w="med" len="med"/>
                  <a:tailEnd type="none" w="med" len="med"/>
                </a:ln>
              </p:spPr>
            </p:sp>
          </p:grpSp>
          <p:sp>
            <p:nvSpPr>
              <p:cNvPr id="10290" name="Line 80"/>
              <p:cNvSpPr/>
              <p:nvPr/>
            </p:nvSpPr>
            <p:spPr>
              <a:xfrm flipV="1">
                <a:off x="2495" y="3264"/>
                <a:ext cx="144" cy="48"/>
              </a:xfrm>
              <a:prstGeom prst="line">
                <a:avLst/>
              </a:prstGeom>
              <a:ln w="19050" cap="flat" cmpd="sng">
                <a:solidFill>
                  <a:srgbClr val="0000FF"/>
                </a:solidFill>
                <a:prstDash val="solid"/>
                <a:headEnd type="none" w="med" len="med"/>
                <a:tailEnd type="none" w="med" len="med"/>
              </a:ln>
            </p:spPr>
          </p:sp>
          <p:sp>
            <p:nvSpPr>
              <p:cNvPr id="10291" name="Line 81"/>
              <p:cNvSpPr/>
              <p:nvPr/>
            </p:nvSpPr>
            <p:spPr>
              <a:xfrm flipV="1">
                <a:off x="2568" y="3384"/>
                <a:ext cx="144" cy="48"/>
              </a:xfrm>
              <a:prstGeom prst="line">
                <a:avLst/>
              </a:prstGeom>
              <a:ln w="19050" cap="flat" cmpd="sng">
                <a:solidFill>
                  <a:srgbClr val="0000FF"/>
                </a:solidFill>
                <a:prstDash val="solid"/>
                <a:headEnd type="none" w="med" len="med"/>
                <a:tailEnd type="none" w="med" len="med"/>
              </a:ln>
            </p:spPr>
          </p:sp>
          <p:sp>
            <p:nvSpPr>
              <p:cNvPr id="10292" name="Line 82"/>
              <p:cNvSpPr/>
              <p:nvPr/>
            </p:nvSpPr>
            <p:spPr>
              <a:xfrm flipV="1">
                <a:off x="2543" y="3334"/>
                <a:ext cx="144" cy="48"/>
              </a:xfrm>
              <a:prstGeom prst="line">
                <a:avLst/>
              </a:prstGeom>
              <a:ln w="19050" cap="flat" cmpd="sng">
                <a:solidFill>
                  <a:srgbClr val="0000FF"/>
                </a:solidFill>
                <a:prstDash val="solid"/>
                <a:headEnd type="none" w="med" len="med"/>
                <a:tailEnd type="none" w="med" len="med"/>
              </a:ln>
            </p:spPr>
          </p:sp>
          <p:sp>
            <p:nvSpPr>
              <p:cNvPr id="10293" name="Line 83"/>
              <p:cNvSpPr/>
              <p:nvPr/>
            </p:nvSpPr>
            <p:spPr>
              <a:xfrm>
                <a:off x="3360" y="3024"/>
                <a:ext cx="192" cy="96"/>
              </a:xfrm>
              <a:prstGeom prst="line">
                <a:avLst/>
              </a:prstGeom>
              <a:ln w="19050" cap="flat" cmpd="sng">
                <a:solidFill>
                  <a:srgbClr val="0000FF"/>
                </a:solidFill>
                <a:prstDash val="solid"/>
                <a:headEnd type="none" w="med" len="med"/>
                <a:tailEnd type="triangle" w="sm" len="lg"/>
              </a:ln>
            </p:spPr>
          </p:sp>
          <p:sp>
            <p:nvSpPr>
              <p:cNvPr id="10294" name="Line 84"/>
              <p:cNvSpPr/>
              <p:nvPr/>
            </p:nvSpPr>
            <p:spPr>
              <a:xfrm>
                <a:off x="3552" y="2640"/>
                <a:ext cx="144" cy="192"/>
              </a:xfrm>
              <a:prstGeom prst="line">
                <a:avLst/>
              </a:prstGeom>
              <a:ln w="28575" cap="flat" cmpd="sng">
                <a:solidFill>
                  <a:srgbClr val="0000FF"/>
                </a:solidFill>
                <a:prstDash val="solid"/>
                <a:headEnd type="none" w="med" len="med"/>
                <a:tailEnd type="triangle" w="sm" len="lg"/>
              </a:ln>
            </p:spPr>
          </p:sp>
          <p:sp>
            <p:nvSpPr>
              <p:cNvPr id="10295" name="Rectangle 85"/>
              <p:cNvSpPr/>
              <p:nvPr/>
            </p:nvSpPr>
            <p:spPr>
              <a:xfrm>
                <a:off x="1104" y="2640"/>
                <a:ext cx="3600" cy="384"/>
              </a:xfrm>
              <a:prstGeom prst="rect">
                <a:avLst/>
              </a:prstGeom>
              <a:solidFill>
                <a:srgbClr val="C5FFFF">
                  <a:alpha val="50195"/>
                </a:srgbClr>
              </a:solidFill>
              <a:ln w="12700" cap="flat" cmpd="sng">
                <a:solidFill>
                  <a:schemeClr val="tx2"/>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96" name="Rectangle 86"/>
              <p:cNvSpPr/>
              <p:nvPr/>
            </p:nvSpPr>
            <p:spPr>
              <a:xfrm>
                <a:off x="1104" y="3216"/>
                <a:ext cx="3600" cy="384"/>
              </a:xfrm>
              <a:prstGeom prst="rect">
                <a:avLst/>
              </a:prstGeom>
              <a:solidFill>
                <a:srgbClr val="C5FFFF">
                  <a:alpha val="50195"/>
                </a:srgbClr>
              </a:solidFill>
              <a:ln w="12700" cap="flat" cmpd="sng">
                <a:solidFill>
                  <a:schemeClr val="tx2"/>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0250" name="Freeform 87"/>
            <p:cNvSpPr/>
            <p:nvPr/>
          </p:nvSpPr>
          <p:spPr>
            <a:xfrm>
              <a:off x="1632" y="2304"/>
              <a:ext cx="288" cy="192"/>
            </a:xfrm>
            <a:custGeom>
              <a:avLst/>
              <a:gdLst>
                <a:gd name="txL" fmla="*/ 0 w 288"/>
                <a:gd name="txT" fmla="*/ 0 h 192"/>
                <a:gd name="txR" fmla="*/ 288 w 288"/>
                <a:gd name="txB" fmla="*/ 192 h 192"/>
              </a:gdLst>
              <a:ahLst/>
              <a:cxnLst>
                <a:cxn ang="0">
                  <a:pos x="0" y="192"/>
                </a:cxn>
                <a:cxn ang="0">
                  <a:pos x="59" y="82"/>
                </a:cxn>
                <a:cxn ang="0">
                  <a:pos x="178" y="15"/>
                </a:cxn>
                <a:cxn ang="0">
                  <a:pos x="288" y="0"/>
                </a:cxn>
              </a:cxnLst>
              <a:rect l="txL" t="txT" r="txR" b="txB"/>
              <a:pathLst>
                <a:path w="288" h="192">
                  <a:moveTo>
                    <a:pt x="0" y="192"/>
                  </a:moveTo>
                  <a:cubicBezTo>
                    <a:pt x="10" y="174"/>
                    <a:pt x="29" y="111"/>
                    <a:pt x="59" y="82"/>
                  </a:cubicBezTo>
                  <a:cubicBezTo>
                    <a:pt x="89" y="53"/>
                    <a:pt x="140" y="29"/>
                    <a:pt x="178" y="15"/>
                  </a:cubicBezTo>
                  <a:cubicBezTo>
                    <a:pt x="216" y="1"/>
                    <a:pt x="265" y="3"/>
                    <a:pt x="288" y="0"/>
                  </a:cubicBezTo>
                </a:path>
              </a:pathLst>
            </a:custGeom>
            <a:noFill/>
            <a:ln w="19050" cap="flat" cmpd="sng">
              <a:solidFill>
                <a:srgbClr val="FF00FF">
                  <a:alpha val="100000"/>
                </a:srgbClr>
              </a:solidFill>
              <a:prstDash val="solid"/>
              <a:round/>
              <a:headEnd type="none" w="med" len="med"/>
              <a:tailEnd type="none" w="med" len="med"/>
            </a:ln>
          </p:spPr>
          <p:txBody>
            <a:bodyPr/>
            <a:p>
              <a:endParaRPr lang="zh-CN" altLang="en-US"/>
            </a:p>
          </p:txBody>
        </p:sp>
        <p:graphicFrame>
          <p:nvGraphicFramePr>
            <p:cNvPr id="10251" name="Object 88"/>
            <p:cNvGraphicFramePr>
              <a:graphicFrameLocks noChangeAspect="1"/>
            </p:cNvGraphicFramePr>
            <p:nvPr/>
          </p:nvGraphicFramePr>
          <p:xfrm>
            <a:off x="1536" y="2016"/>
            <a:ext cx="226" cy="392"/>
          </p:xfrm>
          <a:graphic>
            <a:graphicData uri="http://schemas.openxmlformats.org/presentationml/2006/ole">
              <mc:AlternateContent xmlns:mc="http://schemas.openxmlformats.org/markup-compatibility/2006">
                <mc:Choice xmlns:v="urn:schemas-microsoft-com:vml" Requires="v">
                  <p:oleObj spid="_x0000_s3126" name="" r:id="rId1" imgW="126365" imgH="220980" progId="Equation.3">
                    <p:embed/>
                  </p:oleObj>
                </mc:Choice>
                <mc:Fallback>
                  <p:oleObj name="" r:id="rId1" imgW="126365" imgH="220980" progId="Equation.3">
                    <p:embed/>
                    <p:pic>
                      <p:nvPicPr>
                        <p:cNvPr id="0" name="图片 3125"/>
                        <p:cNvPicPr/>
                        <p:nvPr/>
                      </p:nvPicPr>
                      <p:blipFill>
                        <a:blip r:embed="rId2">
                          <a:clrChange>
                            <a:clrFrom>
                              <a:srgbClr val="000000"/>
                            </a:clrFrom>
                            <a:clrTo>
                              <a:srgbClr val="003366"/>
                            </a:clrTo>
                          </a:clrChange>
                        </a:blip>
                        <a:stretch>
                          <a:fillRect/>
                        </a:stretch>
                      </p:blipFill>
                      <p:spPr>
                        <a:xfrm>
                          <a:off x="1536" y="2016"/>
                          <a:ext cx="226" cy="392"/>
                        </a:xfrm>
                        <a:prstGeom prst="rect">
                          <a:avLst/>
                        </a:prstGeom>
                        <a:noFill/>
                        <a:ln w="38100">
                          <a:noFill/>
                          <a:miter/>
                        </a:ln>
                      </p:spPr>
                    </p:pic>
                  </p:oleObj>
                </mc:Fallback>
              </mc:AlternateContent>
            </a:graphicData>
          </a:graphic>
        </p:graphicFrame>
      </p:grpSp>
      <p:sp>
        <p:nvSpPr>
          <p:cNvPr id="10244" name="Rectangle 89"/>
          <p:cNvSpPr/>
          <p:nvPr/>
        </p:nvSpPr>
        <p:spPr>
          <a:xfrm>
            <a:off x="1331913" y="98425"/>
            <a:ext cx="7065962" cy="641350"/>
          </a:xfrm>
          <a:prstGeom prst="rect">
            <a:avLst/>
          </a:prstGeom>
          <a:noFill/>
          <a:ln w="9525">
            <a:noFill/>
          </a:ln>
        </p:spPr>
        <p:txBody>
          <a:bodyPr wrap="none">
            <a:spAutoFit/>
          </a:bodyPr>
          <a:p>
            <a:pPr eaLnBrk="1" hangingPunct="1">
              <a:spcBef>
                <a:spcPct val="50000"/>
              </a:spcBef>
            </a:pPr>
            <a:r>
              <a:rPr lang="zh-CN" altLang="en-US" sz="3600" b="1" dirty="0">
                <a:solidFill>
                  <a:schemeClr val="bg1"/>
                </a:solidFill>
                <a:latin typeface="Arial" panose="020B0604020202020204" pitchFamily="34" charset="0"/>
              </a:rPr>
              <a:t>应用：利用玻璃片堆产生线偏振光</a:t>
            </a:r>
            <a:endParaRPr lang="zh-CN" altLang="en-US" sz="3600" b="1" dirty="0">
              <a:solidFill>
                <a:schemeClr val="bg1"/>
              </a:solidFill>
              <a:latin typeface="Arial" panose="020B0604020202020204" pitchFamily="34" charset="0"/>
            </a:endParaRPr>
          </a:p>
        </p:txBody>
      </p:sp>
      <p:sp>
        <p:nvSpPr>
          <p:cNvPr id="10245" name="TextBox 87"/>
          <p:cNvSpPr txBox="1"/>
          <p:nvPr/>
        </p:nvSpPr>
        <p:spPr>
          <a:xfrm>
            <a:off x="7286625" y="4143375"/>
            <a:ext cx="428625" cy="369888"/>
          </a:xfrm>
          <a:prstGeom prst="rect">
            <a:avLst/>
          </a:prstGeom>
          <a:noFill/>
          <a:ln w="9525">
            <a:noFill/>
          </a:ln>
        </p:spPr>
        <p:txBody>
          <a:bodyPr>
            <a:spAutoFit/>
          </a:bodyPr>
          <a:p>
            <a:pPr eaLnBrk="1" hangingPunct="1"/>
            <a:r>
              <a:rPr lang="en-US" altLang="zh-CN" dirty="0">
                <a:latin typeface="Arial" panose="020B0604020202020204" pitchFamily="34" charset="0"/>
              </a:rPr>
              <a:t>1</a:t>
            </a:r>
            <a:endParaRPr lang="zh-CN" altLang="en-US" dirty="0">
              <a:latin typeface="Arial" panose="020B0604020202020204" pitchFamily="34" charset="0"/>
            </a:endParaRPr>
          </a:p>
        </p:txBody>
      </p:sp>
      <p:sp>
        <p:nvSpPr>
          <p:cNvPr id="10246" name="TextBox 88"/>
          <p:cNvSpPr txBox="1"/>
          <p:nvPr/>
        </p:nvSpPr>
        <p:spPr>
          <a:xfrm>
            <a:off x="7337425" y="4673600"/>
            <a:ext cx="428625" cy="369888"/>
          </a:xfrm>
          <a:prstGeom prst="rect">
            <a:avLst/>
          </a:prstGeom>
          <a:noFill/>
          <a:ln w="9525">
            <a:noFill/>
          </a:ln>
        </p:spPr>
        <p:txBody>
          <a:bodyPr>
            <a:spAutoFit/>
          </a:bodyPr>
          <a:p>
            <a:pPr eaLnBrk="1" hangingPunct="1"/>
            <a:r>
              <a:rPr lang="en-US" altLang="zh-CN" dirty="0">
                <a:latin typeface="Arial" panose="020B0604020202020204" pitchFamily="34" charset="0"/>
              </a:rPr>
              <a:t>2</a:t>
            </a:r>
            <a:endParaRPr lang="zh-CN" altLang="en-US" dirty="0">
              <a:latin typeface="Arial" panose="020B0604020202020204" pitchFamily="34" charset="0"/>
            </a:endParaRPr>
          </a:p>
        </p:txBody>
      </p:sp>
      <p:sp>
        <p:nvSpPr>
          <p:cNvPr id="10247" name="TextBox 89"/>
          <p:cNvSpPr txBox="1"/>
          <p:nvPr/>
        </p:nvSpPr>
        <p:spPr>
          <a:xfrm>
            <a:off x="7348538" y="4979988"/>
            <a:ext cx="357187" cy="369887"/>
          </a:xfrm>
          <a:prstGeom prst="rect">
            <a:avLst/>
          </a:prstGeom>
          <a:noFill/>
          <a:ln w="9525">
            <a:noFill/>
          </a:ln>
        </p:spPr>
        <p:txBody>
          <a:bodyPr>
            <a:spAutoFit/>
          </a:bodyPr>
          <a:p>
            <a:pPr eaLnBrk="1" hangingPunct="1"/>
            <a:r>
              <a:rPr lang="en-US" altLang="zh-CN" dirty="0">
                <a:latin typeface="Arial" panose="020B0604020202020204" pitchFamily="34" charset="0"/>
              </a:rPr>
              <a:t>3</a:t>
            </a:r>
            <a:endParaRPr lang="zh-CN" altLang="en-US" dirty="0">
              <a:latin typeface="Arial" panose="020B0604020202020204" pitchFamily="34" charset="0"/>
            </a:endParaRPr>
          </a:p>
        </p:txBody>
      </p:sp>
      <p:sp>
        <p:nvSpPr>
          <p:cNvPr id="10248" name="TextBox 90"/>
          <p:cNvSpPr txBox="1"/>
          <p:nvPr/>
        </p:nvSpPr>
        <p:spPr>
          <a:xfrm>
            <a:off x="7339013" y="5511800"/>
            <a:ext cx="285750" cy="368300"/>
          </a:xfrm>
          <a:prstGeom prst="rect">
            <a:avLst/>
          </a:prstGeom>
          <a:noFill/>
          <a:ln w="9525">
            <a:noFill/>
          </a:ln>
        </p:spPr>
        <p:txBody>
          <a:bodyPr>
            <a:spAutoFit/>
          </a:bodyPr>
          <a:p>
            <a:pPr eaLnBrk="1" hangingPunct="1"/>
            <a:r>
              <a:rPr lang="en-US" altLang="zh-CN" dirty="0">
                <a:latin typeface="Arial" panose="020B0604020202020204" pitchFamily="34" charset="0"/>
              </a:rPr>
              <a:t>4</a:t>
            </a:r>
            <a:endParaRPr lang="zh-CN" altLang="en-US" dirty="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6" name="Group 155"/>
          <p:cNvGrpSpPr/>
          <p:nvPr/>
        </p:nvGrpSpPr>
        <p:grpSpPr>
          <a:xfrm>
            <a:off x="971550" y="914400"/>
            <a:ext cx="7162800" cy="685800"/>
            <a:chOff x="1344" y="528"/>
            <a:chExt cx="4512" cy="432"/>
          </a:xfrm>
        </p:grpSpPr>
        <p:sp>
          <p:nvSpPr>
            <p:cNvPr id="11413" name="Text Box 145"/>
            <p:cNvSpPr txBox="1"/>
            <p:nvPr/>
          </p:nvSpPr>
          <p:spPr>
            <a:xfrm>
              <a:off x="1344" y="528"/>
              <a:ext cx="4512" cy="365"/>
            </a:xfrm>
            <a:prstGeom prst="rect">
              <a:avLst/>
            </a:prstGeom>
            <a:noFill/>
            <a:ln w="9525">
              <a:noFill/>
            </a:ln>
          </p:spPr>
          <p:txBody>
            <a:bodyPr>
              <a:spAutoFit/>
            </a:bodyPr>
            <a:p>
              <a:pPr eaLnBrk="1" hangingPunct="1">
                <a:spcBef>
                  <a:spcPct val="50000"/>
                </a:spcBef>
              </a:pPr>
              <a:r>
                <a:rPr lang="zh-CN" altLang="en-US" sz="3200" b="1" dirty="0">
                  <a:solidFill>
                    <a:srgbClr val="003366"/>
                  </a:solidFill>
                  <a:latin typeface="Times New Roman" panose="02020603050405020304" pitchFamily="18" charset="0"/>
                </a:rPr>
                <a:t>讨论光线的反射和折射</a:t>
              </a:r>
              <a:r>
                <a:rPr lang="en-US" altLang="zh-CN" sz="3200" b="1" dirty="0">
                  <a:solidFill>
                    <a:srgbClr val="003366"/>
                  </a:solidFill>
                  <a:latin typeface="宋体" panose="02010600030101010101" pitchFamily="2" charset="-122"/>
                </a:rPr>
                <a:t>(</a:t>
              </a:r>
              <a:r>
                <a:rPr lang="zh-CN" altLang="en-US" sz="3200" b="1" dirty="0">
                  <a:solidFill>
                    <a:srgbClr val="003366"/>
                  </a:solidFill>
                  <a:latin typeface="Arial" panose="020B0604020202020204" pitchFamily="34" charset="0"/>
                </a:rPr>
                <a:t>起偏角    </a:t>
              </a:r>
              <a:r>
                <a:rPr lang="en-US" altLang="zh-CN" sz="3200" dirty="0">
                  <a:solidFill>
                    <a:srgbClr val="003366"/>
                  </a:solidFill>
                  <a:latin typeface="宋体" panose="02010600030101010101" pitchFamily="2" charset="-122"/>
                </a:rPr>
                <a:t>)</a:t>
              </a:r>
              <a:endParaRPr lang="en-US" altLang="zh-CN" sz="3200" b="1" dirty="0">
                <a:solidFill>
                  <a:srgbClr val="003366"/>
                </a:solidFill>
                <a:latin typeface="Arial" panose="020B0604020202020204" pitchFamily="34" charset="0"/>
              </a:endParaRPr>
            </a:p>
          </p:txBody>
        </p:sp>
        <p:graphicFrame>
          <p:nvGraphicFramePr>
            <p:cNvPr id="11414" name="Object 146"/>
            <p:cNvGraphicFramePr>
              <a:graphicFrameLocks noChangeAspect="1"/>
            </p:cNvGraphicFramePr>
            <p:nvPr/>
          </p:nvGraphicFramePr>
          <p:xfrm>
            <a:off x="4923" y="528"/>
            <a:ext cx="261" cy="432"/>
          </p:xfrm>
          <a:graphic>
            <a:graphicData uri="http://schemas.openxmlformats.org/presentationml/2006/ole">
              <mc:AlternateContent xmlns:mc="http://schemas.openxmlformats.org/markup-compatibility/2006">
                <mc:Choice xmlns:v="urn:schemas-microsoft-com:vml" Requires="v">
                  <p:oleObj spid="_x0000_s3127" name="" r:id="rId1" imgW="115570" imgH="220980" progId="Equation.3">
                    <p:embed/>
                  </p:oleObj>
                </mc:Choice>
                <mc:Fallback>
                  <p:oleObj name="" r:id="rId1" imgW="115570" imgH="220980" progId="Equation.3">
                    <p:embed/>
                    <p:pic>
                      <p:nvPicPr>
                        <p:cNvPr id="0" name="图片 3126"/>
                        <p:cNvPicPr/>
                        <p:nvPr/>
                      </p:nvPicPr>
                      <p:blipFill>
                        <a:blip r:embed="rId2">
                          <a:clrChange>
                            <a:clrFrom>
                              <a:srgbClr val="000000"/>
                            </a:clrFrom>
                            <a:clrTo>
                              <a:srgbClr val="003366"/>
                            </a:clrTo>
                          </a:clrChange>
                        </a:blip>
                        <a:stretch>
                          <a:fillRect/>
                        </a:stretch>
                      </p:blipFill>
                      <p:spPr>
                        <a:xfrm>
                          <a:off x="4923" y="528"/>
                          <a:ext cx="261" cy="432"/>
                        </a:xfrm>
                        <a:prstGeom prst="rect">
                          <a:avLst/>
                        </a:prstGeom>
                        <a:noFill/>
                        <a:ln w="38100">
                          <a:noFill/>
                          <a:miter/>
                        </a:ln>
                      </p:spPr>
                    </p:pic>
                  </p:oleObj>
                </mc:Fallback>
              </mc:AlternateContent>
            </a:graphicData>
          </a:graphic>
        </p:graphicFrame>
      </p:grpSp>
      <p:sp>
        <p:nvSpPr>
          <p:cNvPr id="11267" name="Rectangle 2"/>
          <p:cNvSpPr/>
          <p:nvPr/>
        </p:nvSpPr>
        <p:spPr>
          <a:xfrm>
            <a:off x="838200" y="3881438"/>
            <a:ext cx="7543800" cy="22145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268" name="Rectangle 3"/>
          <p:cNvSpPr/>
          <p:nvPr/>
        </p:nvSpPr>
        <p:spPr>
          <a:xfrm>
            <a:off x="838200" y="1524000"/>
            <a:ext cx="7543800" cy="21431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3" name="Group 4"/>
          <p:cNvGrpSpPr/>
          <p:nvPr/>
        </p:nvGrpSpPr>
        <p:grpSpPr>
          <a:xfrm>
            <a:off x="1981200" y="2062163"/>
            <a:ext cx="1300163" cy="512762"/>
            <a:chOff x="1100" y="1322"/>
            <a:chExt cx="868" cy="344"/>
          </a:xfrm>
        </p:grpSpPr>
        <p:sp>
          <p:nvSpPr>
            <p:cNvPr id="11407" name="Line 5"/>
            <p:cNvSpPr/>
            <p:nvPr/>
          </p:nvSpPr>
          <p:spPr>
            <a:xfrm rot="-1869536" flipV="1">
              <a:off x="1100" y="1440"/>
              <a:ext cx="868" cy="26"/>
            </a:xfrm>
            <a:prstGeom prst="line">
              <a:avLst/>
            </a:prstGeom>
            <a:ln w="28575" cap="flat" cmpd="sng">
              <a:solidFill>
                <a:srgbClr val="FF0000"/>
              </a:solidFill>
              <a:prstDash val="solid"/>
              <a:headEnd type="none" w="med" len="med"/>
              <a:tailEnd type="triangle" w="sm" len="lg"/>
            </a:ln>
          </p:spPr>
        </p:sp>
        <p:sp>
          <p:nvSpPr>
            <p:cNvPr id="11408" name="Oval 6"/>
            <p:cNvSpPr/>
            <p:nvPr/>
          </p:nvSpPr>
          <p:spPr>
            <a:xfrm rot="-1869536">
              <a:off x="1253" y="1620"/>
              <a:ext cx="41" cy="4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409" name="Oval 7"/>
            <p:cNvSpPr/>
            <p:nvPr/>
          </p:nvSpPr>
          <p:spPr>
            <a:xfrm rot="-1869536">
              <a:off x="1359" y="1538"/>
              <a:ext cx="40" cy="4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410" name="Oval 8"/>
            <p:cNvSpPr/>
            <p:nvPr/>
          </p:nvSpPr>
          <p:spPr>
            <a:xfrm rot="-1869536">
              <a:off x="1464" y="1467"/>
              <a:ext cx="41" cy="4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411" name="Oval 9"/>
            <p:cNvSpPr/>
            <p:nvPr/>
          </p:nvSpPr>
          <p:spPr>
            <a:xfrm rot="-1869536">
              <a:off x="1568" y="1395"/>
              <a:ext cx="41" cy="4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412" name="Oval 10"/>
            <p:cNvSpPr/>
            <p:nvPr/>
          </p:nvSpPr>
          <p:spPr>
            <a:xfrm rot="-1869536">
              <a:off x="1673" y="1322"/>
              <a:ext cx="42" cy="47"/>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1270" name="Group 11"/>
          <p:cNvGrpSpPr/>
          <p:nvPr/>
        </p:nvGrpSpPr>
        <p:grpSpPr>
          <a:xfrm>
            <a:off x="912813" y="1946275"/>
            <a:ext cx="1300162" cy="568325"/>
            <a:chOff x="386" y="1244"/>
            <a:chExt cx="869" cy="382"/>
          </a:xfrm>
        </p:grpSpPr>
        <p:sp>
          <p:nvSpPr>
            <p:cNvPr id="11397" name="Line 12"/>
            <p:cNvSpPr/>
            <p:nvPr/>
          </p:nvSpPr>
          <p:spPr>
            <a:xfrm rot="2042175">
              <a:off x="386" y="1455"/>
              <a:ext cx="869" cy="0"/>
            </a:xfrm>
            <a:prstGeom prst="line">
              <a:avLst/>
            </a:prstGeom>
            <a:ln w="28575" cap="flat" cmpd="sng">
              <a:solidFill>
                <a:srgbClr val="FF0000"/>
              </a:solidFill>
              <a:prstDash val="solid"/>
              <a:headEnd type="none" w="med" len="med"/>
              <a:tailEnd type="triangle" w="sm" len="lg"/>
            </a:ln>
          </p:spPr>
        </p:sp>
        <p:sp>
          <p:nvSpPr>
            <p:cNvPr id="11398" name="Line 13"/>
            <p:cNvSpPr/>
            <p:nvPr/>
          </p:nvSpPr>
          <p:spPr>
            <a:xfrm rot="2042175">
              <a:off x="615" y="1244"/>
              <a:ext cx="0" cy="151"/>
            </a:xfrm>
            <a:prstGeom prst="line">
              <a:avLst/>
            </a:prstGeom>
            <a:ln w="28575" cap="flat" cmpd="sng">
              <a:solidFill>
                <a:srgbClr val="FF0000"/>
              </a:solidFill>
              <a:prstDash val="solid"/>
              <a:headEnd type="none" w="med" len="med"/>
              <a:tailEnd type="none" w="sm" len="lg"/>
            </a:ln>
          </p:spPr>
        </p:sp>
        <p:sp>
          <p:nvSpPr>
            <p:cNvPr id="11399" name="Line 14"/>
            <p:cNvSpPr/>
            <p:nvPr/>
          </p:nvSpPr>
          <p:spPr>
            <a:xfrm rot="2042175">
              <a:off x="732" y="1321"/>
              <a:ext cx="0" cy="151"/>
            </a:xfrm>
            <a:prstGeom prst="line">
              <a:avLst/>
            </a:prstGeom>
            <a:ln w="28575" cap="flat" cmpd="sng">
              <a:solidFill>
                <a:srgbClr val="FF0000"/>
              </a:solidFill>
              <a:prstDash val="solid"/>
              <a:headEnd type="none" w="med" len="med"/>
              <a:tailEnd type="none" w="sm" len="lg"/>
            </a:ln>
          </p:spPr>
        </p:sp>
        <p:sp>
          <p:nvSpPr>
            <p:cNvPr id="11400" name="Line 15"/>
            <p:cNvSpPr/>
            <p:nvPr/>
          </p:nvSpPr>
          <p:spPr>
            <a:xfrm rot="2042175">
              <a:off x="849" y="1398"/>
              <a:ext cx="0" cy="151"/>
            </a:xfrm>
            <a:prstGeom prst="line">
              <a:avLst/>
            </a:prstGeom>
            <a:ln w="28575" cap="flat" cmpd="sng">
              <a:solidFill>
                <a:srgbClr val="FF0000"/>
              </a:solidFill>
              <a:prstDash val="solid"/>
              <a:headEnd type="none" w="med" len="med"/>
              <a:tailEnd type="none" w="sm" len="lg"/>
            </a:ln>
          </p:spPr>
        </p:sp>
        <p:sp>
          <p:nvSpPr>
            <p:cNvPr id="11401" name="Line 16"/>
            <p:cNvSpPr/>
            <p:nvPr/>
          </p:nvSpPr>
          <p:spPr>
            <a:xfrm rot="2042175">
              <a:off x="966" y="1475"/>
              <a:ext cx="0" cy="151"/>
            </a:xfrm>
            <a:prstGeom prst="line">
              <a:avLst/>
            </a:prstGeom>
            <a:ln w="28575" cap="flat" cmpd="sng">
              <a:solidFill>
                <a:srgbClr val="FF0000"/>
              </a:solidFill>
              <a:prstDash val="solid"/>
              <a:headEnd type="none" w="med" len="med"/>
              <a:tailEnd type="none" w="sm" len="lg"/>
            </a:ln>
          </p:spPr>
        </p:sp>
        <p:sp>
          <p:nvSpPr>
            <p:cNvPr id="11402" name="Oval 17"/>
            <p:cNvSpPr/>
            <p:nvPr/>
          </p:nvSpPr>
          <p:spPr>
            <a:xfrm rot="2042175">
              <a:off x="532" y="1263"/>
              <a:ext cx="48" cy="37"/>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403" name="Oval 18"/>
            <p:cNvSpPr/>
            <p:nvPr/>
          </p:nvSpPr>
          <p:spPr>
            <a:xfrm rot="2042175">
              <a:off x="650" y="1339"/>
              <a:ext cx="47" cy="38"/>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404" name="Oval 19"/>
            <p:cNvSpPr/>
            <p:nvPr/>
          </p:nvSpPr>
          <p:spPr>
            <a:xfrm rot="2042175">
              <a:off x="767" y="1417"/>
              <a:ext cx="47" cy="37"/>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405" name="Oval 20"/>
            <p:cNvSpPr/>
            <p:nvPr/>
          </p:nvSpPr>
          <p:spPr>
            <a:xfrm rot="2042175">
              <a:off x="884" y="1493"/>
              <a:ext cx="47" cy="38"/>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406" name="Oval 21"/>
            <p:cNvSpPr/>
            <p:nvPr/>
          </p:nvSpPr>
          <p:spPr>
            <a:xfrm rot="2042175">
              <a:off x="1001" y="1571"/>
              <a:ext cx="47" cy="37"/>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aphicFrame>
        <p:nvGraphicFramePr>
          <p:cNvPr id="11271" name="Object 22"/>
          <p:cNvGraphicFramePr>
            <a:graphicFrameLocks noChangeAspect="1"/>
          </p:cNvGraphicFramePr>
          <p:nvPr/>
        </p:nvGraphicFramePr>
        <p:xfrm>
          <a:off x="1717675" y="1666875"/>
          <a:ext cx="346075" cy="749300"/>
        </p:xfrm>
        <a:graphic>
          <a:graphicData uri="http://schemas.openxmlformats.org/presentationml/2006/ole">
            <mc:AlternateContent xmlns:mc="http://schemas.openxmlformats.org/markup-compatibility/2006">
              <mc:Choice xmlns:v="urn:schemas-microsoft-com:vml" Requires="v">
                <p:oleObj spid="_x0000_s3128" name="" r:id="rId3" imgW="110490" imgH="220980" progId="Equation.3">
                  <p:embed/>
                </p:oleObj>
              </mc:Choice>
              <mc:Fallback>
                <p:oleObj name="" r:id="rId3" imgW="110490" imgH="220980" progId="Equation.3">
                  <p:embed/>
                  <p:pic>
                    <p:nvPicPr>
                      <p:cNvPr id="0" name="图片 3127"/>
                      <p:cNvPicPr/>
                      <p:nvPr/>
                    </p:nvPicPr>
                    <p:blipFill>
                      <a:blip r:embed="rId4">
                        <a:clrChange>
                          <a:clrFrom>
                            <a:srgbClr val="000000"/>
                          </a:clrFrom>
                          <a:clrTo>
                            <a:srgbClr val="003366"/>
                          </a:clrTo>
                        </a:clrChange>
                      </a:blip>
                      <a:stretch>
                        <a:fillRect/>
                      </a:stretch>
                    </p:blipFill>
                    <p:spPr>
                      <a:xfrm>
                        <a:off x="1717675" y="1666875"/>
                        <a:ext cx="346075" cy="749300"/>
                      </a:xfrm>
                      <a:prstGeom prst="rect">
                        <a:avLst/>
                      </a:prstGeom>
                      <a:noFill/>
                      <a:ln w="38100">
                        <a:noFill/>
                        <a:miter/>
                      </a:ln>
                    </p:spPr>
                  </p:pic>
                </p:oleObj>
              </mc:Fallback>
            </mc:AlternateContent>
          </a:graphicData>
        </a:graphic>
      </p:graphicFrame>
      <p:sp>
        <p:nvSpPr>
          <p:cNvPr id="11272" name="Line 23"/>
          <p:cNvSpPr/>
          <p:nvPr/>
        </p:nvSpPr>
        <p:spPr>
          <a:xfrm>
            <a:off x="2085975" y="1738313"/>
            <a:ext cx="0" cy="1855787"/>
          </a:xfrm>
          <a:prstGeom prst="line">
            <a:avLst/>
          </a:prstGeom>
          <a:ln w="28575" cap="flat" cmpd="sng">
            <a:solidFill>
              <a:srgbClr val="000000"/>
            </a:solidFill>
            <a:prstDash val="dash"/>
            <a:headEnd type="none" w="med" len="med"/>
            <a:tailEnd type="none" w="sm" len="lg"/>
          </a:ln>
        </p:spPr>
      </p:sp>
      <p:sp>
        <p:nvSpPr>
          <p:cNvPr id="11273" name="Line 24"/>
          <p:cNvSpPr/>
          <p:nvPr/>
        </p:nvSpPr>
        <p:spPr>
          <a:xfrm>
            <a:off x="1095375" y="2633663"/>
            <a:ext cx="2044700" cy="0"/>
          </a:xfrm>
          <a:prstGeom prst="line">
            <a:avLst/>
          </a:prstGeom>
          <a:ln w="28575" cap="flat" cmpd="sng">
            <a:solidFill>
              <a:schemeClr val="tx1"/>
            </a:solidFill>
            <a:prstDash val="solid"/>
            <a:headEnd type="none" w="med" len="med"/>
            <a:tailEnd type="none" w="sm" len="lg"/>
          </a:ln>
        </p:spPr>
      </p:sp>
      <p:grpSp>
        <p:nvGrpSpPr>
          <p:cNvPr id="5" name="Group 25"/>
          <p:cNvGrpSpPr/>
          <p:nvPr/>
        </p:nvGrpSpPr>
        <p:grpSpPr>
          <a:xfrm>
            <a:off x="2132013" y="2524125"/>
            <a:ext cx="461962" cy="1071563"/>
            <a:chOff x="1200" y="1680"/>
            <a:chExt cx="309" cy="720"/>
          </a:xfrm>
        </p:grpSpPr>
        <p:sp>
          <p:nvSpPr>
            <p:cNvPr id="11390" name="Line 26"/>
            <p:cNvSpPr/>
            <p:nvPr/>
          </p:nvSpPr>
          <p:spPr>
            <a:xfrm rot="3581093" flipH="1">
              <a:off x="992" y="2040"/>
              <a:ext cx="720" cy="0"/>
            </a:xfrm>
            <a:prstGeom prst="line">
              <a:avLst/>
            </a:prstGeom>
            <a:ln w="28575" cap="flat" cmpd="sng">
              <a:solidFill>
                <a:srgbClr val="FF0000"/>
              </a:solidFill>
              <a:prstDash val="solid"/>
              <a:headEnd type="triangle" w="sm" len="lg"/>
              <a:tailEnd type="none" w="med" len="med"/>
            </a:ln>
          </p:spPr>
        </p:sp>
        <p:sp>
          <p:nvSpPr>
            <p:cNvPr id="11391" name="Line 27"/>
            <p:cNvSpPr/>
            <p:nvPr/>
          </p:nvSpPr>
          <p:spPr>
            <a:xfrm rot="3581093" flipV="1">
              <a:off x="1288" y="1814"/>
              <a:ext cx="0" cy="166"/>
            </a:xfrm>
            <a:prstGeom prst="line">
              <a:avLst/>
            </a:prstGeom>
            <a:ln w="28575" cap="flat" cmpd="sng">
              <a:solidFill>
                <a:srgbClr val="FF0000"/>
              </a:solidFill>
              <a:prstDash val="solid"/>
              <a:headEnd type="none" w="sm" len="lg"/>
              <a:tailEnd type="none" w="med" len="med"/>
            </a:ln>
          </p:spPr>
        </p:sp>
        <p:sp>
          <p:nvSpPr>
            <p:cNvPr id="11392" name="Line 28"/>
            <p:cNvSpPr/>
            <p:nvPr/>
          </p:nvSpPr>
          <p:spPr>
            <a:xfrm rot="3581093">
              <a:off x="1329" y="1857"/>
              <a:ext cx="0" cy="166"/>
            </a:xfrm>
            <a:prstGeom prst="line">
              <a:avLst/>
            </a:prstGeom>
            <a:ln w="28575" cap="flat" cmpd="sng">
              <a:solidFill>
                <a:srgbClr val="FF0000"/>
              </a:solidFill>
              <a:prstDash val="solid"/>
              <a:headEnd type="none" w="sm" len="lg"/>
              <a:tailEnd type="none" w="med" len="med"/>
            </a:ln>
          </p:spPr>
        </p:sp>
        <p:sp>
          <p:nvSpPr>
            <p:cNvPr id="11393" name="Line 29"/>
            <p:cNvSpPr/>
            <p:nvPr/>
          </p:nvSpPr>
          <p:spPr>
            <a:xfrm rot="3581093">
              <a:off x="1405" y="2029"/>
              <a:ext cx="0" cy="166"/>
            </a:xfrm>
            <a:prstGeom prst="line">
              <a:avLst/>
            </a:prstGeom>
            <a:ln w="28575" cap="flat" cmpd="sng">
              <a:solidFill>
                <a:srgbClr val="FF0000"/>
              </a:solidFill>
              <a:prstDash val="solid"/>
              <a:headEnd type="none" w="sm" len="lg"/>
              <a:tailEnd type="none" w="med" len="med"/>
            </a:ln>
          </p:spPr>
        </p:sp>
        <p:sp>
          <p:nvSpPr>
            <p:cNvPr id="11394" name="Oval 30"/>
            <p:cNvSpPr/>
            <p:nvPr/>
          </p:nvSpPr>
          <p:spPr>
            <a:xfrm rot="3581093">
              <a:off x="1198" y="1777"/>
              <a:ext cx="57" cy="54"/>
            </a:xfrm>
            <a:prstGeom prst="ellipse">
              <a:avLst/>
            </a:prstGeom>
            <a:solidFill>
              <a:srgbClr val="FF0000"/>
            </a:solidFill>
            <a:ln w="19050"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95" name="Oval 31"/>
            <p:cNvSpPr/>
            <p:nvPr/>
          </p:nvSpPr>
          <p:spPr>
            <a:xfrm rot="3581093">
              <a:off x="1327" y="2008"/>
              <a:ext cx="57" cy="54"/>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96" name="Line 32"/>
            <p:cNvSpPr/>
            <p:nvPr/>
          </p:nvSpPr>
          <p:spPr>
            <a:xfrm rot="3581093">
              <a:off x="1426" y="2077"/>
              <a:ext cx="0" cy="165"/>
            </a:xfrm>
            <a:prstGeom prst="line">
              <a:avLst/>
            </a:prstGeom>
            <a:ln w="28575" cap="flat" cmpd="sng">
              <a:solidFill>
                <a:srgbClr val="FF0000"/>
              </a:solidFill>
              <a:prstDash val="solid"/>
              <a:headEnd type="none" w="sm" len="lg"/>
              <a:tailEnd type="none" w="med" len="med"/>
            </a:ln>
          </p:spPr>
        </p:sp>
      </p:grpSp>
      <p:grpSp>
        <p:nvGrpSpPr>
          <p:cNvPr id="11275" name="Group 33"/>
          <p:cNvGrpSpPr/>
          <p:nvPr/>
        </p:nvGrpSpPr>
        <p:grpSpPr>
          <a:xfrm>
            <a:off x="3424238" y="1666875"/>
            <a:ext cx="2227262" cy="1927225"/>
            <a:chOff x="2064" y="1056"/>
            <a:chExt cx="1488" cy="1295"/>
          </a:xfrm>
        </p:grpSpPr>
        <p:sp>
          <p:nvSpPr>
            <p:cNvPr id="11382" name="Line 34"/>
            <p:cNvSpPr/>
            <p:nvPr/>
          </p:nvSpPr>
          <p:spPr>
            <a:xfrm rot="1987225">
              <a:off x="2064" y="1474"/>
              <a:ext cx="865" cy="0"/>
            </a:xfrm>
            <a:prstGeom prst="line">
              <a:avLst/>
            </a:prstGeom>
            <a:ln w="28575" cap="flat" cmpd="sng">
              <a:solidFill>
                <a:srgbClr val="FF0000"/>
              </a:solidFill>
              <a:prstDash val="solid"/>
              <a:headEnd type="none" w="med" len="med"/>
              <a:tailEnd type="triangle" w="sm" len="lg"/>
            </a:ln>
          </p:spPr>
        </p:sp>
        <p:sp>
          <p:nvSpPr>
            <p:cNvPr id="11383" name="Line 35"/>
            <p:cNvSpPr/>
            <p:nvPr/>
          </p:nvSpPr>
          <p:spPr>
            <a:xfrm rot="1987225">
              <a:off x="2291" y="1265"/>
              <a:ext cx="0" cy="152"/>
            </a:xfrm>
            <a:prstGeom prst="line">
              <a:avLst/>
            </a:prstGeom>
            <a:ln w="28575" cap="flat" cmpd="sng">
              <a:solidFill>
                <a:srgbClr val="FF0000"/>
              </a:solidFill>
              <a:prstDash val="solid"/>
              <a:headEnd type="none" w="med" len="med"/>
              <a:tailEnd type="none" w="sm" len="lg"/>
            </a:ln>
          </p:spPr>
        </p:sp>
        <p:sp>
          <p:nvSpPr>
            <p:cNvPr id="11384" name="Line 36"/>
            <p:cNvSpPr/>
            <p:nvPr/>
          </p:nvSpPr>
          <p:spPr>
            <a:xfrm rot="1987225">
              <a:off x="2408" y="1341"/>
              <a:ext cx="0" cy="152"/>
            </a:xfrm>
            <a:prstGeom prst="line">
              <a:avLst/>
            </a:prstGeom>
            <a:ln w="28575" cap="flat" cmpd="sng">
              <a:solidFill>
                <a:srgbClr val="FF0000"/>
              </a:solidFill>
              <a:prstDash val="solid"/>
              <a:headEnd type="none" w="med" len="med"/>
              <a:tailEnd type="none" w="sm" len="lg"/>
            </a:ln>
          </p:spPr>
        </p:sp>
        <p:sp>
          <p:nvSpPr>
            <p:cNvPr id="11385" name="Line 37"/>
            <p:cNvSpPr/>
            <p:nvPr/>
          </p:nvSpPr>
          <p:spPr>
            <a:xfrm rot="1987225">
              <a:off x="2527" y="1418"/>
              <a:ext cx="0" cy="150"/>
            </a:xfrm>
            <a:prstGeom prst="line">
              <a:avLst/>
            </a:prstGeom>
            <a:ln w="28575" cap="flat" cmpd="sng">
              <a:solidFill>
                <a:srgbClr val="FF0000"/>
              </a:solidFill>
              <a:prstDash val="solid"/>
              <a:headEnd type="none" w="med" len="med"/>
              <a:tailEnd type="none" w="sm" len="lg"/>
            </a:ln>
          </p:spPr>
        </p:sp>
        <p:sp>
          <p:nvSpPr>
            <p:cNvPr id="11386" name="Line 38"/>
            <p:cNvSpPr/>
            <p:nvPr/>
          </p:nvSpPr>
          <p:spPr>
            <a:xfrm rot="1987225">
              <a:off x="2644" y="1492"/>
              <a:ext cx="0" cy="151"/>
            </a:xfrm>
            <a:prstGeom prst="line">
              <a:avLst/>
            </a:prstGeom>
            <a:ln w="28575" cap="flat" cmpd="sng">
              <a:solidFill>
                <a:srgbClr val="FF0000"/>
              </a:solidFill>
              <a:prstDash val="solid"/>
              <a:headEnd type="none" w="med" len="med"/>
              <a:tailEnd type="none" w="sm" len="lg"/>
            </a:ln>
          </p:spPr>
        </p:sp>
        <p:graphicFrame>
          <p:nvGraphicFramePr>
            <p:cNvPr id="11387" name="Object 39"/>
            <p:cNvGraphicFramePr>
              <a:graphicFrameLocks noChangeAspect="1"/>
            </p:cNvGraphicFramePr>
            <p:nvPr/>
          </p:nvGraphicFramePr>
          <p:xfrm>
            <a:off x="2570" y="1056"/>
            <a:ext cx="237" cy="518"/>
          </p:xfrm>
          <a:graphic>
            <a:graphicData uri="http://schemas.openxmlformats.org/presentationml/2006/ole">
              <mc:AlternateContent xmlns:mc="http://schemas.openxmlformats.org/markup-compatibility/2006">
                <mc:Choice xmlns:v="urn:schemas-microsoft-com:vml" Requires="v">
                  <p:oleObj spid="_x0000_s3129" name="" r:id="rId5" imgW="110490" imgH="220980" progId="Equation.3">
                    <p:embed/>
                  </p:oleObj>
                </mc:Choice>
                <mc:Fallback>
                  <p:oleObj name="" r:id="rId5" imgW="110490" imgH="220980" progId="Equation.3">
                    <p:embed/>
                    <p:pic>
                      <p:nvPicPr>
                        <p:cNvPr id="0" name="图片 3128"/>
                        <p:cNvPicPr/>
                        <p:nvPr/>
                      </p:nvPicPr>
                      <p:blipFill>
                        <a:blip r:embed="rId6">
                          <a:clrChange>
                            <a:clrFrom>
                              <a:srgbClr val="000000"/>
                            </a:clrFrom>
                            <a:clrTo>
                              <a:srgbClr val="003366"/>
                            </a:clrTo>
                          </a:clrChange>
                        </a:blip>
                        <a:stretch>
                          <a:fillRect/>
                        </a:stretch>
                      </p:blipFill>
                      <p:spPr>
                        <a:xfrm>
                          <a:off x="2570" y="1056"/>
                          <a:ext cx="237" cy="518"/>
                        </a:xfrm>
                        <a:prstGeom prst="rect">
                          <a:avLst/>
                        </a:prstGeom>
                        <a:noFill/>
                        <a:ln w="38100">
                          <a:noFill/>
                          <a:miter/>
                        </a:ln>
                      </p:spPr>
                    </p:pic>
                  </p:oleObj>
                </mc:Fallback>
              </mc:AlternateContent>
            </a:graphicData>
          </a:graphic>
        </p:graphicFrame>
        <p:sp>
          <p:nvSpPr>
            <p:cNvPr id="11388" name="Line 40"/>
            <p:cNvSpPr/>
            <p:nvPr/>
          </p:nvSpPr>
          <p:spPr>
            <a:xfrm>
              <a:off x="2851" y="1104"/>
              <a:ext cx="0" cy="1247"/>
            </a:xfrm>
            <a:prstGeom prst="line">
              <a:avLst/>
            </a:prstGeom>
            <a:ln w="28575" cap="flat" cmpd="sng">
              <a:solidFill>
                <a:srgbClr val="000000"/>
              </a:solidFill>
              <a:prstDash val="dash"/>
              <a:headEnd type="none" w="med" len="med"/>
              <a:tailEnd type="none" w="sm" len="lg"/>
            </a:ln>
          </p:spPr>
        </p:sp>
        <p:sp>
          <p:nvSpPr>
            <p:cNvPr id="11389" name="Line 41"/>
            <p:cNvSpPr/>
            <p:nvPr/>
          </p:nvSpPr>
          <p:spPr>
            <a:xfrm>
              <a:off x="2192" y="1706"/>
              <a:ext cx="1360" cy="0"/>
            </a:xfrm>
            <a:prstGeom prst="line">
              <a:avLst/>
            </a:prstGeom>
            <a:ln w="28575" cap="flat" cmpd="sng">
              <a:solidFill>
                <a:schemeClr val="tx1"/>
              </a:solidFill>
              <a:prstDash val="solid"/>
              <a:headEnd type="none" w="med" len="med"/>
              <a:tailEnd type="none" w="sm" len="lg"/>
            </a:ln>
          </p:spPr>
        </p:sp>
      </p:grpSp>
      <p:grpSp>
        <p:nvGrpSpPr>
          <p:cNvPr id="7" name="Group 42"/>
          <p:cNvGrpSpPr/>
          <p:nvPr/>
        </p:nvGrpSpPr>
        <p:grpSpPr>
          <a:xfrm>
            <a:off x="4602163" y="2570163"/>
            <a:ext cx="474662" cy="1025525"/>
            <a:chOff x="2851" y="1663"/>
            <a:chExt cx="317" cy="689"/>
          </a:xfrm>
        </p:grpSpPr>
        <p:sp>
          <p:nvSpPr>
            <p:cNvPr id="11377" name="Line 43"/>
            <p:cNvSpPr/>
            <p:nvPr/>
          </p:nvSpPr>
          <p:spPr>
            <a:xfrm rot="3581093" flipH="1">
              <a:off x="2677" y="2001"/>
              <a:ext cx="689" cy="13"/>
            </a:xfrm>
            <a:prstGeom prst="line">
              <a:avLst/>
            </a:prstGeom>
            <a:ln w="28575" cap="flat" cmpd="sng">
              <a:solidFill>
                <a:srgbClr val="FF0000"/>
              </a:solidFill>
              <a:prstDash val="solid"/>
              <a:headEnd type="triangle" w="sm" len="lg"/>
              <a:tailEnd type="none" w="med" len="med"/>
            </a:ln>
          </p:spPr>
        </p:sp>
        <p:sp>
          <p:nvSpPr>
            <p:cNvPr id="11378" name="Line 44"/>
            <p:cNvSpPr/>
            <p:nvPr/>
          </p:nvSpPr>
          <p:spPr>
            <a:xfrm rot="3581093" flipV="1">
              <a:off x="2974" y="1838"/>
              <a:ext cx="0" cy="165"/>
            </a:xfrm>
            <a:prstGeom prst="line">
              <a:avLst/>
            </a:prstGeom>
            <a:ln w="28575" cap="flat" cmpd="sng">
              <a:solidFill>
                <a:srgbClr val="FF0000"/>
              </a:solidFill>
              <a:prstDash val="solid"/>
              <a:headEnd type="none" w="sm" len="lg"/>
              <a:tailEnd type="none" w="med" len="med"/>
            </a:ln>
          </p:spPr>
        </p:sp>
        <p:sp>
          <p:nvSpPr>
            <p:cNvPr id="11379" name="Line 45"/>
            <p:cNvSpPr/>
            <p:nvPr/>
          </p:nvSpPr>
          <p:spPr>
            <a:xfrm rot="3581093">
              <a:off x="3016" y="1924"/>
              <a:ext cx="0" cy="165"/>
            </a:xfrm>
            <a:prstGeom prst="line">
              <a:avLst/>
            </a:prstGeom>
            <a:ln w="28575" cap="flat" cmpd="sng">
              <a:solidFill>
                <a:srgbClr val="FF0000"/>
              </a:solidFill>
              <a:prstDash val="solid"/>
              <a:headEnd type="none" w="sm" len="lg"/>
              <a:tailEnd type="none" w="med" len="med"/>
            </a:ln>
          </p:spPr>
        </p:sp>
        <p:sp>
          <p:nvSpPr>
            <p:cNvPr id="11380" name="Line 46"/>
            <p:cNvSpPr/>
            <p:nvPr/>
          </p:nvSpPr>
          <p:spPr>
            <a:xfrm rot="3581093">
              <a:off x="3085" y="2010"/>
              <a:ext cx="0" cy="165"/>
            </a:xfrm>
            <a:prstGeom prst="line">
              <a:avLst/>
            </a:prstGeom>
            <a:ln w="28575" cap="flat" cmpd="sng">
              <a:solidFill>
                <a:srgbClr val="FF0000"/>
              </a:solidFill>
              <a:prstDash val="solid"/>
              <a:headEnd type="none" w="sm" len="lg"/>
              <a:tailEnd type="none" w="med" len="med"/>
            </a:ln>
          </p:spPr>
        </p:sp>
        <p:sp>
          <p:nvSpPr>
            <p:cNvPr id="11381" name="Line 47"/>
            <p:cNvSpPr/>
            <p:nvPr/>
          </p:nvSpPr>
          <p:spPr>
            <a:xfrm rot="3581093" flipV="1">
              <a:off x="2933" y="1752"/>
              <a:ext cx="0" cy="165"/>
            </a:xfrm>
            <a:prstGeom prst="line">
              <a:avLst/>
            </a:prstGeom>
            <a:ln w="28575" cap="flat" cmpd="sng">
              <a:solidFill>
                <a:srgbClr val="FF0000"/>
              </a:solidFill>
              <a:prstDash val="solid"/>
              <a:headEnd type="none" w="sm" len="lg"/>
              <a:tailEnd type="none" w="med" len="med"/>
            </a:ln>
          </p:spPr>
        </p:sp>
      </p:grpSp>
      <p:grpSp>
        <p:nvGrpSpPr>
          <p:cNvPr id="11277" name="Group 48"/>
          <p:cNvGrpSpPr/>
          <p:nvPr/>
        </p:nvGrpSpPr>
        <p:grpSpPr>
          <a:xfrm>
            <a:off x="5867400" y="1666875"/>
            <a:ext cx="2295525" cy="1928813"/>
            <a:chOff x="3696" y="1056"/>
            <a:chExt cx="1534" cy="1296"/>
          </a:xfrm>
        </p:grpSpPr>
        <p:sp>
          <p:nvSpPr>
            <p:cNvPr id="11368" name="Line 49"/>
            <p:cNvSpPr/>
            <p:nvPr/>
          </p:nvSpPr>
          <p:spPr>
            <a:xfrm rot="2172927">
              <a:off x="3696" y="1455"/>
              <a:ext cx="896" cy="0"/>
            </a:xfrm>
            <a:prstGeom prst="line">
              <a:avLst/>
            </a:prstGeom>
            <a:ln w="28575" cap="flat" cmpd="sng">
              <a:solidFill>
                <a:srgbClr val="FF0000"/>
              </a:solidFill>
              <a:prstDash val="solid"/>
              <a:headEnd type="none" w="sm" len="lg"/>
              <a:tailEnd type="triangle" w="sm" len="lg"/>
            </a:ln>
          </p:spPr>
        </p:sp>
        <p:sp>
          <p:nvSpPr>
            <p:cNvPr id="11369" name="Oval 50"/>
            <p:cNvSpPr/>
            <p:nvPr/>
          </p:nvSpPr>
          <p:spPr>
            <a:xfrm rot="2172927">
              <a:off x="3852" y="1248"/>
              <a:ext cx="55" cy="42"/>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70" name="Oval 51"/>
            <p:cNvSpPr/>
            <p:nvPr/>
          </p:nvSpPr>
          <p:spPr>
            <a:xfrm rot="2172927">
              <a:off x="3976" y="1318"/>
              <a:ext cx="42" cy="51"/>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71" name="Oval 52"/>
            <p:cNvSpPr/>
            <p:nvPr/>
          </p:nvSpPr>
          <p:spPr>
            <a:xfrm rot="2172927">
              <a:off x="4091" y="1402"/>
              <a:ext cx="42" cy="49"/>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72" name="Oval 53"/>
            <p:cNvSpPr/>
            <p:nvPr/>
          </p:nvSpPr>
          <p:spPr>
            <a:xfrm rot="2172927">
              <a:off x="4208" y="1489"/>
              <a:ext cx="51" cy="52"/>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73" name="Oval 54"/>
            <p:cNvSpPr/>
            <p:nvPr/>
          </p:nvSpPr>
          <p:spPr>
            <a:xfrm rot="2172927">
              <a:off x="4311" y="1570"/>
              <a:ext cx="57" cy="62"/>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aphicFrame>
          <p:nvGraphicFramePr>
            <p:cNvPr id="11374" name="Object 55"/>
            <p:cNvGraphicFramePr>
              <a:graphicFrameLocks noChangeAspect="1"/>
            </p:cNvGraphicFramePr>
            <p:nvPr/>
          </p:nvGraphicFramePr>
          <p:xfrm>
            <a:off x="4229" y="1056"/>
            <a:ext cx="246" cy="519"/>
          </p:xfrm>
          <a:graphic>
            <a:graphicData uri="http://schemas.openxmlformats.org/presentationml/2006/ole">
              <mc:AlternateContent xmlns:mc="http://schemas.openxmlformats.org/markup-compatibility/2006">
                <mc:Choice xmlns:v="urn:schemas-microsoft-com:vml" Requires="v">
                  <p:oleObj spid="_x0000_s3130" name="" r:id="rId7" imgW="110490" imgH="220980" progId="Equation.3">
                    <p:embed/>
                  </p:oleObj>
                </mc:Choice>
                <mc:Fallback>
                  <p:oleObj name="" r:id="rId7" imgW="110490" imgH="220980" progId="Equation.3">
                    <p:embed/>
                    <p:pic>
                      <p:nvPicPr>
                        <p:cNvPr id="0" name="图片 3129"/>
                        <p:cNvPicPr/>
                        <p:nvPr/>
                      </p:nvPicPr>
                      <p:blipFill>
                        <a:blip r:embed="rId8">
                          <a:clrChange>
                            <a:clrFrom>
                              <a:srgbClr val="000000"/>
                            </a:clrFrom>
                            <a:clrTo>
                              <a:srgbClr val="003366"/>
                            </a:clrTo>
                          </a:clrChange>
                        </a:blip>
                        <a:stretch>
                          <a:fillRect/>
                        </a:stretch>
                      </p:blipFill>
                      <p:spPr>
                        <a:xfrm>
                          <a:off x="4229" y="1056"/>
                          <a:ext cx="246" cy="519"/>
                        </a:xfrm>
                        <a:prstGeom prst="rect">
                          <a:avLst/>
                        </a:prstGeom>
                        <a:noFill/>
                        <a:ln w="38100">
                          <a:noFill/>
                          <a:miter/>
                        </a:ln>
                      </p:spPr>
                    </p:pic>
                  </p:oleObj>
                </mc:Fallback>
              </mc:AlternateContent>
            </a:graphicData>
          </a:graphic>
        </p:graphicFrame>
        <p:sp>
          <p:nvSpPr>
            <p:cNvPr id="11375" name="Line 56"/>
            <p:cNvSpPr/>
            <p:nvPr/>
          </p:nvSpPr>
          <p:spPr>
            <a:xfrm>
              <a:off x="4505" y="1104"/>
              <a:ext cx="0" cy="1248"/>
            </a:xfrm>
            <a:prstGeom prst="line">
              <a:avLst/>
            </a:prstGeom>
            <a:ln w="28575" cap="flat" cmpd="sng">
              <a:solidFill>
                <a:srgbClr val="000000"/>
              </a:solidFill>
              <a:prstDash val="dash"/>
              <a:headEnd type="none" w="sm" len="lg"/>
              <a:tailEnd type="none" w="sm" len="lg"/>
            </a:ln>
          </p:spPr>
        </p:sp>
        <p:sp>
          <p:nvSpPr>
            <p:cNvPr id="11376" name="Line 57"/>
            <p:cNvSpPr/>
            <p:nvPr/>
          </p:nvSpPr>
          <p:spPr>
            <a:xfrm>
              <a:off x="3822" y="1706"/>
              <a:ext cx="1408" cy="0"/>
            </a:xfrm>
            <a:prstGeom prst="line">
              <a:avLst/>
            </a:prstGeom>
            <a:ln w="28575" cap="flat" cmpd="sng">
              <a:solidFill>
                <a:schemeClr val="tx1"/>
              </a:solidFill>
              <a:prstDash val="solid"/>
              <a:headEnd type="none" w="sm" len="lg"/>
              <a:tailEnd type="none" w="sm" len="lg"/>
            </a:ln>
          </p:spPr>
        </p:sp>
      </p:grpSp>
      <p:grpSp>
        <p:nvGrpSpPr>
          <p:cNvPr id="9" name="Group 58"/>
          <p:cNvGrpSpPr/>
          <p:nvPr/>
        </p:nvGrpSpPr>
        <p:grpSpPr>
          <a:xfrm>
            <a:off x="6965950" y="2092325"/>
            <a:ext cx="1184275" cy="384175"/>
            <a:chOff x="4430" y="1335"/>
            <a:chExt cx="791" cy="258"/>
          </a:xfrm>
        </p:grpSpPr>
        <p:sp>
          <p:nvSpPr>
            <p:cNvPr id="11364" name="Line 59"/>
            <p:cNvSpPr/>
            <p:nvPr/>
          </p:nvSpPr>
          <p:spPr>
            <a:xfrm rot="-1869536" flipV="1">
              <a:off x="4430" y="1443"/>
              <a:ext cx="791" cy="48"/>
            </a:xfrm>
            <a:prstGeom prst="line">
              <a:avLst/>
            </a:prstGeom>
            <a:ln w="28575" cap="flat" cmpd="sng">
              <a:solidFill>
                <a:srgbClr val="FF0000"/>
              </a:solidFill>
              <a:prstDash val="solid"/>
              <a:headEnd type="none" w="sm" len="lg"/>
              <a:tailEnd type="triangle" w="sm" len="lg"/>
            </a:ln>
          </p:spPr>
        </p:sp>
        <p:sp>
          <p:nvSpPr>
            <p:cNvPr id="11365" name="Oval 60"/>
            <p:cNvSpPr/>
            <p:nvPr/>
          </p:nvSpPr>
          <p:spPr>
            <a:xfrm rot="-1869536">
              <a:off x="4661" y="1536"/>
              <a:ext cx="43" cy="57"/>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66" name="Oval 61"/>
            <p:cNvSpPr/>
            <p:nvPr/>
          </p:nvSpPr>
          <p:spPr>
            <a:xfrm rot="-1869536">
              <a:off x="4777" y="1443"/>
              <a:ext cx="44" cy="57"/>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67" name="Oval 62"/>
            <p:cNvSpPr/>
            <p:nvPr/>
          </p:nvSpPr>
          <p:spPr>
            <a:xfrm rot="-1869536">
              <a:off x="4953" y="1335"/>
              <a:ext cx="44" cy="59"/>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0" name="Group 63"/>
          <p:cNvGrpSpPr/>
          <p:nvPr/>
        </p:nvGrpSpPr>
        <p:grpSpPr>
          <a:xfrm>
            <a:off x="7189788" y="2563813"/>
            <a:ext cx="280987" cy="1031875"/>
            <a:chOff x="4721" y="1488"/>
            <a:chExt cx="238" cy="769"/>
          </a:xfrm>
        </p:grpSpPr>
        <p:sp>
          <p:nvSpPr>
            <p:cNvPr id="11359" name="Line 64"/>
            <p:cNvSpPr/>
            <p:nvPr/>
          </p:nvSpPr>
          <p:spPr>
            <a:xfrm rot="3581093" flipH="1">
              <a:off x="4470" y="1865"/>
              <a:ext cx="769" cy="15"/>
            </a:xfrm>
            <a:prstGeom prst="line">
              <a:avLst/>
            </a:prstGeom>
            <a:ln w="28575" cap="flat" cmpd="sng">
              <a:solidFill>
                <a:srgbClr val="FF0000"/>
              </a:solidFill>
              <a:prstDash val="solid"/>
              <a:headEnd type="triangle" w="sm" len="lg"/>
              <a:tailEnd type="none" w="sm" len="lg"/>
            </a:ln>
          </p:spPr>
        </p:sp>
        <p:sp>
          <p:nvSpPr>
            <p:cNvPr id="11360" name="Oval 65"/>
            <p:cNvSpPr/>
            <p:nvPr/>
          </p:nvSpPr>
          <p:spPr>
            <a:xfrm rot="3581093">
              <a:off x="4720" y="1673"/>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61" name="Oval 66"/>
            <p:cNvSpPr/>
            <p:nvPr/>
          </p:nvSpPr>
          <p:spPr>
            <a:xfrm rot="3581093">
              <a:off x="4847" y="1872"/>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62" name="Oval 67"/>
            <p:cNvSpPr/>
            <p:nvPr/>
          </p:nvSpPr>
          <p:spPr>
            <a:xfrm rot="3581093">
              <a:off x="4895" y="1968"/>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63" name="Oval 68"/>
            <p:cNvSpPr/>
            <p:nvPr/>
          </p:nvSpPr>
          <p:spPr>
            <a:xfrm rot="3581093">
              <a:off x="4799" y="1776"/>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1280" name="Group 69"/>
          <p:cNvGrpSpPr/>
          <p:nvPr/>
        </p:nvGrpSpPr>
        <p:grpSpPr>
          <a:xfrm>
            <a:off x="985838" y="4167188"/>
            <a:ext cx="2151062" cy="1785937"/>
            <a:chOff x="435" y="2736"/>
            <a:chExt cx="1437" cy="1200"/>
          </a:xfrm>
        </p:grpSpPr>
        <p:grpSp>
          <p:nvGrpSpPr>
            <p:cNvPr id="11345" name="Group 70"/>
            <p:cNvGrpSpPr/>
            <p:nvPr/>
          </p:nvGrpSpPr>
          <p:grpSpPr>
            <a:xfrm>
              <a:off x="435" y="2801"/>
              <a:ext cx="864" cy="417"/>
              <a:chOff x="435" y="2801"/>
              <a:chExt cx="864" cy="417"/>
            </a:xfrm>
          </p:grpSpPr>
          <p:sp>
            <p:nvSpPr>
              <p:cNvPr id="11349" name="Line 71"/>
              <p:cNvSpPr/>
              <p:nvPr/>
            </p:nvSpPr>
            <p:spPr>
              <a:xfrm rot="2535919">
                <a:off x="435" y="3033"/>
                <a:ext cx="864" cy="0"/>
              </a:xfrm>
              <a:prstGeom prst="line">
                <a:avLst/>
              </a:prstGeom>
              <a:ln w="28575" cap="flat" cmpd="sng">
                <a:solidFill>
                  <a:srgbClr val="FF0000"/>
                </a:solidFill>
                <a:prstDash val="solid"/>
                <a:headEnd type="none" w="med" len="med"/>
                <a:tailEnd type="triangle" w="sm" len="lg"/>
              </a:ln>
            </p:spPr>
          </p:sp>
          <p:sp>
            <p:nvSpPr>
              <p:cNvPr id="11350" name="Line 72"/>
              <p:cNvSpPr/>
              <p:nvPr/>
            </p:nvSpPr>
            <p:spPr>
              <a:xfrm rot="2535919">
                <a:off x="684" y="2801"/>
                <a:ext cx="0" cy="146"/>
              </a:xfrm>
              <a:prstGeom prst="line">
                <a:avLst/>
              </a:prstGeom>
              <a:ln w="28575" cap="flat" cmpd="sng">
                <a:solidFill>
                  <a:srgbClr val="FF0000"/>
                </a:solidFill>
                <a:prstDash val="solid"/>
                <a:headEnd type="none" w="med" len="med"/>
                <a:tailEnd type="none" w="sm" len="lg"/>
              </a:ln>
            </p:spPr>
          </p:sp>
          <p:sp>
            <p:nvSpPr>
              <p:cNvPr id="11351" name="Line 73"/>
              <p:cNvSpPr/>
              <p:nvPr/>
            </p:nvSpPr>
            <p:spPr>
              <a:xfrm rot="2535919">
                <a:off x="789" y="2892"/>
                <a:ext cx="0" cy="146"/>
              </a:xfrm>
              <a:prstGeom prst="line">
                <a:avLst/>
              </a:prstGeom>
              <a:ln w="28575" cap="flat" cmpd="sng">
                <a:solidFill>
                  <a:srgbClr val="FF0000"/>
                </a:solidFill>
                <a:prstDash val="solid"/>
                <a:headEnd type="none" w="med" len="med"/>
                <a:tailEnd type="none" w="sm" len="lg"/>
              </a:ln>
            </p:spPr>
          </p:sp>
          <p:sp>
            <p:nvSpPr>
              <p:cNvPr id="11352" name="Line 74"/>
              <p:cNvSpPr/>
              <p:nvPr/>
            </p:nvSpPr>
            <p:spPr>
              <a:xfrm rot="2535919">
                <a:off x="894" y="2983"/>
                <a:ext cx="0" cy="145"/>
              </a:xfrm>
              <a:prstGeom prst="line">
                <a:avLst/>
              </a:prstGeom>
              <a:ln w="28575" cap="flat" cmpd="sng">
                <a:solidFill>
                  <a:srgbClr val="FF0000"/>
                </a:solidFill>
                <a:prstDash val="solid"/>
                <a:headEnd type="none" w="med" len="med"/>
                <a:tailEnd type="none" w="sm" len="lg"/>
              </a:ln>
            </p:spPr>
          </p:sp>
          <p:sp>
            <p:nvSpPr>
              <p:cNvPr id="11353" name="Line 75"/>
              <p:cNvSpPr/>
              <p:nvPr/>
            </p:nvSpPr>
            <p:spPr>
              <a:xfrm rot="2535919">
                <a:off x="998" y="3072"/>
                <a:ext cx="0" cy="146"/>
              </a:xfrm>
              <a:prstGeom prst="line">
                <a:avLst/>
              </a:prstGeom>
              <a:ln w="28575" cap="flat" cmpd="sng">
                <a:solidFill>
                  <a:srgbClr val="FF0000"/>
                </a:solidFill>
                <a:prstDash val="solid"/>
                <a:headEnd type="none" w="med" len="med"/>
                <a:tailEnd type="none" w="sm" len="lg"/>
              </a:ln>
            </p:spPr>
          </p:sp>
          <p:sp>
            <p:nvSpPr>
              <p:cNvPr id="11354" name="Oval 76"/>
              <p:cNvSpPr/>
              <p:nvPr/>
            </p:nvSpPr>
            <p:spPr>
              <a:xfrm rot="2535919">
                <a:off x="608" y="2811"/>
                <a:ext cx="47" cy="3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55" name="Oval 77"/>
              <p:cNvSpPr/>
              <p:nvPr/>
            </p:nvSpPr>
            <p:spPr>
              <a:xfrm rot="2535919">
                <a:off x="712" y="2901"/>
                <a:ext cx="47" cy="37"/>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56" name="Oval 78"/>
              <p:cNvSpPr/>
              <p:nvPr/>
            </p:nvSpPr>
            <p:spPr>
              <a:xfrm rot="2535919">
                <a:off x="818" y="2992"/>
                <a:ext cx="46" cy="37"/>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57" name="Oval 79"/>
              <p:cNvSpPr/>
              <p:nvPr/>
            </p:nvSpPr>
            <p:spPr>
              <a:xfrm rot="2535919">
                <a:off x="923" y="3082"/>
                <a:ext cx="47" cy="3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58" name="Oval 80"/>
              <p:cNvSpPr/>
              <p:nvPr/>
            </p:nvSpPr>
            <p:spPr>
              <a:xfrm rot="2535919">
                <a:off x="1028" y="3173"/>
                <a:ext cx="46" cy="3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aphicFrame>
          <p:nvGraphicFramePr>
            <p:cNvPr id="11346" name="Object 81"/>
            <p:cNvGraphicFramePr>
              <a:graphicFrameLocks noChangeAspect="1"/>
            </p:cNvGraphicFramePr>
            <p:nvPr/>
          </p:nvGraphicFramePr>
          <p:xfrm>
            <a:off x="971" y="2784"/>
            <a:ext cx="163" cy="342"/>
          </p:xfrm>
          <a:graphic>
            <a:graphicData uri="http://schemas.openxmlformats.org/presentationml/2006/ole">
              <mc:AlternateContent xmlns:mc="http://schemas.openxmlformats.org/markup-compatibility/2006">
                <mc:Choice xmlns:v="urn:schemas-microsoft-com:vml" Requires="v">
                  <p:oleObj spid="_x0000_s3131" name="" r:id="rId9" imgW="73660" imgH="152400" progId="Equation.3">
                    <p:embed/>
                  </p:oleObj>
                </mc:Choice>
                <mc:Fallback>
                  <p:oleObj name="" r:id="rId9" imgW="73660" imgH="152400" progId="Equation.3">
                    <p:embed/>
                    <p:pic>
                      <p:nvPicPr>
                        <p:cNvPr id="0" name="图片 3130"/>
                        <p:cNvPicPr/>
                        <p:nvPr/>
                      </p:nvPicPr>
                      <p:blipFill>
                        <a:blip r:embed="rId10">
                          <a:clrChange>
                            <a:clrFrom>
                              <a:srgbClr val="000000"/>
                            </a:clrFrom>
                            <a:clrTo>
                              <a:srgbClr val="003366"/>
                            </a:clrTo>
                          </a:clrChange>
                        </a:blip>
                        <a:stretch>
                          <a:fillRect/>
                        </a:stretch>
                      </p:blipFill>
                      <p:spPr>
                        <a:xfrm>
                          <a:off x="971" y="2784"/>
                          <a:ext cx="163" cy="342"/>
                        </a:xfrm>
                        <a:prstGeom prst="rect">
                          <a:avLst/>
                        </a:prstGeom>
                        <a:noFill/>
                        <a:ln w="38100">
                          <a:noFill/>
                          <a:miter/>
                        </a:ln>
                      </p:spPr>
                    </p:pic>
                  </p:oleObj>
                </mc:Fallback>
              </mc:AlternateContent>
            </a:graphicData>
          </a:graphic>
        </p:graphicFrame>
        <p:sp>
          <p:nvSpPr>
            <p:cNvPr id="11347" name="Line 82"/>
            <p:cNvSpPr/>
            <p:nvPr/>
          </p:nvSpPr>
          <p:spPr>
            <a:xfrm>
              <a:off x="1173" y="2736"/>
              <a:ext cx="0" cy="1200"/>
            </a:xfrm>
            <a:prstGeom prst="line">
              <a:avLst/>
            </a:prstGeom>
            <a:ln w="28575" cap="flat" cmpd="sng">
              <a:solidFill>
                <a:schemeClr val="tx1"/>
              </a:solidFill>
              <a:prstDash val="dash"/>
              <a:headEnd type="none" w="med" len="med"/>
              <a:tailEnd type="none" w="sm" len="lg"/>
            </a:ln>
          </p:spPr>
        </p:sp>
        <p:sp>
          <p:nvSpPr>
            <p:cNvPr id="11348" name="Line 83"/>
            <p:cNvSpPr/>
            <p:nvPr/>
          </p:nvSpPr>
          <p:spPr>
            <a:xfrm>
              <a:off x="514" y="3315"/>
              <a:ext cx="1358" cy="0"/>
            </a:xfrm>
            <a:prstGeom prst="line">
              <a:avLst/>
            </a:prstGeom>
            <a:ln w="28575" cap="flat" cmpd="sng">
              <a:solidFill>
                <a:schemeClr val="tx1"/>
              </a:solidFill>
              <a:prstDash val="solid"/>
              <a:headEnd type="none" w="med" len="med"/>
              <a:tailEnd type="none" w="sm" len="lg"/>
            </a:ln>
          </p:spPr>
        </p:sp>
      </p:grpSp>
      <p:grpSp>
        <p:nvGrpSpPr>
          <p:cNvPr id="13" name="Group 84"/>
          <p:cNvGrpSpPr/>
          <p:nvPr/>
        </p:nvGrpSpPr>
        <p:grpSpPr>
          <a:xfrm>
            <a:off x="2132013" y="4967288"/>
            <a:ext cx="460375" cy="987425"/>
            <a:chOff x="1200" y="3274"/>
            <a:chExt cx="308" cy="663"/>
          </a:xfrm>
        </p:grpSpPr>
        <p:sp>
          <p:nvSpPr>
            <p:cNvPr id="11338" name="Line 85"/>
            <p:cNvSpPr/>
            <p:nvPr/>
          </p:nvSpPr>
          <p:spPr>
            <a:xfrm rot="3581093" flipH="1">
              <a:off x="1011" y="3599"/>
              <a:ext cx="663" cy="12"/>
            </a:xfrm>
            <a:prstGeom prst="line">
              <a:avLst/>
            </a:prstGeom>
            <a:ln w="28575" cap="flat" cmpd="sng">
              <a:solidFill>
                <a:srgbClr val="FF0000"/>
              </a:solidFill>
              <a:prstDash val="solid"/>
              <a:headEnd type="triangle" w="sm" len="lg"/>
              <a:tailEnd type="none" w="med" len="med"/>
            </a:ln>
          </p:spPr>
        </p:sp>
        <p:sp>
          <p:nvSpPr>
            <p:cNvPr id="11339" name="Line 86"/>
            <p:cNvSpPr/>
            <p:nvPr/>
          </p:nvSpPr>
          <p:spPr>
            <a:xfrm rot="3581093" flipV="1">
              <a:off x="1282" y="3421"/>
              <a:ext cx="0" cy="165"/>
            </a:xfrm>
            <a:prstGeom prst="line">
              <a:avLst/>
            </a:prstGeom>
            <a:ln w="28575" cap="flat" cmpd="sng">
              <a:solidFill>
                <a:srgbClr val="FF0000"/>
              </a:solidFill>
              <a:prstDash val="solid"/>
              <a:headEnd type="none" w="sm" len="lg"/>
              <a:tailEnd type="none" w="med" len="med"/>
            </a:ln>
          </p:spPr>
        </p:sp>
        <p:sp>
          <p:nvSpPr>
            <p:cNvPr id="11340" name="Line 87"/>
            <p:cNvSpPr/>
            <p:nvPr/>
          </p:nvSpPr>
          <p:spPr>
            <a:xfrm rot="3581093">
              <a:off x="1323" y="3462"/>
              <a:ext cx="0" cy="165"/>
            </a:xfrm>
            <a:prstGeom prst="line">
              <a:avLst/>
            </a:prstGeom>
            <a:ln w="28575" cap="flat" cmpd="sng">
              <a:solidFill>
                <a:srgbClr val="FF0000"/>
              </a:solidFill>
              <a:prstDash val="solid"/>
              <a:headEnd type="none" w="sm" len="lg"/>
              <a:tailEnd type="none" w="med" len="med"/>
            </a:ln>
          </p:spPr>
        </p:sp>
        <p:sp>
          <p:nvSpPr>
            <p:cNvPr id="11341" name="Line 88"/>
            <p:cNvSpPr/>
            <p:nvPr/>
          </p:nvSpPr>
          <p:spPr>
            <a:xfrm rot="3581093">
              <a:off x="1405" y="3586"/>
              <a:ext cx="0" cy="165"/>
            </a:xfrm>
            <a:prstGeom prst="line">
              <a:avLst/>
            </a:prstGeom>
            <a:ln w="28575" cap="flat" cmpd="sng">
              <a:solidFill>
                <a:srgbClr val="FF0000"/>
              </a:solidFill>
              <a:prstDash val="solid"/>
              <a:headEnd type="none" w="sm" len="lg"/>
              <a:tailEnd type="none" w="med" len="med"/>
            </a:ln>
          </p:spPr>
        </p:sp>
        <p:sp>
          <p:nvSpPr>
            <p:cNvPr id="11342" name="Oval 89"/>
            <p:cNvSpPr/>
            <p:nvPr/>
          </p:nvSpPr>
          <p:spPr>
            <a:xfrm rot="3581093">
              <a:off x="1199" y="3409"/>
              <a:ext cx="56" cy="54"/>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43" name="Oval 90"/>
            <p:cNvSpPr/>
            <p:nvPr/>
          </p:nvSpPr>
          <p:spPr>
            <a:xfrm rot="3581093">
              <a:off x="1322" y="3587"/>
              <a:ext cx="55" cy="54"/>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44" name="Line 91"/>
            <p:cNvSpPr/>
            <p:nvPr/>
          </p:nvSpPr>
          <p:spPr>
            <a:xfrm rot="3581093">
              <a:off x="1426" y="3629"/>
              <a:ext cx="0" cy="164"/>
            </a:xfrm>
            <a:prstGeom prst="line">
              <a:avLst/>
            </a:prstGeom>
            <a:ln w="28575" cap="flat" cmpd="sng">
              <a:solidFill>
                <a:srgbClr val="FF0000"/>
              </a:solidFill>
              <a:prstDash val="solid"/>
              <a:headEnd type="none" w="sm" len="lg"/>
              <a:tailEnd type="none" w="med" len="med"/>
            </a:ln>
          </p:spPr>
        </p:sp>
      </p:grpSp>
      <p:grpSp>
        <p:nvGrpSpPr>
          <p:cNvPr id="14" name="Group 92"/>
          <p:cNvGrpSpPr/>
          <p:nvPr/>
        </p:nvGrpSpPr>
        <p:grpSpPr>
          <a:xfrm>
            <a:off x="2090738" y="4167188"/>
            <a:ext cx="862012" cy="862012"/>
            <a:chOff x="1104" y="2544"/>
            <a:chExt cx="672" cy="672"/>
          </a:xfrm>
        </p:grpSpPr>
        <p:sp>
          <p:nvSpPr>
            <p:cNvPr id="11331" name="Line 93"/>
            <p:cNvSpPr/>
            <p:nvPr/>
          </p:nvSpPr>
          <p:spPr>
            <a:xfrm flipV="1">
              <a:off x="1104" y="2544"/>
              <a:ext cx="672" cy="672"/>
            </a:xfrm>
            <a:prstGeom prst="line">
              <a:avLst/>
            </a:prstGeom>
            <a:ln w="28575" cap="flat" cmpd="sng">
              <a:solidFill>
                <a:srgbClr val="FF0000"/>
              </a:solidFill>
              <a:prstDash val="solid"/>
              <a:headEnd type="none" w="med" len="med"/>
              <a:tailEnd type="triangle" w="sm" len="lg"/>
            </a:ln>
          </p:spPr>
        </p:sp>
        <p:sp>
          <p:nvSpPr>
            <p:cNvPr id="11332" name="Oval 94"/>
            <p:cNvSpPr/>
            <p:nvPr/>
          </p:nvSpPr>
          <p:spPr>
            <a:xfrm>
              <a:off x="1248" y="3024"/>
              <a:ext cx="48" cy="48"/>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33" name="Oval 95"/>
            <p:cNvSpPr/>
            <p:nvPr/>
          </p:nvSpPr>
          <p:spPr>
            <a:xfrm>
              <a:off x="1344" y="2928"/>
              <a:ext cx="48" cy="48"/>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34" name="Line 96"/>
            <p:cNvSpPr/>
            <p:nvPr/>
          </p:nvSpPr>
          <p:spPr>
            <a:xfrm>
              <a:off x="1392" y="2832"/>
              <a:ext cx="96" cy="96"/>
            </a:xfrm>
            <a:prstGeom prst="line">
              <a:avLst/>
            </a:prstGeom>
            <a:ln w="28575" cap="flat" cmpd="sng">
              <a:solidFill>
                <a:srgbClr val="FF0000"/>
              </a:solidFill>
              <a:prstDash val="solid"/>
              <a:headEnd type="none" w="med" len="med"/>
              <a:tailEnd type="none" w="sm" len="lg"/>
            </a:ln>
          </p:spPr>
        </p:sp>
        <p:sp>
          <p:nvSpPr>
            <p:cNvPr id="11335" name="Oval 97"/>
            <p:cNvSpPr/>
            <p:nvPr/>
          </p:nvSpPr>
          <p:spPr>
            <a:xfrm>
              <a:off x="1536" y="2736"/>
              <a:ext cx="48" cy="48"/>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36" name="Oval 98"/>
            <p:cNvSpPr/>
            <p:nvPr/>
          </p:nvSpPr>
          <p:spPr>
            <a:xfrm>
              <a:off x="1488" y="2784"/>
              <a:ext cx="48" cy="48"/>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37" name="Line 99"/>
            <p:cNvSpPr/>
            <p:nvPr/>
          </p:nvSpPr>
          <p:spPr>
            <a:xfrm>
              <a:off x="1584" y="2640"/>
              <a:ext cx="96" cy="96"/>
            </a:xfrm>
            <a:prstGeom prst="line">
              <a:avLst/>
            </a:prstGeom>
            <a:ln w="28575" cap="flat" cmpd="sng">
              <a:solidFill>
                <a:srgbClr val="FF0000"/>
              </a:solidFill>
              <a:prstDash val="solid"/>
              <a:headEnd type="none" w="med" len="med"/>
              <a:tailEnd type="none" w="sm" len="lg"/>
            </a:ln>
          </p:spPr>
        </p:sp>
      </p:grpSp>
      <p:grpSp>
        <p:nvGrpSpPr>
          <p:cNvPr id="11283" name="Group 100"/>
          <p:cNvGrpSpPr/>
          <p:nvPr/>
        </p:nvGrpSpPr>
        <p:grpSpPr>
          <a:xfrm>
            <a:off x="3495675" y="4225925"/>
            <a:ext cx="1296988" cy="703263"/>
            <a:chOff x="2112" y="2736"/>
            <a:chExt cx="866" cy="472"/>
          </a:xfrm>
        </p:grpSpPr>
        <p:sp>
          <p:nvSpPr>
            <p:cNvPr id="11325" name="Line 101"/>
            <p:cNvSpPr/>
            <p:nvPr/>
          </p:nvSpPr>
          <p:spPr>
            <a:xfrm rot="2535919">
              <a:off x="2112" y="3008"/>
              <a:ext cx="866" cy="0"/>
            </a:xfrm>
            <a:prstGeom prst="line">
              <a:avLst/>
            </a:prstGeom>
            <a:ln w="28575" cap="flat" cmpd="sng">
              <a:solidFill>
                <a:srgbClr val="FF0000"/>
              </a:solidFill>
              <a:prstDash val="solid"/>
              <a:headEnd type="none" w="sm" len="lg"/>
              <a:tailEnd type="triangle" w="sm" len="lg"/>
            </a:ln>
          </p:spPr>
        </p:sp>
        <p:sp>
          <p:nvSpPr>
            <p:cNvPr id="11326" name="Line 102"/>
            <p:cNvSpPr/>
            <p:nvPr/>
          </p:nvSpPr>
          <p:spPr>
            <a:xfrm rot="2535919">
              <a:off x="2361" y="2758"/>
              <a:ext cx="0" cy="157"/>
            </a:xfrm>
            <a:prstGeom prst="line">
              <a:avLst/>
            </a:prstGeom>
            <a:ln w="28575" cap="flat" cmpd="sng">
              <a:solidFill>
                <a:srgbClr val="FF0000"/>
              </a:solidFill>
              <a:prstDash val="solid"/>
              <a:headEnd type="none" w="sm" len="lg"/>
              <a:tailEnd type="none" w="sm" len="lg"/>
            </a:ln>
          </p:spPr>
        </p:sp>
        <p:sp>
          <p:nvSpPr>
            <p:cNvPr id="11327" name="Line 103"/>
            <p:cNvSpPr/>
            <p:nvPr/>
          </p:nvSpPr>
          <p:spPr>
            <a:xfrm rot="2535919">
              <a:off x="2466" y="2857"/>
              <a:ext cx="0" cy="157"/>
            </a:xfrm>
            <a:prstGeom prst="line">
              <a:avLst/>
            </a:prstGeom>
            <a:ln w="28575" cap="flat" cmpd="sng">
              <a:solidFill>
                <a:srgbClr val="FF0000"/>
              </a:solidFill>
              <a:prstDash val="solid"/>
              <a:headEnd type="none" w="sm" len="lg"/>
              <a:tailEnd type="none" w="sm" len="lg"/>
            </a:ln>
          </p:spPr>
        </p:sp>
        <p:sp>
          <p:nvSpPr>
            <p:cNvPr id="11328" name="Line 104"/>
            <p:cNvSpPr/>
            <p:nvPr/>
          </p:nvSpPr>
          <p:spPr>
            <a:xfrm rot="2535919">
              <a:off x="2572" y="2954"/>
              <a:ext cx="0" cy="157"/>
            </a:xfrm>
            <a:prstGeom prst="line">
              <a:avLst/>
            </a:prstGeom>
            <a:ln w="28575" cap="flat" cmpd="sng">
              <a:solidFill>
                <a:srgbClr val="FF0000"/>
              </a:solidFill>
              <a:prstDash val="solid"/>
              <a:headEnd type="none" w="sm" len="lg"/>
              <a:tailEnd type="none" w="sm" len="lg"/>
            </a:ln>
          </p:spPr>
        </p:sp>
        <p:sp>
          <p:nvSpPr>
            <p:cNvPr id="11329" name="Line 105"/>
            <p:cNvSpPr/>
            <p:nvPr/>
          </p:nvSpPr>
          <p:spPr>
            <a:xfrm rot="2535919">
              <a:off x="2676" y="3051"/>
              <a:ext cx="0" cy="157"/>
            </a:xfrm>
            <a:prstGeom prst="line">
              <a:avLst/>
            </a:prstGeom>
            <a:ln w="28575" cap="flat" cmpd="sng">
              <a:solidFill>
                <a:srgbClr val="FF0000"/>
              </a:solidFill>
              <a:prstDash val="solid"/>
              <a:headEnd type="none" w="sm" len="lg"/>
              <a:tailEnd type="none" w="sm" len="lg"/>
            </a:ln>
          </p:spPr>
        </p:sp>
        <p:graphicFrame>
          <p:nvGraphicFramePr>
            <p:cNvPr id="11330" name="Object 106"/>
            <p:cNvGraphicFramePr>
              <a:graphicFrameLocks noChangeAspect="1"/>
            </p:cNvGraphicFramePr>
            <p:nvPr/>
          </p:nvGraphicFramePr>
          <p:xfrm>
            <a:off x="2646" y="2736"/>
            <a:ext cx="146" cy="331"/>
          </p:xfrm>
          <a:graphic>
            <a:graphicData uri="http://schemas.openxmlformats.org/presentationml/2006/ole">
              <mc:AlternateContent xmlns:mc="http://schemas.openxmlformats.org/markup-compatibility/2006">
                <mc:Choice xmlns:v="urn:schemas-microsoft-com:vml" Requires="v">
                  <p:oleObj spid="_x0000_s3076" name="" r:id="rId11" imgW="73660" imgH="152400" progId="Equation.3">
                    <p:embed/>
                  </p:oleObj>
                </mc:Choice>
                <mc:Fallback>
                  <p:oleObj name="" r:id="rId11" imgW="73660" imgH="152400" progId="Equation.3">
                    <p:embed/>
                    <p:pic>
                      <p:nvPicPr>
                        <p:cNvPr id="0" name="图片 3075"/>
                        <p:cNvPicPr/>
                        <p:nvPr/>
                      </p:nvPicPr>
                      <p:blipFill>
                        <a:blip r:embed="rId12">
                          <a:clrChange>
                            <a:clrFrom>
                              <a:srgbClr val="000000"/>
                            </a:clrFrom>
                            <a:clrTo>
                              <a:srgbClr val="003366"/>
                            </a:clrTo>
                          </a:clrChange>
                        </a:blip>
                        <a:stretch>
                          <a:fillRect/>
                        </a:stretch>
                      </p:blipFill>
                      <p:spPr>
                        <a:xfrm>
                          <a:off x="2646" y="2736"/>
                          <a:ext cx="146" cy="331"/>
                        </a:xfrm>
                        <a:prstGeom prst="rect">
                          <a:avLst/>
                        </a:prstGeom>
                        <a:noFill/>
                        <a:ln w="38100">
                          <a:noFill/>
                          <a:miter/>
                        </a:ln>
                      </p:spPr>
                    </p:pic>
                  </p:oleObj>
                </mc:Fallback>
              </mc:AlternateContent>
            </a:graphicData>
          </a:graphic>
        </p:graphicFrame>
      </p:grpSp>
      <p:sp>
        <p:nvSpPr>
          <p:cNvPr id="11284" name="Line 107"/>
          <p:cNvSpPr/>
          <p:nvPr/>
        </p:nvSpPr>
        <p:spPr>
          <a:xfrm>
            <a:off x="4602163" y="4095750"/>
            <a:ext cx="0" cy="1928813"/>
          </a:xfrm>
          <a:prstGeom prst="line">
            <a:avLst/>
          </a:prstGeom>
          <a:ln w="28575" cap="flat" cmpd="sng">
            <a:solidFill>
              <a:schemeClr val="tx1"/>
            </a:solidFill>
            <a:prstDash val="dash"/>
            <a:headEnd type="none" w="sm" len="lg"/>
            <a:tailEnd type="none" w="sm" len="lg"/>
          </a:ln>
        </p:spPr>
      </p:sp>
      <p:sp>
        <p:nvSpPr>
          <p:cNvPr id="11285" name="Line 108"/>
          <p:cNvSpPr/>
          <p:nvPr/>
        </p:nvSpPr>
        <p:spPr>
          <a:xfrm>
            <a:off x="3614738" y="5027613"/>
            <a:ext cx="2036762" cy="0"/>
          </a:xfrm>
          <a:prstGeom prst="line">
            <a:avLst/>
          </a:prstGeom>
          <a:ln w="28575" cap="flat" cmpd="sng">
            <a:solidFill>
              <a:schemeClr val="tx1"/>
            </a:solidFill>
            <a:prstDash val="solid"/>
            <a:headEnd type="none" w="sm" len="lg"/>
            <a:tailEnd type="none" w="sm" len="lg"/>
          </a:ln>
        </p:spPr>
      </p:sp>
      <p:grpSp>
        <p:nvGrpSpPr>
          <p:cNvPr id="16" name="Group 109"/>
          <p:cNvGrpSpPr/>
          <p:nvPr/>
        </p:nvGrpSpPr>
        <p:grpSpPr>
          <a:xfrm>
            <a:off x="4602163" y="4960938"/>
            <a:ext cx="371475" cy="933450"/>
            <a:chOff x="2851" y="3269"/>
            <a:chExt cx="248" cy="627"/>
          </a:xfrm>
        </p:grpSpPr>
        <p:sp>
          <p:nvSpPr>
            <p:cNvPr id="11321" name="Line 110"/>
            <p:cNvSpPr/>
            <p:nvPr/>
          </p:nvSpPr>
          <p:spPr>
            <a:xfrm rot="3581093" flipH="1">
              <a:off x="2688" y="3576"/>
              <a:ext cx="627" cy="12"/>
            </a:xfrm>
            <a:prstGeom prst="line">
              <a:avLst/>
            </a:prstGeom>
            <a:ln w="28575" cap="flat" cmpd="sng">
              <a:solidFill>
                <a:srgbClr val="FF0000"/>
              </a:solidFill>
              <a:prstDash val="solid"/>
              <a:headEnd type="triangle" w="sm" len="lg"/>
              <a:tailEnd type="none" w="sm" len="lg"/>
            </a:ln>
          </p:spPr>
        </p:sp>
        <p:sp>
          <p:nvSpPr>
            <p:cNvPr id="11322" name="Line 111"/>
            <p:cNvSpPr/>
            <p:nvPr/>
          </p:nvSpPr>
          <p:spPr>
            <a:xfrm rot="3581093" flipV="1">
              <a:off x="2933" y="3371"/>
              <a:ext cx="0" cy="165"/>
            </a:xfrm>
            <a:prstGeom prst="line">
              <a:avLst/>
            </a:prstGeom>
            <a:ln w="28575" cap="flat" cmpd="sng">
              <a:solidFill>
                <a:srgbClr val="FF0000"/>
              </a:solidFill>
              <a:prstDash val="solid"/>
              <a:headEnd type="none" w="sm" len="lg"/>
              <a:tailEnd type="none" w="sm" len="lg"/>
            </a:ln>
          </p:spPr>
        </p:sp>
        <p:sp>
          <p:nvSpPr>
            <p:cNvPr id="11323" name="Line 112"/>
            <p:cNvSpPr/>
            <p:nvPr/>
          </p:nvSpPr>
          <p:spPr>
            <a:xfrm rot="3581093">
              <a:off x="2974" y="3461"/>
              <a:ext cx="0" cy="165"/>
            </a:xfrm>
            <a:prstGeom prst="line">
              <a:avLst/>
            </a:prstGeom>
            <a:ln w="28575" cap="flat" cmpd="sng">
              <a:solidFill>
                <a:srgbClr val="FF0000"/>
              </a:solidFill>
              <a:prstDash val="solid"/>
              <a:headEnd type="none" w="sm" len="lg"/>
              <a:tailEnd type="none" w="sm" len="lg"/>
            </a:ln>
          </p:spPr>
        </p:sp>
        <p:sp>
          <p:nvSpPr>
            <p:cNvPr id="11324" name="Line 113"/>
            <p:cNvSpPr/>
            <p:nvPr/>
          </p:nvSpPr>
          <p:spPr>
            <a:xfrm rot="3581093">
              <a:off x="3016" y="3550"/>
              <a:ext cx="0" cy="165"/>
            </a:xfrm>
            <a:prstGeom prst="line">
              <a:avLst/>
            </a:prstGeom>
            <a:ln w="28575" cap="flat" cmpd="sng">
              <a:solidFill>
                <a:srgbClr val="FF0000"/>
              </a:solidFill>
              <a:prstDash val="solid"/>
              <a:headEnd type="none" w="sm" len="lg"/>
              <a:tailEnd type="none" w="sm" len="lg"/>
            </a:ln>
          </p:spPr>
        </p:sp>
      </p:grpSp>
      <p:grpSp>
        <p:nvGrpSpPr>
          <p:cNvPr id="17" name="Group 114"/>
          <p:cNvGrpSpPr/>
          <p:nvPr/>
        </p:nvGrpSpPr>
        <p:grpSpPr>
          <a:xfrm>
            <a:off x="4578350" y="4095750"/>
            <a:ext cx="863600" cy="931863"/>
            <a:chOff x="2928" y="2544"/>
            <a:chExt cx="672" cy="672"/>
          </a:xfrm>
        </p:grpSpPr>
        <p:sp>
          <p:nvSpPr>
            <p:cNvPr id="11316" name="Line 115"/>
            <p:cNvSpPr/>
            <p:nvPr/>
          </p:nvSpPr>
          <p:spPr>
            <a:xfrm flipV="1">
              <a:off x="2928" y="2544"/>
              <a:ext cx="672" cy="672"/>
            </a:xfrm>
            <a:prstGeom prst="line">
              <a:avLst/>
            </a:prstGeom>
            <a:ln w="28575" cap="flat" cmpd="sng">
              <a:solidFill>
                <a:srgbClr val="FF0000"/>
              </a:solidFill>
              <a:prstDash val="solid"/>
              <a:headEnd type="none" w="sm" len="lg"/>
              <a:tailEnd type="triangle" w="sm" len="lg"/>
            </a:ln>
          </p:spPr>
        </p:sp>
        <p:sp>
          <p:nvSpPr>
            <p:cNvPr id="11317" name="Line 116"/>
            <p:cNvSpPr/>
            <p:nvPr/>
          </p:nvSpPr>
          <p:spPr>
            <a:xfrm>
              <a:off x="3168" y="2880"/>
              <a:ext cx="96" cy="96"/>
            </a:xfrm>
            <a:prstGeom prst="line">
              <a:avLst/>
            </a:prstGeom>
            <a:ln w="28575" cap="flat" cmpd="sng">
              <a:solidFill>
                <a:srgbClr val="FF0000"/>
              </a:solidFill>
              <a:prstDash val="solid"/>
              <a:headEnd type="none" w="sm" len="lg"/>
              <a:tailEnd type="none" w="sm" len="lg"/>
            </a:ln>
          </p:spPr>
        </p:sp>
        <p:sp>
          <p:nvSpPr>
            <p:cNvPr id="11318" name="Line 117"/>
            <p:cNvSpPr/>
            <p:nvPr/>
          </p:nvSpPr>
          <p:spPr>
            <a:xfrm>
              <a:off x="3360" y="2688"/>
              <a:ext cx="96" cy="96"/>
            </a:xfrm>
            <a:prstGeom prst="line">
              <a:avLst/>
            </a:prstGeom>
            <a:ln w="28575" cap="flat" cmpd="sng">
              <a:solidFill>
                <a:srgbClr val="FF0000"/>
              </a:solidFill>
              <a:prstDash val="solid"/>
              <a:headEnd type="none" w="sm" len="lg"/>
              <a:tailEnd type="none" w="sm" len="lg"/>
            </a:ln>
          </p:spPr>
        </p:sp>
        <p:sp>
          <p:nvSpPr>
            <p:cNvPr id="11319" name="Line 118"/>
            <p:cNvSpPr/>
            <p:nvPr/>
          </p:nvSpPr>
          <p:spPr>
            <a:xfrm>
              <a:off x="3264" y="2784"/>
              <a:ext cx="96" cy="96"/>
            </a:xfrm>
            <a:prstGeom prst="line">
              <a:avLst/>
            </a:prstGeom>
            <a:ln w="28575" cap="flat" cmpd="sng">
              <a:solidFill>
                <a:srgbClr val="FF0000"/>
              </a:solidFill>
              <a:prstDash val="solid"/>
              <a:headEnd type="none" w="sm" len="lg"/>
              <a:tailEnd type="none" w="sm" len="lg"/>
            </a:ln>
          </p:spPr>
        </p:sp>
        <p:sp>
          <p:nvSpPr>
            <p:cNvPr id="11320" name="Line 119"/>
            <p:cNvSpPr/>
            <p:nvPr/>
          </p:nvSpPr>
          <p:spPr>
            <a:xfrm>
              <a:off x="3072" y="2976"/>
              <a:ext cx="96" cy="96"/>
            </a:xfrm>
            <a:prstGeom prst="line">
              <a:avLst/>
            </a:prstGeom>
            <a:ln w="28575" cap="flat" cmpd="sng">
              <a:solidFill>
                <a:srgbClr val="FF0000"/>
              </a:solidFill>
              <a:prstDash val="solid"/>
              <a:headEnd type="none" w="sm" len="lg"/>
              <a:tailEnd type="none" w="sm" len="lg"/>
            </a:ln>
          </p:spPr>
        </p:sp>
      </p:grpSp>
      <p:graphicFrame>
        <p:nvGraphicFramePr>
          <p:cNvPr id="11288" name="Object 120"/>
          <p:cNvGraphicFramePr>
            <a:graphicFrameLocks noChangeAspect="1"/>
          </p:cNvGraphicFramePr>
          <p:nvPr/>
        </p:nvGraphicFramePr>
        <p:xfrm>
          <a:off x="6873875" y="4379913"/>
          <a:ext cx="187325" cy="360362"/>
        </p:xfrm>
        <a:graphic>
          <a:graphicData uri="http://schemas.openxmlformats.org/presentationml/2006/ole">
            <mc:AlternateContent xmlns:mc="http://schemas.openxmlformats.org/markup-compatibility/2006">
              <mc:Choice xmlns:v="urn:schemas-microsoft-com:vml" Requires="v">
                <p:oleObj spid="_x0000_s3077" name="" r:id="rId13" imgW="57785" imgH="110490" progId="Equation.3">
                  <p:embed/>
                </p:oleObj>
              </mc:Choice>
              <mc:Fallback>
                <p:oleObj name="" r:id="rId13" imgW="57785" imgH="110490" progId="Equation.3">
                  <p:embed/>
                  <p:pic>
                    <p:nvPicPr>
                      <p:cNvPr id="0" name="图片 3076"/>
                      <p:cNvPicPr/>
                      <p:nvPr/>
                    </p:nvPicPr>
                    <p:blipFill>
                      <a:blip r:embed="rId14">
                        <a:clrChange>
                          <a:clrFrom>
                            <a:srgbClr val="000000"/>
                          </a:clrFrom>
                          <a:clrTo>
                            <a:srgbClr val="003366"/>
                          </a:clrTo>
                        </a:clrChange>
                      </a:blip>
                      <a:stretch>
                        <a:fillRect/>
                      </a:stretch>
                    </p:blipFill>
                    <p:spPr>
                      <a:xfrm>
                        <a:off x="6873875" y="4379913"/>
                        <a:ext cx="187325" cy="360362"/>
                      </a:xfrm>
                      <a:prstGeom prst="rect">
                        <a:avLst/>
                      </a:prstGeom>
                      <a:noFill/>
                      <a:ln w="38100">
                        <a:noFill/>
                        <a:miter/>
                      </a:ln>
                    </p:spPr>
                  </p:pic>
                </p:oleObj>
              </mc:Fallback>
            </mc:AlternateContent>
          </a:graphicData>
        </a:graphic>
      </p:graphicFrame>
      <p:sp>
        <p:nvSpPr>
          <p:cNvPr id="11289" name="Line 121"/>
          <p:cNvSpPr/>
          <p:nvPr/>
        </p:nvSpPr>
        <p:spPr>
          <a:xfrm>
            <a:off x="7116763" y="4167188"/>
            <a:ext cx="0" cy="1784350"/>
          </a:xfrm>
          <a:prstGeom prst="line">
            <a:avLst/>
          </a:prstGeom>
          <a:ln w="28575" cap="flat" cmpd="sng">
            <a:solidFill>
              <a:schemeClr val="tx1"/>
            </a:solidFill>
            <a:prstDash val="dash"/>
            <a:headEnd type="none" w="sm" len="lg"/>
            <a:tailEnd type="none" w="sm" len="lg"/>
          </a:ln>
        </p:spPr>
      </p:sp>
      <p:sp>
        <p:nvSpPr>
          <p:cNvPr id="11290" name="Line 122"/>
          <p:cNvSpPr/>
          <p:nvPr/>
        </p:nvSpPr>
        <p:spPr>
          <a:xfrm>
            <a:off x="6129338" y="5029200"/>
            <a:ext cx="2036762" cy="0"/>
          </a:xfrm>
          <a:prstGeom prst="line">
            <a:avLst/>
          </a:prstGeom>
          <a:ln w="28575" cap="flat" cmpd="sng">
            <a:solidFill>
              <a:schemeClr val="tx1"/>
            </a:solidFill>
            <a:prstDash val="solid"/>
            <a:headEnd type="none" w="sm" len="lg"/>
            <a:tailEnd type="none" w="sm" len="lg"/>
          </a:ln>
        </p:spPr>
      </p:sp>
      <p:grpSp>
        <p:nvGrpSpPr>
          <p:cNvPr id="18" name="Group 123"/>
          <p:cNvGrpSpPr/>
          <p:nvPr/>
        </p:nvGrpSpPr>
        <p:grpSpPr>
          <a:xfrm>
            <a:off x="7116763" y="4291013"/>
            <a:ext cx="741362" cy="738187"/>
            <a:chOff x="4656" y="2640"/>
            <a:chExt cx="576" cy="576"/>
          </a:xfrm>
        </p:grpSpPr>
        <p:sp>
          <p:nvSpPr>
            <p:cNvPr id="11311" name="Line 124"/>
            <p:cNvSpPr/>
            <p:nvPr/>
          </p:nvSpPr>
          <p:spPr>
            <a:xfrm flipV="1">
              <a:off x="4656" y="2640"/>
              <a:ext cx="576" cy="576"/>
            </a:xfrm>
            <a:prstGeom prst="line">
              <a:avLst/>
            </a:prstGeom>
            <a:ln w="28575" cap="flat" cmpd="sng">
              <a:solidFill>
                <a:srgbClr val="FF0000"/>
              </a:solidFill>
              <a:prstDash val="solid"/>
              <a:headEnd type="none" w="sm" len="lg"/>
              <a:tailEnd type="triangle" w="sm" len="lg"/>
            </a:ln>
          </p:spPr>
        </p:sp>
        <p:sp>
          <p:nvSpPr>
            <p:cNvPr id="11312" name="Oval 125"/>
            <p:cNvSpPr/>
            <p:nvPr/>
          </p:nvSpPr>
          <p:spPr>
            <a:xfrm>
              <a:off x="4800" y="3024"/>
              <a:ext cx="48" cy="48"/>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13" name="Oval 126"/>
            <p:cNvSpPr/>
            <p:nvPr/>
          </p:nvSpPr>
          <p:spPr>
            <a:xfrm>
              <a:off x="4896" y="2928"/>
              <a:ext cx="48" cy="48"/>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14" name="Oval 127"/>
            <p:cNvSpPr/>
            <p:nvPr/>
          </p:nvSpPr>
          <p:spPr>
            <a:xfrm>
              <a:off x="5088" y="2736"/>
              <a:ext cx="48" cy="48"/>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15" name="Oval 128"/>
            <p:cNvSpPr/>
            <p:nvPr/>
          </p:nvSpPr>
          <p:spPr>
            <a:xfrm>
              <a:off x="4992" y="2832"/>
              <a:ext cx="48" cy="48"/>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9" name="Group 129"/>
          <p:cNvGrpSpPr/>
          <p:nvPr/>
        </p:nvGrpSpPr>
        <p:grpSpPr>
          <a:xfrm>
            <a:off x="7200900" y="4967288"/>
            <a:ext cx="304800" cy="985837"/>
            <a:chOff x="4721" y="3168"/>
            <a:chExt cx="238" cy="769"/>
          </a:xfrm>
        </p:grpSpPr>
        <p:sp>
          <p:nvSpPr>
            <p:cNvPr id="11306" name="Line 130"/>
            <p:cNvSpPr/>
            <p:nvPr/>
          </p:nvSpPr>
          <p:spPr>
            <a:xfrm rot="3581093" flipH="1">
              <a:off x="4470" y="3545"/>
              <a:ext cx="769" cy="15"/>
            </a:xfrm>
            <a:prstGeom prst="line">
              <a:avLst/>
            </a:prstGeom>
            <a:ln w="28575" cap="flat" cmpd="sng">
              <a:solidFill>
                <a:srgbClr val="FF0000"/>
              </a:solidFill>
              <a:prstDash val="solid"/>
              <a:headEnd type="triangle" w="sm" len="lg"/>
              <a:tailEnd type="none" w="sm" len="lg"/>
            </a:ln>
          </p:spPr>
        </p:sp>
        <p:sp>
          <p:nvSpPr>
            <p:cNvPr id="11307" name="Oval 131"/>
            <p:cNvSpPr/>
            <p:nvPr/>
          </p:nvSpPr>
          <p:spPr>
            <a:xfrm rot="3581093">
              <a:off x="4720" y="3353"/>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08" name="Oval 132"/>
            <p:cNvSpPr/>
            <p:nvPr/>
          </p:nvSpPr>
          <p:spPr>
            <a:xfrm rot="3581093">
              <a:off x="4847" y="3552"/>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09" name="Oval 133"/>
            <p:cNvSpPr/>
            <p:nvPr/>
          </p:nvSpPr>
          <p:spPr>
            <a:xfrm rot="3581093">
              <a:off x="4799" y="3456"/>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10" name="Oval 134"/>
            <p:cNvSpPr/>
            <p:nvPr/>
          </p:nvSpPr>
          <p:spPr>
            <a:xfrm rot="3581093">
              <a:off x="4895" y="3648"/>
              <a:ext cx="64" cy="63"/>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1293" name="Rectangle 135"/>
          <p:cNvSpPr/>
          <p:nvPr/>
        </p:nvSpPr>
        <p:spPr>
          <a:xfrm>
            <a:off x="982663" y="2643188"/>
            <a:ext cx="2154237" cy="928687"/>
          </a:xfrm>
          <a:prstGeom prst="rect">
            <a:avLst/>
          </a:prstGeom>
          <a:solidFill>
            <a:srgbClr val="C5FFFF">
              <a:alpha val="50195"/>
            </a:srgbClr>
          </a:solidFill>
          <a:ln w="9525">
            <a:noFill/>
          </a:ln>
        </p:spPr>
        <p:txBody>
          <a:bodyPr wrap="none" anchor="ctr" anchorCtr="0"/>
          <a:p>
            <a:pPr eaLnBrk="1" hangingPunct="1"/>
            <a:endParaRPr lang="zh-CN" altLang="en-US" dirty="0">
              <a:latin typeface="Arial" panose="020B0604020202020204" pitchFamily="34" charset="0"/>
            </a:endParaRPr>
          </a:p>
        </p:txBody>
      </p:sp>
      <p:sp>
        <p:nvSpPr>
          <p:cNvPr id="11294" name="Rectangle 136"/>
          <p:cNvSpPr/>
          <p:nvPr/>
        </p:nvSpPr>
        <p:spPr>
          <a:xfrm>
            <a:off x="3568700" y="2667000"/>
            <a:ext cx="2154238" cy="928688"/>
          </a:xfrm>
          <a:prstGeom prst="rect">
            <a:avLst/>
          </a:prstGeom>
          <a:solidFill>
            <a:srgbClr val="C5FFFF">
              <a:alpha val="50195"/>
            </a:srgbClr>
          </a:solidFill>
          <a:ln w="9525">
            <a:noFill/>
          </a:ln>
        </p:spPr>
        <p:txBody>
          <a:bodyPr wrap="none" anchor="ctr" anchorCtr="0"/>
          <a:p>
            <a:pPr eaLnBrk="1" hangingPunct="1"/>
            <a:endParaRPr lang="zh-CN" altLang="en-US" dirty="0">
              <a:latin typeface="Arial" panose="020B0604020202020204" pitchFamily="34" charset="0"/>
            </a:endParaRPr>
          </a:p>
        </p:txBody>
      </p:sp>
      <p:sp>
        <p:nvSpPr>
          <p:cNvPr id="11295" name="Rectangle 137"/>
          <p:cNvSpPr/>
          <p:nvPr/>
        </p:nvSpPr>
        <p:spPr>
          <a:xfrm>
            <a:off x="6011863" y="2667000"/>
            <a:ext cx="2154237" cy="928688"/>
          </a:xfrm>
          <a:prstGeom prst="rect">
            <a:avLst/>
          </a:prstGeom>
          <a:solidFill>
            <a:srgbClr val="C5FFFF">
              <a:alpha val="50195"/>
            </a:srgbClr>
          </a:solidFill>
          <a:ln w="9525">
            <a:noFill/>
          </a:ln>
        </p:spPr>
        <p:txBody>
          <a:bodyPr wrap="none" anchor="ctr" anchorCtr="0"/>
          <a:p>
            <a:pPr eaLnBrk="1" hangingPunct="1"/>
            <a:endParaRPr lang="zh-CN" altLang="en-US" dirty="0">
              <a:latin typeface="Arial" panose="020B0604020202020204" pitchFamily="34" charset="0"/>
            </a:endParaRPr>
          </a:p>
        </p:txBody>
      </p:sp>
      <p:sp>
        <p:nvSpPr>
          <p:cNvPr id="11296" name="Rectangle 138"/>
          <p:cNvSpPr/>
          <p:nvPr/>
        </p:nvSpPr>
        <p:spPr>
          <a:xfrm>
            <a:off x="1054100" y="5024438"/>
            <a:ext cx="2154238" cy="1000125"/>
          </a:xfrm>
          <a:prstGeom prst="rect">
            <a:avLst/>
          </a:prstGeom>
          <a:solidFill>
            <a:srgbClr val="C5FFFF">
              <a:alpha val="50195"/>
            </a:srgbClr>
          </a:solidFill>
          <a:ln w="9525">
            <a:noFill/>
          </a:ln>
        </p:spPr>
        <p:txBody>
          <a:bodyPr wrap="none" anchor="ctr" anchorCtr="0"/>
          <a:p>
            <a:pPr eaLnBrk="1" hangingPunct="1"/>
            <a:endParaRPr lang="zh-CN" altLang="en-US" dirty="0">
              <a:latin typeface="Arial" panose="020B0604020202020204" pitchFamily="34" charset="0"/>
            </a:endParaRPr>
          </a:p>
        </p:txBody>
      </p:sp>
      <p:sp>
        <p:nvSpPr>
          <p:cNvPr id="11297" name="Rectangle 139"/>
          <p:cNvSpPr/>
          <p:nvPr/>
        </p:nvSpPr>
        <p:spPr>
          <a:xfrm>
            <a:off x="3735388" y="5048250"/>
            <a:ext cx="2154237" cy="1000125"/>
          </a:xfrm>
          <a:prstGeom prst="rect">
            <a:avLst/>
          </a:prstGeom>
          <a:solidFill>
            <a:srgbClr val="C5FFFF">
              <a:alpha val="50195"/>
            </a:srgbClr>
          </a:solidFill>
          <a:ln w="9525">
            <a:noFill/>
          </a:ln>
        </p:spPr>
        <p:txBody>
          <a:bodyPr wrap="none" anchor="ctr" anchorCtr="0"/>
          <a:p>
            <a:pPr eaLnBrk="1" hangingPunct="1"/>
            <a:endParaRPr lang="zh-CN" altLang="en-US" dirty="0">
              <a:latin typeface="Arial" panose="020B0604020202020204" pitchFamily="34" charset="0"/>
            </a:endParaRPr>
          </a:p>
        </p:txBody>
      </p:sp>
      <p:sp>
        <p:nvSpPr>
          <p:cNvPr id="11298" name="Rectangle 140"/>
          <p:cNvSpPr/>
          <p:nvPr/>
        </p:nvSpPr>
        <p:spPr>
          <a:xfrm>
            <a:off x="6011863" y="5024438"/>
            <a:ext cx="2154237" cy="1000125"/>
          </a:xfrm>
          <a:prstGeom prst="rect">
            <a:avLst/>
          </a:prstGeom>
          <a:solidFill>
            <a:srgbClr val="C5FFFF">
              <a:alpha val="50195"/>
            </a:srgbClr>
          </a:solidFill>
          <a:ln w="9525">
            <a:noFill/>
          </a:ln>
        </p:spPr>
        <p:txBody>
          <a:bodyPr wrap="none" anchor="ctr" anchorCtr="0"/>
          <a:p>
            <a:pPr eaLnBrk="1" hangingPunct="1"/>
            <a:endParaRPr lang="zh-CN" altLang="en-US" dirty="0">
              <a:latin typeface="Arial" panose="020B0604020202020204" pitchFamily="34" charset="0"/>
            </a:endParaRPr>
          </a:p>
        </p:txBody>
      </p:sp>
      <p:grpSp>
        <p:nvGrpSpPr>
          <p:cNvPr id="11299" name="Group 147"/>
          <p:cNvGrpSpPr/>
          <p:nvPr/>
        </p:nvGrpSpPr>
        <p:grpSpPr>
          <a:xfrm>
            <a:off x="6008688" y="4230688"/>
            <a:ext cx="1295400" cy="579437"/>
            <a:chOff x="3792" y="2779"/>
            <a:chExt cx="866" cy="389"/>
          </a:xfrm>
        </p:grpSpPr>
        <p:sp>
          <p:nvSpPr>
            <p:cNvPr id="11301" name="Line 148"/>
            <p:cNvSpPr/>
            <p:nvPr/>
          </p:nvSpPr>
          <p:spPr>
            <a:xfrm rot="2535919">
              <a:off x="3792" y="3032"/>
              <a:ext cx="866" cy="0"/>
            </a:xfrm>
            <a:prstGeom prst="line">
              <a:avLst/>
            </a:prstGeom>
            <a:ln w="28575" cap="flat" cmpd="sng">
              <a:solidFill>
                <a:srgbClr val="FF0000"/>
              </a:solidFill>
              <a:prstDash val="solid"/>
              <a:headEnd type="none" w="sm" len="lg"/>
              <a:tailEnd type="triangle" w="sm" len="lg"/>
            </a:ln>
          </p:spPr>
        </p:sp>
        <p:sp>
          <p:nvSpPr>
            <p:cNvPr id="11302" name="Oval 149"/>
            <p:cNvSpPr/>
            <p:nvPr/>
          </p:nvSpPr>
          <p:spPr>
            <a:xfrm rot="2535919">
              <a:off x="3975" y="2779"/>
              <a:ext cx="40" cy="70"/>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03" name="Oval 150"/>
            <p:cNvSpPr/>
            <p:nvPr/>
          </p:nvSpPr>
          <p:spPr>
            <a:xfrm rot="2535919">
              <a:off x="4320" y="3108"/>
              <a:ext cx="62" cy="60"/>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04" name="Oval 151"/>
            <p:cNvSpPr/>
            <p:nvPr/>
          </p:nvSpPr>
          <p:spPr>
            <a:xfrm rot="2535919">
              <a:off x="4176" y="2976"/>
              <a:ext cx="62" cy="60"/>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05" name="Oval 152"/>
            <p:cNvSpPr/>
            <p:nvPr/>
          </p:nvSpPr>
          <p:spPr>
            <a:xfrm rot="2535919">
              <a:off x="4066" y="2868"/>
              <a:ext cx="62" cy="60"/>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1300" name="Rectangle 156"/>
          <p:cNvSpPr/>
          <p:nvPr/>
        </p:nvSpPr>
        <p:spPr>
          <a:xfrm>
            <a:off x="4067175" y="90488"/>
            <a:ext cx="1101725"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讨论</a:t>
            </a:r>
            <a:endParaRPr lang="zh-CN" altLang="en-US" sz="3600" b="1"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up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upRigh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strips(downRigh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strips(upRigh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strips(downRigh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strips(upRigh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strips(downRight)">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90" name="Group 86"/>
          <p:cNvGrpSpPr/>
          <p:nvPr/>
        </p:nvGrpSpPr>
        <p:grpSpPr>
          <a:xfrm>
            <a:off x="685800" y="974725"/>
            <a:ext cx="8077200" cy="1844675"/>
            <a:chOff x="384" y="768"/>
            <a:chExt cx="5088" cy="1162"/>
          </a:xfrm>
        </p:grpSpPr>
        <p:sp>
          <p:nvSpPr>
            <p:cNvPr id="12362" name="Text Box 21"/>
            <p:cNvSpPr txBox="1"/>
            <p:nvPr/>
          </p:nvSpPr>
          <p:spPr>
            <a:xfrm>
              <a:off x="384" y="768"/>
              <a:ext cx="5088" cy="1162"/>
            </a:xfrm>
            <a:prstGeom prst="rect">
              <a:avLst/>
            </a:prstGeom>
            <a:noFill/>
            <a:ln w="9525">
              <a:noFill/>
            </a:ln>
          </p:spPr>
          <p:txBody>
            <a:bodyPr>
              <a:spAutoFit/>
            </a:bodyPr>
            <a:p>
              <a:pPr eaLnBrk="1" hangingPunct="1">
                <a:lnSpc>
                  <a:spcPct val="120000"/>
                </a:lnSpc>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003366"/>
                  </a:solidFill>
                  <a:latin typeface="Times New Roman" panose="02020603050405020304" pitchFamily="18" charset="0"/>
                </a:rPr>
                <a:t>如图的装置                               为偏振片，问下列四种情况，屏上有无干涉条纹？</a:t>
              </a:r>
              <a:endParaRPr lang="zh-CN" altLang="en-US" sz="3200" b="1" dirty="0">
                <a:solidFill>
                  <a:srgbClr val="003366"/>
                </a:solidFill>
                <a:latin typeface="Times New Roman" panose="02020603050405020304" pitchFamily="18" charset="0"/>
              </a:endParaRPr>
            </a:p>
          </p:txBody>
        </p:sp>
        <p:graphicFrame>
          <p:nvGraphicFramePr>
            <p:cNvPr id="12363" name="Object 24"/>
            <p:cNvGraphicFramePr>
              <a:graphicFrameLocks noChangeAspect="1"/>
            </p:cNvGraphicFramePr>
            <p:nvPr/>
          </p:nvGraphicFramePr>
          <p:xfrm>
            <a:off x="3235" y="802"/>
            <a:ext cx="1613" cy="350"/>
          </p:xfrm>
          <a:graphic>
            <a:graphicData uri="http://schemas.openxmlformats.org/presentationml/2006/ole">
              <mc:AlternateContent xmlns:mc="http://schemas.openxmlformats.org/markup-compatibility/2006">
                <mc:Choice xmlns:v="urn:schemas-microsoft-com:vml" Requires="v">
                  <p:oleObj spid="_x0000_s3078" name="" r:id="rId1" imgW="872490" imgH="247015" progId="Equation.3">
                    <p:embed/>
                  </p:oleObj>
                </mc:Choice>
                <mc:Fallback>
                  <p:oleObj name="" r:id="rId1" imgW="872490" imgH="247015" progId="Equation.3">
                    <p:embed/>
                    <p:pic>
                      <p:nvPicPr>
                        <p:cNvPr id="0" name="图片 3077"/>
                        <p:cNvPicPr/>
                        <p:nvPr/>
                      </p:nvPicPr>
                      <p:blipFill>
                        <a:blip r:embed="rId2">
                          <a:clrChange>
                            <a:clrFrom>
                              <a:srgbClr val="000000"/>
                            </a:clrFrom>
                            <a:clrTo>
                              <a:srgbClr val="003366"/>
                            </a:clrTo>
                          </a:clrChange>
                        </a:blip>
                        <a:stretch>
                          <a:fillRect/>
                        </a:stretch>
                      </p:blipFill>
                      <p:spPr>
                        <a:xfrm>
                          <a:off x="3235" y="802"/>
                          <a:ext cx="1613" cy="350"/>
                        </a:xfrm>
                        <a:prstGeom prst="rect">
                          <a:avLst/>
                        </a:prstGeom>
                        <a:noFill/>
                        <a:ln w="38100">
                          <a:noFill/>
                          <a:miter/>
                        </a:ln>
                      </p:spPr>
                    </p:pic>
                  </p:oleObj>
                </mc:Fallback>
              </mc:AlternateContent>
            </a:graphicData>
          </a:graphic>
        </p:graphicFrame>
      </p:grpSp>
      <p:grpSp>
        <p:nvGrpSpPr>
          <p:cNvPr id="12291" name="Group 2"/>
          <p:cNvGrpSpPr/>
          <p:nvPr/>
        </p:nvGrpSpPr>
        <p:grpSpPr>
          <a:xfrm>
            <a:off x="685800" y="3048000"/>
            <a:ext cx="7848600" cy="2819400"/>
            <a:chOff x="384" y="1008"/>
            <a:chExt cx="5040" cy="1728"/>
          </a:xfrm>
        </p:grpSpPr>
        <p:grpSp>
          <p:nvGrpSpPr>
            <p:cNvPr id="12345" name="Group 3"/>
            <p:cNvGrpSpPr/>
            <p:nvPr/>
          </p:nvGrpSpPr>
          <p:grpSpPr>
            <a:xfrm>
              <a:off x="384" y="1008"/>
              <a:ext cx="5040" cy="1728"/>
              <a:chOff x="384" y="1008"/>
              <a:chExt cx="5040" cy="1728"/>
            </a:xfrm>
          </p:grpSpPr>
          <p:sp>
            <p:nvSpPr>
              <p:cNvPr id="12347" name="Rectangle 4"/>
              <p:cNvSpPr/>
              <p:nvPr/>
            </p:nvSpPr>
            <p:spPr>
              <a:xfrm>
                <a:off x="384" y="1008"/>
                <a:ext cx="5040" cy="172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2348" name="Rectangle 5"/>
              <p:cNvSpPr/>
              <p:nvPr/>
            </p:nvSpPr>
            <p:spPr>
              <a:xfrm>
                <a:off x="960" y="1446"/>
                <a:ext cx="48" cy="38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2349" name="Rectangle 6"/>
              <p:cNvSpPr/>
              <p:nvPr/>
            </p:nvSpPr>
            <p:spPr>
              <a:xfrm>
                <a:off x="960" y="1926"/>
                <a:ext cx="48" cy="38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2350" name="Line 7"/>
              <p:cNvSpPr/>
              <p:nvPr/>
            </p:nvSpPr>
            <p:spPr>
              <a:xfrm>
                <a:off x="480" y="1878"/>
                <a:ext cx="3264" cy="0"/>
              </a:xfrm>
              <a:prstGeom prst="line">
                <a:avLst/>
              </a:prstGeom>
              <a:ln w="12700" cap="flat" cmpd="sng">
                <a:solidFill>
                  <a:schemeClr val="tx1"/>
                </a:solidFill>
                <a:prstDash val="dash"/>
                <a:headEnd type="none" w="med" len="med"/>
                <a:tailEnd type="none" w="med" len="med"/>
              </a:ln>
            </p:spPr>
          </p:sp>
          <p:sp>
            <p:nvSpPr>
              <p:cNvPr id="12351" name="Rectangle 8"/>
              <p:cNvSpPr/>
              <p:nvPr/>
            </p:nvSpPr>
            <p:spPr>
              <a:xfrm>
                <a:off x="1536" y="1542"/>
                <a:ext cx="48" cy="672"/>
              </a:xfrm>
              <a:prstGeom prst="rect">
                <a:avLst/>
              </a:prstGeom>
              <a:solidFill>
                <a:srgbClr val="0066FF"/>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2352" name="Rectangle 9"/>
              <p:cNvSpPr/>
              <p:nvPr/>
            </p:nvSpPr>
            <p:spPr>
              <a:xfrm>
                <a:off x="1536" y="2310"/>
                <a:ext cx="48" cy="336"/>
              </a:xfrm>
              <a:prstGeom prst="rect">
                <a:avLst/>
              </a:prstGeom>
              <a:solidFill>
                <a:srgbClr val="0066FF"/>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2353" name="Line 10"/>
              <p:cNvSpPr/>
              <p:nvPr/>
            </p:nvSpPr>
            <p:spPr>
              <a:xfrm>
                <a:off x="528" y="1686"/>
                <a:ext cx="384" cy="0"/>
              </a:xfrm>
              <a:prstGeom prst="line">
                <a:avLst/>
              </a:prstGeom>
              <a:ln w="9525" cap="flat" cmpd="sng">
                <a:solidFill>
                  <a:srgbClr val="0000FF"/>
                </a:solidFill>
                <a:prstDash val="solid"/>
                <a:headEnd type="none" w="med" len="med"/>
                <a:tailEnd type="triangle" w="sm" len="lg"/>
              </a:ln>
            </p:spPr>
          </p:sp>
          <p:sp>
            <p:nvSpPr>
              <p:cNvPr id="12354" name="Line 11"/>
              <p:cNvSpPr/>
              <p:nvPr/>
            </p:nvSpPr>
            <p:spPr>
              <a:xfrm>
                <a:off x="528" y="1782"/>
                <a:ext cx="384" cy="0"/>
              </a:xfrm>
              <a:prstGeom prst="line">
                <a:avLst/>
              </a:prstGeom>
              <a:ln w="9525" cap="flat" cmpd="sng">
                <a:solidFill>
                  <a:srgbClr val="0000FF"/>
                </a:solidFill>
                <a:prstDash val="solid"/>
                <a:headEnd type="none" w="med" len="med"/>
                <a:tailEnd type="triangle" w="sm" len="lg"/>
              </a:ln>
            </p:spPr>
          </p:sp>
          <p:sp>
            <p:nvSpPr>
              <p:cNvPr id="12355" name="Line 12"/>
              <p:cNvSpPr/>
              <p:nvPr/>
            </p:nvSpPr>
            <p:spPr>
              <a:xfrm>
                <a:off x="528" y="1878"/>
                <a:ext cx="384" cy="0"/>
              </a:xfrm>
              <a:prstGeom prst="line">
                <a:avLst/>
              </a:prstGeom>
              <a:ln w="9525" cap="flat" cmpd="sng">
                <a:solidFill>
                  <a:srgbClr val="0000FF"/>
                </a:solidFill>
                <a:prstDash val="solid"/>
                <a:headEnd type="none" w="med" len="med"/>
                <a:tailEnd type="triangle" w="sm" len="lg"/>
              </a:ln>
            </p:spPr>
          </p:sp>
          <p:sp>
            <p:nvSpPr>
              <p:cNvPr id="12356" name="Line 13"/>
              <p:cNvSpPr/>
              <p:nvPr/>
            </p:nvSpPr>
            <p:spPr>
              <a:xfrm>
                <a:off x="528" y="1974"/>
                <a:ext cx="384" cy="0"/>
              </a:xfrm>
              <a:prstGeom prst="line">
                <a:avLst/>
              </a:prstGeom>
              <a:ln w="9525" cap="flat" cmpd="sng">
                <a:solidFill>
                  <a:srgbClr val="0000FF"/>
                </a:solidFill>
                <a:prstDash val="solid"/>
                <a:headEnd type="none" w="med" len="med"/>
                <a:tailEnd type="triangle" w="sm" len="lg"/>
              </a:ln>
            </p:spPr>
          </p:sp>
          <p:sp>
            <p:nvSpPr>
              <p:cNvPr id="12357" name="Line 14"/>
              <p:cNvSpPr/>
              <p:nvPr/>
            </p:nvSpPr>
            <p:spPr>
              <a:xfrm>
                <a:off x="528" y="2070"/>
                <a:ext cx="384" cy="0"/>
              </a:xfrm>
              <a:prstGeom prst="line">
                <a:avLst/>
              </a:prstGeom>
              <a:ln w="9525" cap="flat" cmpd="sng">
                <a:solidFill>
                  <a:srgbClr val="0000FF"/>
                </a:solidFill>
                <a:prstDash val="solid"/>
                <a:headEnd type="none" w="med" len="med"/>
                <a:tailEnd type="triangle" w="sm" len="lg"/>
              </a:ln>
            </p:spPr>
          </p:sp>
          <p:sp>
            <p:nvSpPr>
              <p:cNvPr id="12358" name="Rectangle 15" descr="浅色上对角线"/>
              <p:cNvSpPr/>
              <p:nvPr/>
            </p:nvSpPr>
            <p:spPr>
              <a:xfrm>
                <a:off x="3552" y="1158"/>
                <a:ext cx="48" cy="1536"/>
              </a:xfrm>
              <a:prstGeom prst="rect">
                <a:avLst/>
              </a:prstGeom>
              <a:blipFill rotWithShape="0">
                <a:blip r:embed="rId3"/>
              </a:blip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aphicFrame>
            <p:nvGraphicFramePr>
              <p:cNvPr id="12359" name="Object 21"/>
              <p:cNvGraphicFramePr>
                <a:graphicFrameLocks noChangeAspect="1"/>
              </p:cNvGraphicFramePr>
              <p:nvPr/>
            </p:nvGraphicFramePr>
            <p:xfrm>
              <a:off x="1536" y="1110"/>
              <a:ext cx="237" cy="361"/>
            </p:xfrm>
            <a:graphic>
              <a:graphicData uri="http://schemas.openxmlformats.org/presentationml/2006/ole">
                <mc:AlternateContent xmlns:mc="http://schemas.openxmlformats.org/markup-compatibility/2006">
                  <mc:Choice xmlns:v="urn:schemas-microsoft-com:vml" Requires="v">
                    <p:oleObj spid="_x0000_s3079" name="" r:id="rId4" imgW="126365" imgH="215265" progId="Equation.3">
                      <p:embed/>
                    </p:oleObj>
                  </mc:Choice>
                  <mc:Fallback>
                    <p:oleObj name="" r:id="rId4" imgW="126365" imgH="215265" progId="Equation.3">
                      <p:embed/>
                      <p:pic>
                        <p:nvPicPr>
                          <p:cNvPr id="0" name="图片 3078"/>
                          <p:cNvPicPr/>
                          <p:nvPr/>
                        </p:nvPicPr>
                        <p:blipFill>
                          <a:blip r:embed="rId5">
                            <a:clrChange>
                              <a:clrFrom>
                                <a:srgbClr val="000000"/>
                              </a:clrFrom>
                              <a:clrTo>
                                <a:srgbClr val="003366"/>
                              </a:clrTo>
                            </a:clrChange>
                          </a:blip>
                          <a:stretch>
                            <a:fillRect/>
                          </a:stretch>
                        </p:blipFill>
                        <p:spPr>
                          <a:xfrm>
                            <a:off x="1536" y="1110"/>
                            <a:ext cx="237" cy="361"/>
                          </a:xfrm>
                          <a:prstGeom prst="rect">
                            <a:avLst/>
                          </a:prstGeom>
                          <a:noFill/>
                          <a:ln w="38100">
                            <a:noFill/>
                            <a:miter/>
                          </a:ln>
                        </p:spPr>
                      </p:pic>
                    </p:oleObj>
                  </mc:Fallback>
                </mc:AlternateContent>
              </a:graphicData>
            </a:graphic>
          </p:graphicFrame>
          <p:graphicFrame>
            <p:nvGraphicFramePr>
              <p:cNvPr id="12360" name="Object 22"/>
              <p:cNvGraphicFramePr>
                <a:graphicFrameLocks noChangeAspect="1"/>
              </p:cNvGraphicFramePr>
              <p:nvPr/>
            </p:nvGraphicFramePr>
            <p:xfrm>
              <a:off x="1536" y="2262"/>
              <a:ext cx="267" cy="361"/>
            </p:xfrm>
            <a:graphic>
              <a:graphicData uri="http://schemas.openxmlformats.org/presentationml/2006/ole">
                <mc:AlternateContent xmlns:mc="http://schemas.openxmlformats.org/markup-compatibility/2006">
                  <mc:Choice xmlns:v="urn:schemas-microsoft-com:vml" Requires="v">
                    <p:oleObj spid="_x0000_s3080" name="" r:id="rId6" imgW="141605" imgH="215265" progId="Equation.3">
                      <p:embed/>
                    </p:oleObj>
                  </mc:Choice>
                  <mc:Fallback>
                    <p:oleObj name="" r:id="rId6" imgW="141605" imgH="215265" progId="Equation.3">
                      <p:embed/>
                      <p:pic>
                        <p:nvPicPr>
                          <p:cNvPr id="0" name="图片 3079"/>
                          <p:cNvPicPr/>
                          <p:nvPr/>
                        </p:nvPicPr>
                        <p:blipFill>
                          <a:blip r:embed="rId7">
                            <a:clrChange>
                              <a:clrFrom>
                                <a:srgbClr val="000000"/>
                              </a:clrFrom>
                              <a:clrTo>
                                <a:srgbClr val="003366"/>
                              </a:clrTo>
                            </a:clrChange>
                          </a:blip>
                          <a:stretch>
                            <a:fillRect/>
                          </a:stretch>
                        </p:blipFill>
                        <p:spPr>
                          <a:xfrm>
                            <a:off x="1536" y="2262"/>
                            <a:ext cx="267" cy="361"/>
                          </a:xfrm>
                          <a:prstGeom prst="rect">
                            <a:avLst/>
                          </a:prstGeom>
                          <a:noFill/>
                          <a:ln w="38100">
                            <a:noFill/>
                            <a:miter/>
                          </a:ln>
                        </p:spPr>
                      </p:pic>
                    </p:oleObj>
                  </mc:Fallback>
                </mc:AlternateContent>
              </a:graphicData>
            </a:graphic>
          </p:graphicFrame>
          <p:graphicFrame>
            <p:nvGraphicFramePr>
              <p:cNvPr id="12361" name="Object 23"/>
              <p:cNvGraphicFramePr>
                <a:graphicFrameLocks noChangeAspect="1"/>
              </p:cNvGraphicFramePr>
              <p:nvPr/>
            </p:nvGraphicFramePr>
            <p:xfrm>
              <a:off x="1008" y="1590"/>
              <a:ext cx="188" cy="217"/>
            </p:xfrm>
            <a:graphic>
              <a:graphicData uri="http://schemas.openxmlformats.org/presentationml/2006/ole">
                <mc:AlternateContent xmlns:mc="http://schemas.openxmlformats.org/markup-compatibility/2006">
                  <mc:Choice xmlns:v="urn:schemas-microsoft-com:vml" Requires="v">
                    <p:oleObj spid="_x0000_s3081" name="" r:id="rId8" imgW="152400" imgH="190500" progId="Equation.3">
                      <p:embed/>
                    </p:oleObj>
                  </mc:Choice>
                  <mc:Fallback>
                    <p:oleObj name="" r:id="rId8" imgW="152400" imgH="190500" progId="Equation.3">
                      <p:embed/>
                      <p:pic>
                        <p:nvPicPr>
                          <p:cNvPr id="0" name="图片 3080"/>
                          <p:cNvPicPr/>
                          <p:nvPr/>
                        </p:nvPicPr>
                        <p:blipFill>
                          <a:blip r:embed="rId9"/>
                          <a:stretch>
                            <a:fillRect/>
                          </a:stretch>
                        </p:blipFill>
                        <p:spPr>
                          <a:xfrm>
                            <a:off x="1008" y="1590"/>
                            <a:ext cx="188" cy="217"/>
                          </a:xfrm>
                          <a:prstGeom prst="rect">
                            <a:avLst/>
                          </a:prstGeom>
                          <a:noFill/>
                          <a:ln w="38100">
                            <a:noFill/>
                            <a:miter/>
                          </a:ln>
                        </p:spPr>
                      </p:pic>
                    </p:oleObj>
                  </mc:Fallback>
                </mc:AlternateContent>
              </a:graphicData>
            </a:graphic>
          </p:graphicFrame>
        </p:grpSp>
        <p:sp>
          <p:nvSpPr>
            <p:cNvPr id="12346" name="Rectangle 19"/>
            <p:cNvSpPr/>
            <p:nvPr/>
          </p:nvSpPr>
          <p:spPr>
            <a:xfrm>
              <a:off x="1536" y="1110"/>
              <a:ext cx="48" cy="336"/>
            </a:xfrm>
            <a:prstGeom prst="rect">
              <a:avLst/>
            </a:prstGeom>
            <a:solidFill>
              <a:srgbClr val="0066FF"/>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2292" name="Group 23"/>
          <p:cNvGrpSpPr/>
          <p:nvPr/>
        </p:nvGrpSpPr>
        <p:grpSpPr>
          <a:xfrm>
            <a:off x="6067425" y="3125788"/>
            <a:ext cx="2405063" cy="2281237"/>
            <a:chOff x="3840" y="1056"/>
            <a:chExt cx="1544" cy="1398"/>
          </a:xfrm>
        </p:grpSpPr>
        <p:sp>
          <p:nvSpPr>
            <p:cNvPr id="12335" name="Line 24"/>
            <p:cNvSpPr/>
            <p:nvPr/>
          </p:nvSpPr>
          <p:spPr>
            <a:xfrm>
              <a:off x="4390" y="1273"/>
              <a:ext cx="0" cy="1181"/>
            </a:xfrm>
            <a:prstGeom prst="line">
              <a:avLst/>
            </a:prstGeom>
            <a:ln w="38100" cap="flat" cmpd="sng">
              <a:solidFill>
                <a:srgbClr val="CC00CC"/>
              </a:solidFill>
              <a:prstDash val="solid"/>
              <a:headEnd type="none" w="med" len="med"/>
              <a:tailEnd type="none" w="med" len="med"/>
            </a:ln>
          </p:spPr>
        </p:sp>
        <p:sp>
          <p:nvSpPr>
            <p:cNvPr id="12336" name="Line 25"/>
            <p:cNvSpPr/>
            <p:nvPr/>
          </p:nvSpPr>
          <p:spPr>
            <a:xfrm flipV="1">
              <a:off x="3886" y="1357"/>
              <a:ext cx="1053" cy="886"/>
            </a:xfrm>
            <a:prstGeom prst="line">
              <a:avLst/>
            </a:prstGeom>
            <a:ln w="38100" cap="flat" cmpd="sng">
              <a:solidFill>
                <a:srgbClr val="FF0066"/>
              </a:solidFill>
              <a:prstDash val="solid"/>
              <a:headEnd type="none" w="med" len="med"/>
              <a:tailEnd type="none" w="med" len="med"/>
            </a:ln>
          </p:spPr>
        </p:sp>
        <p:sp>
          <p:nvSpPr>
            <p:cNvPr id="12337" name="Line 26"/>
            <p:cNvSpPr/>
            <p:nvPr/>
          </p:nvSpPr>
          <p:spPr>
            <a:xfrm flipV="1">
              <a:off x="3840" y="1863"/>
              <a:ext cx="1236" cy="0"/>
            </a:xfrm>
            <a:prstGeom prst="line">
              <a:avLst/>
            </a:prstGeom>
            <a:ln w="38100" cap="flat" cmpd="sng">
              <a:solidFill>
                <a:srgbClr val="CC00CC"/>
              </a:solidFill>
              <a:prstDash val="solid"/>
              <a:headEnd type="none" w="med" len="med"/>
              <a:tailEnd type="none" w="med" len="med"/>
            </a:ln>
          </p:spPr>
        </p:sp>
        <p:sp>
          <p:nvSpPr>
            <p:cNvPr id="12338" name="Line 27"/>
            <p:cNvSpPr/>
            <p:nvPr/>
          </p:nvSpPr>
          <p:spPr>
            <a:xfrm flipV="1">
              <a:off x="3932" y="1399"/>
              <a:ext cx="1053" cy="886"/>
            </a:xfrm>
            <a:prstGeom prst="line">
              <a:avLst/>
            </a:prstGeom>
            <a:ln w="38100" cap="flat" cmpd="sng">
              <a:solidFill>
                <a:srgbClr val="009900"/>
              </a:solidFill>
              <a:prstDash val="solid"/>
              <a:headEnd type="none" w="med" len="med"/>
              <a:tailEnd type="none" w="med" len="med"/>
            </a:ln>
          </p:spPr>
        </p:sp>
        <p:graphicFrame>
          <p:nvGraphicFramePr>
            <p:cNvPr id="12339" name="Object 16"/>
            <p:cNvGraphicFramePr>
              <a:graphicFrameLocks noChangeAspect="1"/>
            </p:cNvGraphicFramePr>
            <p:nvPr/>
          </p:nvGraphicFramePr>
          <p:xfrm>
            <a:off x="5119" y="1728"/>
            <a:ext cx="265" cy="310"/>
          </p:xfrm>
          <a:graphic>
            <a:graphicData uri="http://schemas.openxmlformats.org/presentationml/2006/ole">
              <mc:AlternateContent xmlns:mc="http://schemas.openxmlformats.org/markup-compatibility/2006">
                <mc:Choice xmlns:v="urn:schemas-microsoft-com:vml" Requires="v">
                  <p:oleObj spid="_x0000_s3082" name="" r:id="rId10" imgW="178435" imgH="247015" progId="Equation.3">
                    <p:embed/>
                  </p:oleObj>
                </mc:Choice>
                <mc:Fallback>
                  <p:oleObj name="" r:id="rId10" imgW="178435" imgH="247015" progId="Equation.3">
                    <p:embed/>
                    <p:pic>
                      <p:nvPicPr>
                        <p:cNvPr id="0" name="图片 3081"/>
                        <p:cNvPicPr/>
                        <p:nvPr/>
                      </p:nvPicPr>
                      <p:blipFill>
                        <a:blip r:embed="rId11">
                          <a:clrChange>
                            <a:clrFrom>
                              <a:srgbClr val="000000"/>
                            </a:clrFrom>
                            <a:clrTo>
                              <a:srgbClr val="003366"/>
                            </a:clrTo>
                          </a:clrChange>
                        </a:blip>
                        <a:stretch>
                          <a:fillRect/>
                        </a:stretch>
                      </p:blipFill>
                      <p:spPr>
                        <a:xfrm>
                          <a:off x="5119" y="1728"/>
                          <a:ext cx="265" cy="310"/>
                        </a:xfrm>
                        <a:prstGeom prst="rect">
                          <a:avLst/>
                        </a:prstGeom>
                        <a:noFill/>
                        <a:ln w="38100">
                          <a:noFill/>
                          <a:miter/>
                        </a:ln>
                      </p:spPr>
                    </p:pic>
                  </p:oleObj>
                </mc:Fallback>
              </mc:AlternateContent>
            </a:graphicData>
          </a:graphic>
        </p:graphicFrame>
        <p:graphicFrame>
          <p:nvGraphicFramePr>
            <p:cNvPr id="12340" name="Object 17"/>
            <p:cNvGraphicFramePr>
              <a:graphicFrameLocks noChangeAspect="1"/>
            </p:cNvGraphicFramePr>
            <p:nvPr/>
          </p:nvGraphicFramePr>
          <p:xfrm>
            <a:off x="4066" y="1056"/>
            <a:ext cx="302" cy="349"/>
          </p:xfrm>
          <a:graphic>
            <a:graphicData uri="http://schemas.openxmlformats.org/presentationml/2006/ole">
              <mc:AlternateContent xmlns:mc="http://schemas.openxmlformats.org/markup-compatibility/2006">
                <mc:Choice xmlns:v="urn:schemas-microsoft-com:vml" Requires="v">
                  <p:oleObj spid="_x0000_s3083" name="" r:id="rId12" imgW="205105" imgH="247015" progId="Equation.3">
                    <p:embed/>
                  </p:oleObj>
                </mc:Choice>
                <mc:Fallback>
                  <p:oleObj name="" r:id="rId12" imgW="205105" imgH="247015" progId="Equation.3">
                    <p:embed/>
                    <p:pic>
                      <p:nvPicPr>
                        <p:cNvPr id="0" name="图片 3082"/>
                        <p:cNvPicPr/>
                        <p:nvPr/>
                      </p:nvPicPr>
                      <p:blipFill>
                        <a:blip r:embed="rId13">
                          <a:clrChange>
                            <a:clrFrom>
                              <a:srgbClr val="000000"/>
                            </a:clrFrom>
                            <a:clrTo>
                              <a:srgbClr val="003366"/>
                            </a:clrTo>
                          </a:clrChange>
                        </a:blip>
                        <a:stretch>
                          <a:fillRect/>
                        </a:stretch>
                      </p:blipFill>
                      <p:spPr>
                        <a:xfrm>
                          <a:off x="4066" y="1056"/>
                          <a:ext cx="302" cy="349"/>
                        </a:xfrm>
                        <a:prstGeom prst="rect">
                          <a:avLst/>
                        </a:prstGeom>
                        <a:noFill/>
                        <a:ln w="38100">
                          <a:noFill/>
                          <a:miter/>
                        </a:ln>
                      </p:spPr>
                    </p:pic>
                  </p:oleObj>
                </mc:Fallback>
              </mc:AlternateContent>
            </a:graphicData>
          </a:graphic>
        </p:graphicFrame>
        <p:graphicFrame>
          <p:nvGraphicFramePr>
            <p:cNvPr id="12341" name="Object 18"/>
            <p:cNvGraphicFramePr>
              <a:graphicFrameLocks noChangeAspect="1"/>
            </p:cNvGraphicFramePr>
            <p:nvPr/>
          </p:nvGraphicFramePr>
          <p:xfrm>
            <a:off x="4704" y="1104"/>
            <a:ext cx="212" cy="263"/>
          </p:xfrm>
          <a:graphic>
            <a:graphicData uri="http://schemas.openxmlformats.org/presentationml/2006/ole">
              <mc:AlternateContent xmlns:mc="http://schemas.openxmlformats.org/markup-compatibility/2006">
                <mc:Choice xmlns:v="urn:schemas-microsoft-com:vml" Requires="v">
                  <p:oleObj spid="_x0000_s3084" name="" r:id="rId14" imgW="126365" imgH="189230" progId="Equation.3">
                    <p:embed/>
                  </p:oleObj>
                </mc:Choice>
                <mc:Fallback>
                  <p:oleObj name="" r:id="rId14" imgW="126365" imgH="189230" progId="Equation.3">
                    <p:embed/>
                    <p:pic>
                      <p:nvPicPr>
                        <p:cNvPr id="0" name="图片 3083"/>
                        <p:cNvPicPr/>
                        <p:nvPr/>
                      </p:nvPicPr>
                      <p:blipFill>
                        <a:blip r:embed="rId15">
                          <a:clrChange>
                            <a:clrFrom>
                              <a:srgbClr val="000000"/>
                            </a:clrFrom>
                            <a:clrTo>
                              <a:srgbClr val="003366"/>
                            </a:clrTo>
                          </a:clrChange>
                        </a:blip>
                        <a:stretch>
                          <a:fillRect/>
                        </a:stretch>
                      </p:blipFill>
                      <p:spPr>
                        <a:xfrm>
                          <a:off x="4704" y="1104"/>
                          <a:ext cx="212" cy="263"/>
                        </a:xfrm>
                        <a:prstGeom prst="rect">
                          <a:avLst/>
                        </a:prstGeom>
                        <a:noFill/>
                        <a:ln w="38100">
                          <a:noFill/>
                          <a:miter/>
                        </a:ln>
                      </p:spPr>
                    </p:pic>
                  </p:oleObj>
                </mc:Fallback>
              </mc:AlternateContent>
            </a:graphicData>
          </a:graphic>
        </p:graphicFrame>
        <p:graphicFrame>
          <p:nvGraphicFramePr>
            <p:cNvPr id="12342" name="Object 19"/>
            <p:cNvGraphicFramePr>
              <a:graphicFrameLocks noChangeAspect="1"/>
            </p:cNvGraphicFramePr>
            <p:nvPr/>
          </p:nvGraphicFramePr>
          <p:xfrm>
            <a:off x="5040" y="1296"/>
            <a:ext cx="240" cy="296"/>
          </p:xfrm>
          <a:graphic>
            <a:graphicData uri="http://schemas.openxmlformats.org/presentationml/2006/ole">
              <mc:AlternateContent xmlns:mc="http://schemas.openxmlformats.org/markup-compatibility/2006">
                <mc:Choice xmlns:v="urn:schemas-microsoft-com:vml" Requires="v">
                  <p:oleObj spid="_x0000_s3085" name="" r:id="rId16" imgW="163195" imgH="231140" progId="Equation.3">
                    <p:embed/>
                  </p:oleObj>
                </mc:Choice>
                <mc:Fallback>
                  <p:oleObj name="" r:id="rId16" imgW="163195" imgH="231140" progId="Equation.3">
                    <p:embed/>
                    <p:pic>
                      <p:nvPicPr>
                        <p:cNvPr id="0" name="图片 3084"/>
                        <p:cNvPicPr/>
                        <p:nvPr/>
                      </p:nvPicPr>
                      <p:blipFill>
                        <a:blip r:embed="rId17">
                          <a:clrChange>
                            <a:clrFrom>
                              <a:srgbClr val="000000"/>
                            </a:clrFrom>
                            <a:clrTo>
                              <a:srgbClr val="003366"/>
                            </a:clrTo>
                          </a:clrChange>
                        </a:blip>
                        <a:stretch>
                          <a:fillRect/>
                        </a:stretch>
                      </p:blipFill>
                      <p:spPr>
                        <a:xfrm>
                          <a:off x="5040" y="1296"/>
                          <a:ext cx="240" cy="296"/>
                        </a:xfrm>
                        <a:prstGeom prst="rect">
                          <a:avLst/>
                        </a:prstGeom>
                        <a:noFill/>
                        <a:ln w="38100">
                          <a:noFill/>
                          <a:miter/>
                        </a:ln>
                      </p:spPr>
                    </p:pic>
                  </p:oleObj>
                </mc:Fallback>
              </mc:AlternateContent>
            </a:graphicData>
          </a:graphic>
        </p:graphicFrame>
        <p:graphicFrame>
          <p:nvGraphicFramePr>
            <p:cNvPr id="12343" name="Object 20"/>
            <p:cNvGraphicFramePr>
              <a:graphicFrameLocks noChangeAspect="1"/>
            </p:cNvGraphicFramePr>
            <p:nvPr/>
          </p:nvGraphicFramePr>
          <p:xfrm>
            <a:off x="4752" y="1611"/>
            <a:ext cx="288" cy="209"/>
          </p:xfrm>
          <a:graphic>
            <a:graphicData uri="http://schemas.openxmlformats.org/presentationml/2006/ole">
              <mc:AlternateContent xmlns:mc="http://schemas.openxmlformats.org/markup-compatibility/2006">
                <mc:Choice xmlns:v="urn:schemas-microsoft-com:vml" Requires="v">
                  <p:oleObj spid="_x0000_s3086" name="" r:id="rId18" imgW="283845" imgH="205105" progId="Equation.3">
                    <p:embed/>
                  </p:oleObj>
                </mc:Choice>
                <mc:Fallback>
                  <p:oleObj name="" r:id="rId18" imgW="283845" imgH="205105" progId="Equation.3">
                    <p:embed/>
                    <p:pic>
                      <p:nvPicPr>
                        <p:cNvPr id="0" name="图片 3085"/>
                        <p:cNvPicPr/>
                        <p:nvPr/>
                      </p:nvPicPr>
                      <p:blipFill>
                        <a:blip r:embed="rId19">
                          <a:clrChange>
                            <a:clrFrom>
                              <a:srgbClr val="000000"/>
                            </a:clrFrom>
                            <a:clrTo>
                              <a:srgbClr val="003366"/>
                            </a:clrTo>
                          </a:clrChange>
                        </a:blip>
                        <a:stretch>
                          <a:fillRect/>
                        </a:stretch>
                      </p:blipFill>
                      <p:spPr>
                        <a:xfrm>
                          <a:off x="4752" y="1611"/>
                          <a:ext cx="288" cy="209"/>
                        </a:xfrm>
                        <a:prstGeom prst="rect">
                          <a:avLst/>
                        </a:prstGeom>
                        <a:noFill/>
                        <a:ln w="38100">
                          <a:noFill/>
                          <a:miter/>
                        </a:ln>
                      </p:spPr>
                    </p:pic>
                  </p:oleObj>
                </mc:Fallback>
              </mc:AlternateContent>
            </a:graphicData>
          </a:graphic>
        </p:graphicFrame>
        <p:sp>
          <p:nvSpPr>
            <p:cNvPr id="12344" name="Arc 33"/>
            <p:cNvSpPr/>
            <p:nvPr/>
          </p:nvSpPr>
          <p:spPr>
            <a:xfrm>
              <a:off x="4656" y="1686"/>
              <a:ext cx="48" cy="192"/>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8575" cap="flat" cmpd="sng">
              <a:solidFill>
                <a:srgbClr val="0000FF">
                  <a:alpha val="100000"/>
                </a:srgbClr>
              </a:solidFill>
              <a:prstDash val="solid"/>
              <a:round/>
              <a:headEnd type="none" w="med" len="med"/>
              <a:tailEnd type="none" w="med" len="med"/>
            </a:ln>
          </p:spPr>
          <p:txBody>
            <a:bodyPr/>
            <a:p>
              <a:endParaRPr lang="zh-CN" altLang="en-US"/>
            </a:p>
          </p:txBody>
        </p:sp>
      </p:grpSp>
      <p:grpSp>
        <p:nvGrpSpPr>
          <p:cNvPr id="12293" name="Group 44"/>
          <p:cNvGrpSpPr/>
          <p:nvPr/>
        </p:nvGrpSpPr>
        <p:grpSpPr>
          <a:xfrm>
            <a:off x="1209675" y="3125788"/>
            <a:ext cx="1195388" cy="2563812"/>
            <a:chOff x="3360" y="2448"/>
            <a:chExt cx="768" cy="1571"/>
          </a:xfrm>
        </p:grpSpPr>
        <p:sp>
          <p:nvSpPr>
            <p:cNvPr id="12328" name="Line 45"/>
            <p:cNvSpPr/>
            <p:nvPr/>
          </p:nvSpPr>
          <p:spPr>
            <a:xfrm>
              <a:off x="3564" y="2934"/>
              <a:ext cx="0" cy="672"/>
            </a:xfrm>
            <a:prstGeom prst="line">
              <a:avLst/>
            </a:prstGeom>
            <a:ln w="38100" cap="flat" cmpd="sng">
              <a:solidFill>
                <a:srgbClr val="FF0066"/>
              </a:solidFill>
              <a:prstDash val="solid"/>
              <a:headEnd type="none" w="med" len="med"/>
              <a:tailEnd type="none" w="med" len="med"/>
            </a:ln>
          </p:spPr>
        </p:sp>
        <p:grpSp>
          <p:nvGrpSpPr>
            <p:cNvPr id="12329" name="Group 46"/>
            <p:cNvGrpSpPr/>
            <p:nvPr/>
          </p:nvGrpSpPr>
          <p:grpSpPr>
            <a:xfrm>
              <a:off x="3840" y="2448"/>
              <a:ext cx="288" cy="1571"/>
              <a:chOff x="3024" y="1056"/>
              <a:chExt cx="288" cy="1571"/>
            </a:xfrm>
          </p:grpSpPr>
          <p:sp>
            <p:nvSpPr>
              <p:cNvPr id="12331" name="Line 47"/>
              <p:cNvSpPr/>
              <p:nvPr/>
            </p:nvSpPr>
            <p:spPr>
              <a:xfrm>
                <a:off x="3312" y="1254"/>
                <a:ext cx="0" cy="432"/>
              </a:xfrm>
              <a:prstGeom prst="line">
                <a:avLst/>
              </a:prstGeom>
              <a:ln w="38100" cap="flat" cmpd="sng">
                <a:solidFill>
                  <a:srgbClr val="CC00CC"/>
                </a:solidFill>
                <a:prstDash val="solid"/>
                <a:headEnd type="none" w="med" len="med"/>
                <a:tailEnd type="none" w="med" len="med"/>
              </a:ln>
            </p:spPr>
          </p:sp>
          <p:sp>
            <p:nvSpPr>
              <p:cNvPr id="12332" name="Line 48"/>
              <p:cNvSpPr/>
              <p:nvPr/>
            </p:nvSpPr>
            <p:spPr>
              <a:xfrm>
                <a:off x="3312" y="2070"/>
                <a:ext cx="0" cy="432"/>
              </a:xfrm>
              <a:prstGeom prst="line">
                <a:avLst/>
              </a:prstGeom>
              <a:ln w="38100" cap="flat" cmpd="sng">
                <a:solidFill>
                  <a:srgbClr val="CC00CC"/>
                </a:solidFill>
                <a:prstDash val="solid"/>
                <a:headEnd type="none" w="med" len="med"/>
                <a:tailEnd type="none" w="med" len="med"/>
              </a:ln>
            </p:spPr>
          </p:sp>
          <p:graphicFrame>
            <p:nvGraphicFramePr>
              <p:cNvPr id="12333" name="Object 14"/>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3087" name="" r:id="rId20" imgW="304800" imgH="368300" progId="Equation.3">
                      <p:embed/>
                    </p:oleObj>
                  </mc:Choice>
                  <mc:Fallback>
                    <p:oleObj name="" r:id="rId20" imgW="304800" imgH="368300" progId="Equation.3">
                      <p:embed/>
                      <p:pic>
                        <p:nvPicPr>
                          <p:cNvPr id="0" name="图片 3086"/>
                          <p:cNvPicPr/>
                          <p:nvPr/>
                        </p:nvPicPr>
                        <p:blipFill>
                          <a:blip r:embed="rId21"/>
                          <a:stretch>
                            <a:fillRect/>
                          </a:stretch>
                        </p:blipFill>
                        <p:spPr>
                          <a:xfrm>
                            <a:off x="3024" y="1056"/>
                            <a:ext cx="255" cy="323"/>
                          </a:xfrm>
                          <a:prstGeom prst="rect">
                            <a:avLst/>
                          </a:prstGeom>
                          <a:noFill/>
                          <a:ln w="38100">
                            <a:noFill/>
                            <a:miter/>
                          </a:ln>
                        </p:spPr>
                      </p:pic>
                    </p:oleObj>
                  </mc:Fallback>
                </mc:AlternateContent>
              </a:graphicData>
            </a:graphic>
          </p:graphicFrame>
          <p:graphicFrame>
            <p:nvGraphicFramePr>
              <p:cNvPr id="12334" name="Object 15"/>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3088" name="" r:id="rId22" imgW="266700" imgH="368300" progId="Equation.3">
                      <p:embed/>
                    </p:oleObj>
                  </mc:Choice>
                  <mc:Fallback>
                    <p:oleObj name="" r:id="rId22" imgW="266700" imgH="368300" progId="Equation.3">
                      <p:embed/>
                      <p:pic>
                        <p:nvPicPr>
                          <p:cNvPr id="0" name="图片 3087"/>
                          <p:cNvPicPr/>
                          <p:nvPr/>
                        </p:nvPicPr>
                        <p:blipFill>
                          <a:blip r:embed="rId23"/>
                          <a:stretch>
                            <a:fillRect/>
                          </a:stretch>
                        </p:blipFill>
                        <p:spPr>
                          <a:xfrm>
                            <a:off x="3024" y="2304"/>
                            <a:ext cx="254" cy="323"/>
                          </a:xfrm>
                          <a:prstGeom prst="rect">
                            <a:avLst/>
                          </a:prstGeom>
                          <a:noFill/>
                          <a:ln w="38100">
                            <a:noFill/>
                            <a:miter/>
                          </a:ln>
                        </p:spPr>
                      </p:pic>
                    </p:oleObj>
                  </mc:Fallback>
                </mc:AlternateContent>
              </a:graphicData>
            </a:graphic>
          </p:graphicFrame>
        </p:grpSp>
        <p:graphicFrame>
          <p:nvGraphicFramePr>
            <p:cNvPr id="12330" name="Object 13"/>
            <p:cNvGraphicFramePr>
              <a:graphicFrameLocks noChangeAspect="1"/>
            </p:cNvGraphicFramePr>
            <p:nvPr/>
          </p:nvGraphicFramePr>
          <p:xfrm>
            <a:off x="3360" y="3600"/>
            <a:ext cx="178" cy="240"/>
          </p:xfrm>
          <a:graphic>
            <a:graphicData uri="http://schemas.openxmlformats.org/presentationml/2006/ole">
              <mc:AlternateContent xmlns:mc="http://schemas.openxmlformats.org/markup-compatibility/2006">
                <mc:Choice xmlns:v="urn:schemas-microsoft-com:vml" Requires="v">
                  <p:oleObj spid="_x0000_s3089" name="" r:id="rId24" imgW="190500" imgH="279400" progId="Equation.3">
                    <p:embed/>
                  </p:oleObj>
                </mc:Choice>
                <mc:Fallback>
                  <p:oleObj name="" r:id="rId24" imgW="190500" imgH="279400" progId="Equation.3">
                    <p:embed/>
                    <p:pic>
                      <p:nvPicPr>
                        <p:cNvPr id="0" name="图片 3088"/>
                        <p:cNvPicPr/>
                        <p:nvPr/>
                      </p:nvPicPr>
                      <p:blipFill>
                        <a:blip r:embed="rId25"/>
                        <a:stretch>
                          <a:fillRect/>
                        </a:stretch>
                      </p:blipFill>
                      <p:spPr>
                        <a:xfrm>
                          <a:off x="3360" y="3600"/>
                          <a:ext cx="178" cy="240"/>
                        </a:xfrm>
                        <a:prstGeom prst="rect">
                          <a:avLst/>
                        </a:prstGeom>
                        <a:noFill/>
                        <a:ln w="38100">
                          <a:noFill/>
                          <a:miter/>
                        </a:ln>
                      </p:spPr>
                    </p:pic>
                  </p:oleObj>
                </mc:Fallback>
              </mc:AlternateContent>
            </a:graphicData>
          </a:graphic>
        </p:graphicFrame>
      </p:grpSp>
      <p:grpSp>
        <p:nvGrpSpPr>
          <p:cNvPr id="12294" name="Group 52"/>
          <p:cNvGrpSpPr/>
          <p:nvPr/>
        </p:nvGrpSpPr>
        <p:grpSpPr>
          <a:xfrm>
            <a:off x="1955800" y="3125788"/>
            <a:ext cx="449263" cy="2563812"/>
            <a:chOff x="3024" y="1056"/>
            <a:chExt cx="288" cy="1571"/>
          </a:xfrm>
        </p:grpSpPr>
        <p:sp>
          <p:nvSpPr>
            <p:cNvPr id="12324" name="Line 53"/>
            <p:cNvSpPr/>
            <p:nvPr/>
          </p:nvSpPr>
          <p:spPr>
            <a:xfrm>
              <a:off x="3312" y="1254"/>
              <a:ext cx="0" cy="432"/>
            </a:xfrm>
            <a:prstGeom prst="line">
              <a:avLst/>
            </a:prstGeom>
            <a:ln w="38100" cap="flat" cmpd="sng">
              <a:solidFill>
                <a:srgbClr val="CC00CC"/>
              </a:solidFill>
              <a:prstDash val="solid"/>
              <a:headEnd type="none" w="med" len="med"/>
              <a:tailEnd type="none" w="med" len="med"/>
            </a:ln>
          </p:spPr>
        </p:sp>
        <p:sp>
          <p:nvSpPr>
            <p:cNvPr id="12325" name="Line 54"/>
            <p:cNvSpPr/>
            <p:nvPr/>
          </p:nvSpPr>
          <p:spPr>
            <a:xfrm>
              <a:off x="3312" y="2070"/>
              <a:ext cx="0" cy="432"/>
            </a:xfrm>
            <a:prstGeom prst="line">
              <a:avLst/>
            </a:prstGeom>
            <a:ln w="38100" cap="flat" cmpd="sng">
              <a:solidFill>
                <a:srgbClr val="CC00CC"/>
              </a:solidFill>
              <a:prstDash val="solid"/>
              <a:headEnd type="none" w="med" len="med"/>
              <a:tailEnd type="none" w="med" len="med"/>
            </a:ln>
          </p:spPr>
        </p:sp>
        <p:graphicFrame>
          <p:nvGraphicFramePr>
            <p:cNvPr id="12326" name="Object 11"/>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3090" name="" r:id="rId26" imgW="304800" imgH="368300" progId="Equation.3">
                    <p:embed/>
                  </p:oleObj>
                </mc:Choice>
                <mc:Fallback>
                  <p:oleObj name="" r:id="rId26" imgW="304800" imgH="368300" progId="Equation.3">
                    <p:embed/>
                    <p:pic>
                      <p:nvPicPr>
                        <p:cNvPr id="0" name="图片 3089"/>
                        <p:cNvPicPr/>
                        <p:nvPr/>
                      </p:nvPicPr>
                      <p:blipFill>
                        <a:blip r:embed="rId21"/>
                        <a:stretch>
                          <a:fillRect/>
                        </a:stretch>
                      </p:blipFill>
                      <p:spPr>
                        <a:xfrm>
                          <a:off x="3024" y="1056"/>
                          <a:ext cx="255" cy="323"/>
                        </a:xfrm>
                        <a:prstGeom prst="rect">
                          <a:avLst/>
                        </a:prstGeom>
                        <a:noFill/>
                        <a:ln w="38100">
                          <a:noFill/>
                          <a:miter/>
                        </a:ln>
                      </p:spPr>
                    </p:pic>
                  </p:oleObj>
                </mc:Fallback>
              </mc:AlternateContent>
            </a:graphicData>
          </a:graphic>
        </p:graphicFrame>
        <p:graphicFrame>
          <p:nvGraphicFramePr>
            <p:cNvPr id="12327" name="Object 12"/>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3091" name="" r:id="rId27" imgW="266700" imgH="368300" progId="Equation.3">
                    <p:embed/>
                  </p:oleObj>
                </mc:Choice>
                <mc:Fallback>
                  <p:oleObj name="" r:id="rId27" imgW="266700" imgH="368300" progId="Equation.3">
                    <p:embed/>
                    <p:pic>
                      <p:nvPicPr>
                        <p:cNvPr id="0" name="图片 3090"/>
                        <p:cNvPicPr/>
                        <p:nvPr/>
                      </p:nvPicPr>
                      <p:blipFill>
                        <a:blip r:embed="rId23"/>
                        <a:stretch>
                          <a:fillRect/>
                        </a:stretch>
                      </p:blipFill>
                      <p:spPr>
                        <a:xfrm>
                          <a:off x="3024" y="2304"/>
                          <a:ext cx="254" cy="323"/>
                        </a:xfrm>
                        <a:prstGeom prst="rect">
                          <a:avLst/>
                        </a:prstGeom>
                        <a:noFill/>
                        <a:ln w="38100">
                          <a:noFill/>
                          <a:miter/>
                        </a:ln>
                      </p:spPr>
                    </p:pic>
                  </p:oleObj>
                </mc:Fallback>
              </mc:AlternateContent>
            </a:graphicData>
          </a:graphic>
        </p:graphicFrame>
      </p:grpSp>
      <p:grpSp>
        <p:nvGrpSpPr>
          <p:cNvPr id="12295" name="Group 57"/>
          <p:cNvGrpSpPr/>
          <p:nvPr/>
        </p:nvGrpSpPr>
        <p:grpSpPr>
          <a:xfrm>
            <a:off x="1209675" y="3125788"/>
            <a:ext cx="2052638" cy="2563812"/>
            <a:chOff x="2400" y="1056"/>
            <a:chExt cx="1319" cy="1571"/>
          </a:xfrm>
        </p:grpSpPr>
        <p:sp>
          <p:nvSpPr>
            <p:cNvPr id="12315" name="Line 58"/>
            <p:cNvSpPr/>
            <p:nvPr/>
          </p:nvSpPr>
          <p:spPr>
            <a:xfrm>
              <a:off x="2604" y="1542"/>
              <a:ext cx="0" cy="672"/>
            </a:xfrm>
            <a:prstGeom prst="line">
              <a:avLst/>
            </a:prstGeom>
            <a:ln w="38100" cap="flat" cmpd="sng">
              <a:solidFill>
                <a:srgbClr val="FF0066"/>
              </a:solidFill>
              <a:prstDash val="solid"/>
              <a:headEnd type="none" w="med" len="med"/>
              <a:tailEnd type="none" w="med" len="med"/>
            </a:ln>
          </p:spPr>
        </p:sp>
        <p:sp>
          <p:nvSpPr>
            <p:cNvPr id="12316" name="Line 59"/>
            <p:cNvSpPr/>
            <p:nvPr/>
          </p:nvSpPr>
          <p:spPr>
            <a:xfrm>
              <a:off x="3468" y="1302"/>
              <a:ext cx="0" cy="1248"/>
            </a:xfrm>
            <a:prstGeom prst="line">
              <a:avLst/>
            </a:prstGeom>
            <a:ln w="38100" cap="flat" cmpd="sng">
              <a:solidFill>
                <a:srgbClr val="009900"/>
              </a:solidFill>
              <a:prstDash val="solid"/>
              <a:headEnd type="none" w="med" len="med"/>
              <a:tailEnd type="none" w="med" len="med"/>
            </a:ln>
          </p:spPr>
        </p:sp>
        <p:grpSp>
          <p:nvGrpSpPr>
            <p:cNvPr id="12317" name="Group 60"/>
            <p:cNvGrpSpPr/>
            <p:nvPr/>
          </p:nvGrpSpPr>
          <p:grpSpPr>
            <a:xfrm>
              <a:off x="2880" y="1056"/>
              <a:ext cx="288" cy="1571"/>
              <a:chOff x="3024" y="1056"/>
              <a:chExt cx="288" cy="1571"/>
            </a:xfrm>
          </p:grpSpPr>
          <p:sp>
            <p:nvSpPr>
              <p:cNvPr id="12320" name="Line 61"/>
              <p:cNvSpPr/>
              <p:nvPr/>
            </p:nvSpPr>
            <p:spPr>
              <a:xfrm>
                <a:off x="3312" y="1254"/>
                <a:ext cx="0" cy="432"/>
              </a:xfrm>
              <a:prstGeom prst="line">
                <a:avLst/>
              </a:prstGeom>
              <a:ln w="38100" cap="flat" cmpd="sng">
                <a:solidFill>
                  <a:srgbClr val="CC00CC"/>
                </a:solidFill>
                <a:prstDash val="solid"/>
                <a:headEnd type="none" w="med" len="med"/>
                <a:tailEnd type="none" w="med" len="med"/>
              </a:ln>
            </p:spPr>
          </p:sp>
          <p:sp>
            <p:nvSpPr>
              <p:cNvPr id="12321" name="Line 62"/>
              <p:cNvSpPr/>
              <p:nvPr/>
            </p:nvSpPr>
            <p:spPr>
              <a:xfrm>
                <a:off x="3312" y="2070"/>
                <a:ext cx="0" cy="432"/>
              </a:xfrm>
              <a:prstGeom prst="line">
                <a:avLst/>
              </a:prstGeom>
              <a:ln w="38100" cap="flat" cmpd="sng">
                <a:solidFill>
                  <a:srgbClr val="CC00CC"/>
                </a:solidFill>
                <a:prstDash val="solid"/>
                <a:headEnd type="none" w="med" len="med"/>
                <a:tailEnd type="none" w="med" len="med"/>
              </a:ln>
            </p:spPr>
          </p:sp>
          <p:graphicFrame>
            <p:nvGraphicFramePr>
              <p:cNvPr id="12322" name="Object 9"/>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3132" name="" r:id="rId28" imgW="304800" imgH="368300" progId="Equation.3">
                      <p:embed/>
                    </p:oleObj>
                  </mc:Choice>
                  <mc:Fallback>
                    <p:oleObj name="" r:id="rId28" imgW="304800" imgH="368300" progId="Equation.3">
                      <p:embed/>
                      <p:pic>
                        <p:nvPicPr>
                          <p:cNvPr id="0" name="图片 3131"/>
                          <p:cNvPicPr/>
                          <p:nvPr/>
                        </p:nvPicPr>
                        <p:blipFill>
                          <a:blip r:embed="rId21"/>
                          <a:stretch>
                            <a:fillRect/>
                          </a:stretch>
                        </p:blipFill>
                        <p:spPr>
                          <a:xfrm>
                            <a:off x="3024" y="1056"/>
                            <a:ext cx="255" cy="323"/>
                          </a:xfrm>
                          <a:prstGeom prst="rect">
                            <a:avLst/>
                          </a:prstGeom>
                          <a:noFill/>
                          <a:ln w="38100">
                            <a:noFill/>
                            <a:miter/>
                          </a:ln>
                        </p:spPr>
                      </p:pic>
                    </p:oleObj>
                  </mc:Fallback>
                </mc:AlternateContent>
              </a:graphicData>
            </a:graphic>
          </p:graphicFrame>
          <p:graphicFrame>
            <p:nvGraphicFramePr>
              <p:cNvPr id="12323" name="Object 10"/>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3133" name="" r:id="rId29" imgW="266700" imgH="368300" progId="Equation.3">
                      <p:embed/>
                    </p:oleObj>
                  </mc:Choice>
                  <mc:Fallback>
                    <p:oleObj name="" r:id="rId29" imgW="266700" imgH="368300" progId="Equation.3">
                      <p:embed/>
                      <p:pic>
                        <p:nvPicPr>
                          <p:cNvPr id="0" name="图片 3132"/>
                          <p:cNvPicPr/>
                          <p:nvPr/>
                        </p:nvPicPr>
                        <p:blipFill>
                          <a:blip r:embed="rId23"/>
                          <a:stretch>
                            <a:fillRect/>
                          </a:stretch>
                        </p:blipFill>
                        <p:spPr>
                          <a:xfrm>
                            <a:off x="3024" y="2304"/>
                            <a:ext cx="254" cy="323"/>
                          </a:xfrm>
                          <a:prstGeom prst="rect">
                            <a:avLst/>
                          </a:prstGeom>
                          <a:noFill/>
                          <a:ln w="38100">
                            <a:noFill/>
                            <a:miter/>
                          </a:ln>
                        </p:spPr>
                      </p:pic>
                    </p:oleObj>
                  </mc:Fallback>
                </mc:AlternateContent>
              </a:graphicData>
            </a:graphic>
          </p:graphicFrame>
        </p:grpSp>
        <p:graphicFrame>
          <p:nvGraphicFramePr>
            <p:cNvPr id="12318" name="Object 7"/>
            <p:cNvGraphicFramePr>
              <a:graphicFrameLocks noChangeAspect="1"/>
            </p:cNvGraphicFramePr>
            <p:nvPr/>
          </p:nvGraphicFramePr>
          <p:xfrm>
            <a:off x="2400" y="2208"/>
            <a:ext cx="178" cy="240"/>
          </p:xfrm>
          <a:graphic>
            <a:graphicData uri="http://schemas.openxmlformats.org/presentationml/2006/ole">
              <mc:AlternateContent xmlns:mc="http://schemas.openxmlformats.org/markup-compatibility/2006">
                <mc:Choice xmlns:v="urn:schemas-microsoft-com:vml" Requires="v">
                  <p:oleObj spid="_x0000_s3134" name="" r:id="rId30" imgW="190500" imgH="279400" progId="Equation.3">
                    <p:embed/>
                  </p:oleObj>
                </mc:Choice>
                <mc:Fallback>
                  <p:oleObj name="" r:id="rId30" imgW="190500" imgH="279400" progId="Equation.3">
                    <p:embed/>
                    <p:pic>
                      <p:nvPicPr>
                        <p:cNvPr id="0" name="图片 3133"/>
                        <p:cNvPicPr/>
                        <p:nvPr/>
                      </p:nvPicPr>
                      <p:blipFill>
                        <a:blip r:embed="rId25"/>
                        <a:stretch>
                          <a:fillRect/>
                        </a:stretch>
                      </p:blipFill>
                      <p:spPr>
                        <a:xfrm>
                          <a:off x="2400" y="2208"/>
                          <a:ext cx="178" cy="240"/>
                        </a:xfrm>
                        <a:prstGeom prst="rect">
                          <a:avLst/>
                        </a:prstGeom>
                        <a:noFill/>
                        <a:ln w="38100">
                          <a:noFill/>
                          <a:miter/>
                        </a:ln>
                      </p:spPr>
                    </p:pic>
                  </p:oleObj>
                </mc:Fallback>
              </mc:AlternateContent>
            </a:graphicData>
          </a:graphic>
        </p:graphicFrame>
        <p:graphicFrame>
          <p:nvGraphicFramePr>
            <p:cNvPr id="12319" name="Object 8"/>
            <p:cNvGraphicFramePr>
              <a:graphicFrameLocks noChangeAspect="1"/>
            </p:cNvGraphicFramePr>
            <p:nvPr/>
          </p:nvGraphicFramePr>
          <p:xfrm>
            <a:off x="3500" y="1152"/>
            <a:ext cx="219" cy="288"/>
          </p:xfrm>
          <a:graphic>
            <a:graphicData uri="http://schemas.openxmlformats.org/presentationml/2006/ole">
              <mc:AlternateContent xmlns:mc="http://schemas.openxmlformats.org/markup-compatibility/2006">
                <mc:Choice xmlns:v="urn:schemas-microsoft-com:vml" Requires="v">
                  <p:oleObj spid="_x0000_s3135" name="" r:id="rId31" imgW="241300" imgH="342900" progId="Equation.3">
                    <p:embed/>
                  </p:oleObj>
                </mc:Choice>
                <mc:Fallback>
                  <p:oleObj name="" r:id="rId31" imgW="241300" imgH="342900" progId="Equation.3">
                    <p:embed/>
                    <p:pic>
                      <p:nvPicPr>
                        <p:cNvPr id="0" name="图片 3134"/>
                        <p:cNvPicPr/>
                        <p:nvPr/>
                      </p:nvPicPr>
                      <p:blipFill>
                        <a:blip r:embed="rId32"/>
                        <a:stretch>
                          <a:fillRect/>
                        </a:stretch>
                      </p:blipFill>
                      <p:spPr>
                        <a:xfrm>
                          <a:off x="3500" y="1152"/>
                          <a:ext cx="219" cy="288"/>
                        </a:xfrm>
                        <a:prstGeom prst="rect">
                          <a:avLst/>
                        </a:prstGeom>
                        <a:noFill/>
                        <a:ln w="38100">
                          <a:noFill/>
                          <a:miter/>
                        </a:ln>
                      </p:spPr>
                    </p:pic>
                  </p:oleObj>
                </mc:Fallback>
              </mc:AlternateContent>
            </a:graphicData>
          </a:graphic>
        </p:graphicFrame>
      </p:grpSp>
      <p:grpSp>
        <p:nvGrpSpPr>
          <p:cNvPr id="12296" name="Group 67"/>
          <p:cNvGrpSpPr/>
          <p:nvPr/>
        </p:nvGrpSpPr>
        <p:grpSpPr>
          <a:xfrm>
            <a:off x="1955800" y="3125788"/>
            <a:ext cx="1306513" cy="2563812"/>
            <a:chOff x="4921" y="2352"/>
            <a:chExt cx="839" cy="1571"/>
          </a:xfrm>
        </p:grpSpPr>
        <p:sp>
          <p:nvSpPr>
            <p:cNvPr id="12308" name="Line 68"/>
            <p:cNvSpPr/>
            <p:nvPr/>
          </p:nvSpPr>
          <p:spPr>
            <a:xfrm>
              <a:off x="5509" y="2598"/>
              <a:ext cx="0" cy="1248"/>
            </a:xfrm>
            <a:prstGeom prst="line">
              <a:avLst/>
            </a:prstGeom>
            <a:ln w="38100" cap="flat" cmpd="sng">
              <a:solidFill>
                <a:srgbClr val="009900"/>
              </a:solidFill>
              <a:prstDash val="solid"/>
              <a:headEnd type="none" w="med" len="med"/>
              <a:tailEnd type="none" w="med" len="med"/>
            </a:ln>
          </p:spPr>
        </p:sp>
        <p:grpSp>
          <p:nvGrpSpPr>
            <p:cNvPr id="12309" name="Group 69"/>
            <p:cNvGrpSpPr/>
            <p:nvPr/>
          </p:nvGrpSpPr>
          <p:grpSpPr>
            <a:xfrm>
              <a:off x="4921" y="2352"/>
              <a:ext cx="288" cy="1571"/>
              <a:chOff x="3024" y="1056"/>
              <a:chExt cx="288" cy="1571"/>
            </a:xfrm>
          </p:grpSpPr>
          <p:sp>
            <p:nvSpPr>
              <p:cNvPr id="12311" name="Line 70"/>
              <p:cNvSpPr/>
              <p:nvPr/>
            </p:nvSpPr>
            <p:spPr>
              <a:xfrm>
                <a:off x="3312" y="1254"/>
                <a:ext cx="0" cy="432"/>
              </a:xfrm>
              <a:prstGeom prst="line">
                <a:avLst/>
              </a:prstGeom>
              <a:ln w="38100" cap="flat" cmpd="sng">
                <a:solidFill>
                  <a:srgbClr val="CC00CC"/>
                </a:solidFill>
                <a:prstDash val="solid"/>
                <a:headEnd type="none" w="med" len="med"/>
                <a:tailEnd type="none" w="med" len="med"/>
              </a:ln>
            </p:spPr>
          </p:sp>
          <p:sp>
            <p:nvSpPr>
              <p:cNvPr id="12312" name="Line 71"/>
              <p:cNvSpPr/>
              <p:nvPr/>
            </p:nvSpPr>
            <p:spPr>
              <a:xfrm>
                <a:off x="3312" y="2070"/>
                <a:ext cx="0" cy="432"/>
              </a:xfrm>
              <a:prstGeom prst="line">
                <a:avLst/>
              </a:prstGeom>
              <a:ln w="38100" cap="flat" cmpd="sng">
                <a:solidFill>
                  <a:srgbClr val="CC00CC"/>
                </a:solidFill>
                <a:prstDash val="solid"/>
                <a:headEnd type="none" w="med" len="med"/>
                <a:tailEnd type="none" w="med" len="med"/>
              </a:ln>
            </p:spPr>
          </p:sp>
          <p:graphicFrame>
            <p:nvGraphicFramePr>
              <p:cNvPr id="12313" name="Object 5"/>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3136" name="" r:id="rId33" imgW="304800" imgH="368300" progId="Equation.3">
                      <p:embed/>
                    </p:oleObj>
                  </mc:Choice>
                  <mc:Fallback>
                    <p:oleObj name="" r:id="rId33" imgW="304800" imgH="368300" progId="Equation.3">
                      <p:embed/>
                      <p:pic>
                        <p:nvPicPr>
                          <p:cNvPr id="0" name="图片 3135"/>
                          <p:cNvPicPr/>
                          <p:nvPr/>
                        </p:nvPicPr>
                        <p:blipFill>
                          <a:blip r:embed="rId21"/>
                          <a:stretch>
                            <a:fillRect/>
                          </a:stretch>
                        </p:blipFill>
                        <p:spPr>
                          <a:xfrm>
                            <a:off x="3024" y="1056"/>
                            <a:ext cx="255" cy="323"/>
                          </a:xfrm>
                          <a:prstGeom prst="rect">
                            <a:avLst/>
                          </a:prstGeom>
                          <a:noFill/>
                          <a:ln w="38100">
                            <a:noFill/>
                            <a:miter/>
                          </a:ln>
                        </p:spPr>
                      </p:pic>
                    </p:oleObj>
                  </mc:Fallback>
                </mc:AlternateContent>
              </a:graphicData>
            </a:graphic>
          </p:graphicFrame>
          <p:graphicFrame>
            <p:nvGraphicFramePr>
              <p:cNvPr id="12314" name="Object 6"/>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3137" name="" r:id="rId34" imgW="266700" imgH="368300" progId="Equation.3">
                      <p:embed/>
                    </p:oleObj>
                  </mc:Choice>
                  <mc:Fallback>
                    <p:oleObj name="" r:id="rId34" imgW="266700" imgH="368300" progId="Equation.3">
                      <p:embed/>
                      <p:pic>
                        <p:nvPicPr>
                          <p:cNvPr id="0" name="图片 3136"/>
                          <p:cNvPicPr/>
                          <p:nvPr/>
                        </p:nvPicPr>
                        <p:blipFill>
                          <a:blip r:embed="rId23"/>
                          <a:stretch>
                            <a:fillRect/>
                          </a:stretch>
                        </p:blipFill>
                        <p:spPr>
                          <a:xfrm>
                            <a:off x="3024" y="2304"/>
                            <a:ext cx="254" cy="323"/>
                          </a:xfrm>
                          <a:prstGeom prst="rect">
                            <a:avLst/>
                          </a:prstGeom>
                          <a:noFill/>
                          <a:ln w="38100">
                            <a:noFill/>
                            <a:miter/>
                          </a:ln>
                        </p:spPr>
                      </p:pic>
                    </p:oleObj>
                  </mc:Fallback>
                </mc:AlternateContent>
              </a:graphicData>
            </a:graphic>
          </p:graphicFrame>
        </p:grpSp>
        <p:graphicFrame>
          <p:nvGraphicFramePr>
            <p:cNvPr id="12310" name="Object 4"/>
            <p:cNvGraphicFramePr>
              <a:graphicFrameLocks noChangeAspect="1"/>
            </p:cNvGraphicFramePr>
            <p:nvPr/>
          </p:nvGraphicFramePr>
          <p:xfrm>
            <a:off x="5541" y="2448"/>
            <a:ext cx="219" cy="288"/>
          </p:xfrm>
          <a:graphic>
            <a:graphicData uri="http://schemas.openxmlformats.org/presentationml/2006/ole">
              <mc:AlternateContent xmlns:mc="http://schemas.openxmlformats.org/markup-compatibility/2006">
                <mc:Choice xmlns:v="urn:schemas-microsoft-com:vml" Requires="v">
                  <p:oleObj spid="_x0000_s3138" name="" r:id="rId35" imgW="241300" imgH="342900" progId="Equation.3">
                    <p:embed/>
                  </p:oleObj>
                </mc:Choice>
                <mc:Fallback>
                  <p:oleObj name="" r:id="rId35" imgW="241300" imgH="342900" progId="Equation.3">
                    <p:embed/>
                    <p:pic>
                      <p:nvPicPr>
                        <p:cNvPr id="0" name="图片 3137"/>
                        <p:cNvPicPr/>
                        <p:nvPr/>
                      </p:nvPicPr>
                      <p:blipFill>
                        <a:blip r:embed="rId32"/>
                        <a:stretch>
                          <a:fillRect/>
                        </a:stretch>
                      </p:blipFill>
                      <p:spPr>
                        <a:xfrm>
                          <a:off x="5541" y="2448"/>
                          <a:ext cx="219" cy="288"/>
                        </a:xfrm>
                        <a:prstGeom prst="rect">
                          <a:avLst/>
                        </a:prstGeom>
                        <a:noFill/>
                        <a:ln w="38100">
                          <a:noFill/>
                          <a:miter/>
                        </a:ln>
                      </p:spPr>
                    </p:pic>
                  </p:oleObj>
                </mc:Fallback>
              </mc:AlternateContent>
            </a:graphicData>
          </a:graphic>
        </p:graphicFrame>
      </p:grpSp>
      <p:grpSp>
        <p:nvGrpSpPr>
          <p:cNvPr id="12297" name="Group 75"/>
          <p:cNvGrpSpPr/>
          <p:nvPr/>
        </p:nvGrpSpPr>
        <p:grpSpPr>
          <a:xfrm>
            <a:off x="1209675" y="3125788"/>
            <a:ext cx="2052638" cy="2563812"/>
            <a:chOff x="2400" y="1056"/>
            <a:chExt cx="1319" cy="1571"/>
          </a:xfrm>
        </p:grpSpPr>
        <p:sp>
          <p:nvSpPr>
            <p:cNvPr id="12299" name="Line 76"/>
            <p:cNvSpPr/>
            <p:nvPr/>
          </p:nvSpPr>
          <p:spPr>
            <a:xfrm>
              <a:off x="2604" y="1542"/>
              <a:ext cx="0" cy="672"/>
            </a:xfrm>
            <a:prstGeom prst="line">
              <a:avLst/>
            </a:prstGeom>
            <a:ln w="38100" cap="flat" cmpd="sng">
              <a:solidFill>
                <a:srgbClr val="FF0066"/>
              </a:solidFill>
              <a:prstDash val="solid"/>
              <a:headEnd type="none" w="med" len="med"/>
              <a:tailEnd type="none" w="med" len="med"/>
            </a:ln>
          </p:spPr>
        </p:sp>
        <p:sp>
          <p:nvSpPr>
            <p:cNvPr id="12300" name="Line 77"/>
            <p:cNvSpPr/>
            <p:nvPr/>
          </p:nvSpPr>
          <p:spPr>
            <a:xfrm>
              <a:off x="3468" y="1302"/>
              <a:ext cx="0" cy="1248"/>
            </a:xfrm>
            <a:prstGeom prst="line">
              <a:avLst/>
            </a:prstGeom>
            <a:ln w="38100" cap="flat" cmpd="sng">
              <a:solidFill>
                <a:srgbClr val="009900"/>
              </a:solidFill>
              <a:prstDash val="solid"/>
              <a:headEnd type="none" w="med" len="med"/>
              <a:tailEnd type="none" w="med" len="med"/>
            </a:ln>
          </p:spPr>
        </p:sp>
        <p:grpSp>
          <p:nvGrpSpPr>
            <p:cNvPr id="12301" name="Group 78"/>
            <p:cNvGrpSpPr/>
            <p:nvPr/>
          </p:nvGrpSpPr>
          <p:grpSpPr>
            <a:xfrm>
              <a:off x="2880" y="1056"/>
              <a:ext cx="288" cy="1571"/>
              <a:chOff x="3024" y="1056"/>
              <a:chExt cx="288" cy="1571"/>
            </a:xfrm>
          </p:grpSpPr>
          <p:sp>
            <p:nvSpPr>
              <p:cNvPr id="12304" name="Line 79"/>
              <p:cNvSpPr/>
              <p:nvPr/>
            </p:nvSpPr>
            <p:spPr>
              <a:xfrm>
                <a:off x="3312" y="1254"/>
                <a:ext cx="0" cy="432"/>
              </a:xfrm>
              <a:prstGeom prst="line">
                <a:avLst/>
              </a:prstGeom>
              <a:ln w="38100" cap="flat" cmpd="sng">
                <a:solidFill>
                  <a:srgbClr val="CC00CC"/>
                </a:solidFill>
                <a:prstDash val="solid"/>
                <a:headEnd type="none" w="med" len="med"/>
                <a:tailEnd type="none" w="med" len="med"/>
              </a:ln>
            </p:spPr>
          </p:sp>
          <p:sp>
            <p:nvSpPr>
              <p:cNvPr id="12305" name="Line 80"/>
              <p:cNvSpPr/>
              <p:nvPr/>
            </p:nvSpPr>
            <p:spPr>
              <a:xfrm>
                <a:off x="3312" y="2070"/>
                <a:ext cx="0" cy="432"/>
              </a:xfrm>
              <a:prstGeom prst="line">
                <a:avLst/>
              </a:prstGeom>
              <a:ln w="38100" cap="flat" cmpd="sng">
                <a:solidFill>
                  <a:srgbClr val="CC00CC"/>
                </a:solidFill>
                <a:prstDash val="solid"/>
                <a:headEnd type="none" w="med" len="med"/>
                <a:tailEnd type="none" w="med" len="med"/>
              </a:ln>
            </p:spPr>
          </p:sp>
          <p:graphicFrame>
            <p:nvGraphicFramePr>
              <p:cNvPr id="12306" name="Object 2"/>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3139" name="" r:id="rId36" imgW="205105" imgH="247015" progId="Equation.3">
                      <p:embed/>
                    </p:oleObj>
                  </mc:Choice>
                  <mc:Fallback>
                    <p:oleObj name="" r:id="rId36" imgW="205105" imgH="247015" progId="Equation.3">
                      <p:embed/>
                      <p:pic>
                        <p:nvPicPr>
                          <p:cNvPr id="0" name="图片 3138"/>
                          <p:cNvPicPr/>
                          <p:nvPr/>
                        </p:nvPicPr>
                        <p:blipFill>
                          <a:blip r:embed="rId37">
                            <a:clrChange>
                              <a:clrFrom>
                                <a:srgbClr val="000000"/>
                              </a:clrFrom>
                              <a:clrTo>
                                <a:srgbClr val="003366"/>
                              </a:clrTo>
                            </a:clrChange>
                          </a:blip>
                          <a:stretch>
                            <a:fillRect/>
                          </a:stretch>
                        </p:blipFill>
                        <p:spPr>
                          <a:xfrm>
                            <a:off x="3024" y="1056"/>
                            <a:ext cx="255" cy="323"/>
                          </a:xfrm>
                          <a:prstGeom prst="rect">
                            <a:avLst/>
                          </a:prstGeom>
                          <a:noFill/>
                          <a:ln w="38100">
                            <a:noFill/>
                            <a:miter/>
                          </a:ln>
                        </p:spPr>
                      </p:pic>
                    </p:oleObj>
                  </mc:Fallback>
                </mc:AlternateContent>
              </a:graphicData>
            </a:graphic>
          </p:graphicFrame>
          <p:graphicFrame>
            <p:nvGraphicFramePr>
              <p:cNvPr id="12307" name="Object 3"/>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3140" name="" r:id="rId38" imgW="178435" imgH="247015" progId="Equation.3">
                      <p:embed/>
                    </p:oleObj>
                  </mc:Choice>
                  <mc:Fallback>
                    <p:oleObj name="" r:id="rId38" imgW="178435" imgH="247015" progId="Equation.3">
                      <p:embed/>
                      <p:pic>
                        <p:nvPicPr>
                          <p:cNvPr id="0" name="图片 3139"/>
                          <p:cNvPicPr/>
                          <p:nvPr/>
                        </p:nvPicPr>
                        <p:blipFill>
                          <a:blip r:embed="rId39">
                            <a:clrChange>
                              <a:clrFrom>
                                <a:srgbClr val="000000"/>
                              </a:clrFrom>
                              <a:clrTo>
                                <a:srgbClr val="003366"/>
                              </a:clrTo>
                            </a:clrChange>
                          </a:blip>
                          <a:stretch>
                            <a:fillRect/>
                          </a:stretch>
                        </p:blipFill>
                        <p:spPr>
                          <a:xfrm>
                            <a:off x="3024" y="2304"/>
                            <a:ext cx="254" cy="323"/>
                          </a:xfrm>
                          <a:prstGeom prst="rect">
                            <a:avLst/>
                          </a:prstGeom>
                          <a:noFill/>
                          <a:ln w="38100">
                            <a:noFill/>
                            <a:miter/>
                          </a:ln>
                        </p:spPr>
                      </p:pic>
                    </p:oleObj>
                  </mc:Fallback>
                </mc:AlternateContent>
              </a:graphicData>
            </a:graphic>
          </p:graphicFrame>
        </p:grpSp>
        <p:graphicFrame>
          <p:nvGraphicFramePr>
            <p:cNvPr id="12302" name="Object 0"/>
            <p:cNvGraphicFramePr>
              <a:graphicFrameLocks noChangeAspect="1"/>
            </p:cNvGraphicFramePr>
            <p:nvPr/>
          </p:nvGraphicFramePr>
          <p:xfrm>
            <a:off x="2400" y="2208"/>
            <a:ext cx="178" cy="240"/>
          </p:xfrm>
          <a:graphic>
            <a:graphicData uri="http://schemas.openxmlformats.org/presentationml/2006/ole">
              <mc:AlternateContent xmlns:mc="http://schemas.openxmlformats.org/markup-compatibility/2006">
                <mc:Choice xmlns:v="urn:schemas-microsoft-com:vml" Requires="v">
                  <p:oleObj spid="_x0000_s3141" name="" r:id="rId40" imgW="126365" imgH="189230" progId="Equation.3">
                    <p:embed/>
                  </p:oleObj>
                </mc:Choice>
                <mc:Fallback>
                  <p:oleObj name="" r:id="rId40" imgW="126365" imgH="189230" progId="Equation.3">
                    <p:embed/>
                    <p:pic>
                      <p:nvPicPr>
                        <p:cNvPr id="0" name="图片 3140"/>
                        <p:cNvPicPr/>
                        <p:nvPr/>
                      </p:nvPicPr>
                      <p:blipFill>
                        <a:blip r:embed="rId41">
                          <a:clrChange>
                            <a:clrFrom>
                              <a:srgbClr val="000000"/>
                            </a:clrFrom>
                            <a:clrTo>
                              <a:srgbClr val="003366"/>
                            </a:clrTo>
                          </a:clrChange>
                        </a:blip>
                        <a:stretch>
                          <a:fillRect/>
                        </a:stretch>
                      </p:blipFill>
                      <p:spPr>
                        <a:xfrm>
                          <a:off x="2400" y="2208"/>
                          <a:ext cx="178" cy="240"/>
                        </a:xfrm>
                        <a:prstGeom prst="rect">
                          <a:avLst/>
                        </a:prstGeom>
                        <a:noFill/>
                        <a:ln w="38100">
                          <a:noFill/>
                          <a:miter/>
                        </a:ln>
                      </p:spPr>
                    </p:pic>
                  </p:oleObj>
                </mc:Fallback>
              </mc:AlternateContent>
            </a:graphicData>
          </a:graphic>
        </p:graphicFrame>
        <p:graphicFrame>
          <p:nvGraphicFramePr>
            <p:cNvPr id="12303" name="Object 1"/>
            <p:cNvGraphicFramePr>
              <a:graphicFrameLocks noChangeAspect="1"/>
            </p:cNvGraphicFramePr>
            <p:nvPr/>
          </p:nvGraphicFramePr>
          <p:xfrm>
            <a:off x="3500" y="1152"/>
            <a:ext cx="219" cy="288"/>
          </p:xfrm>
          <a:graphic>
            <a:graphicData uri="http://schemas.openxmlformats.org/presentationml/2006/ole">
              <mc:AlternateContent xmlns:mc="http://schemas.openxmlformats.org/markup-compatibility/2006">
                <mc:Choice xmlns:v="urn:schemas-microsoft-com:vml" Requires="v">
                  <p:oleObj spid="_x0000_s3142" name="" r:id="rId42" imgW="163195" imgH="231140" progId="Equation.3">
                    <p:embed/>
                  </p:oleObj>
                </mc:Choice>
                <mc:Fallback>
                  <p:oleObj name="" r:id="rId42" imgW="163195" imgH="231140" progId="Equation.3">
                    <p:embed/>
                    <p:pic>
                      <p:nvPicPr>
                        <p:cNvPr id="0" name="图片 3141"/>
                        <p:cNvPicPr/>
                        <p:nvPr/>
                      </p:nvPicPr>
                      <p:blipFill>
                        <a:blip r:embed="rId43">
                          <a:clrChange>
                            <a:clrFrom>
                              <a:srgbClr val="000000"/>
                            </a:clrFrom>
                            <a:clrTo>
                              <a:srgbClr val="003366"/>
                            </a:clrTo>
                          </a:clrChange>
                        </a:blip>
                        <a:stretch>
                          <a:fillRect/>
                        </a:stretch>
                      </p:blipFill>
                      <p:spPr>
                        <a:xfrm>
                          <a:off x="3500" y="1152"/>
                          <a:ext cx="219" cy="288"/>
                        </a:xfrm>
                        <a:prstGeom prst="rect">
                          <a:avLst/>
                        </a:prstGeom>
                        <a:noFill/>
                        <a:ln w="38100">
                          <a:noFill/>
                          <a:miter/>
                        </a:ln>
                      </p:spPr>
                    </p:pic>
                  </p:oleObj>
                </mc:Fallback>
              </mc:AlternateContent>
            </a:graphicData>
          </a:graphic>
        </p:graphicFrame>
      </p:grpSp>
      <p:sp>
        <p:nvSpPr>
          <p:cNvPr id="12298" name="Rectangle 88"/>
          <p:cNvSpPr/>
          <p:nvPr/>
        </p:nvSpPr>
        <p:spPr>
          <a:xfrm>
            <a:off x="4067175" y="90488"/>
            <a:ext cx="1101725"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讨论</a:t>
            </a:r>
            <a:endParaRPr lang="zh-CN" altLang="en-US" sz="3600" b="1" dirty="0">
              <a:solidFill>
                <a:schemeClr val="bg1"/>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4" name="Group 108"/>
          <p:cNvGrpSpPr/>
          <p:nvPr/>
        </p:nvGrpSpPr>
        <p:grpSpPr>
          <a:xfrm>
            <a:off x="838200" y="990600"/>
            <a:ext cx="7315200" cy="2133600"/>
            <a:chOff x="528" y="624"/>
            <a:chExt cx="4608" cy="1344"/>
          </a:xfrm>
        </p:grpSpPr>
        <p:grpSp>
          <p:nvGrpSpPr>
            <p:cNvPr id="13336" name="Group 2"/>
            <p:cNvGrpSpPr/>
            <p:nvPr/>
          </p:nvGrpSpPr>
          <p:grpSpPr>
            <a:xfrm>
              <a:off x="528" y="624"/>
              <a:ext cx="4608" cy="1344"/>
              <a:chOff x="384" y="1008"/>
              <a:chExt cx="5040" cy="1728"/>
            </a:xfrm>
          </p:grpSpPr>
          <p:grpSp>
            <p:nvGrpSpPr>
              <p:cNvPr id="13389" name="Group 3"/>
              <p:cNvGrpSpPr/>
              <p:nvPr/>
            </p:nvGrpSpPr>
            <p:grpSpPr>
              <a:xfrm>
                <a:off x="384" y="1008"/>
                <a:ext cx="5040" cy="1728"/>
                <a:chOff x="384" y="1008"/>
                <a:chExt cx="5040" cy="1728"/>
              </a:xfrm>
            </p:grpSpPr>
            <p:sp>
              <p:nvSpPr>
                <p:cNvPr id="13391" name="Rectangle 4"/>
                <p:cNvSpPr/>
                <p:nvPr/>
              </p:nvSpPr>
              <p:spPr>
                <a:xfrm>
                  <a:off x="384" y="1008"/>
                  <a:ext cx="5040" cy="172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3392" name="Rectangle 5"/>
                <p:cNvSpPr/>
                <p:nvPr/>
              </p:nvSpPr>
              <p:spPr>
                <a:xfrm>
                  <a:off x="960" y="1446"/>
                  <a:ext cx="48" cy="38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3393" name="Rectangle 6"/>
                <p:cNvSpPr/>
                <p:nvPr/>
              </p:nvSpPr>
              <p:spPr>
                <a:xfrm>
                  <a:off x="960" y="1926"/>
                  <a:ext cx="48" cy="384"/>
                </a:xfrm>
                <a:prstGeom prst="rect">
                  <a:avLst/>
                </a:prstGeom>
                <a:solidFill>
                  <a:srgbClr val="CC990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3394" name="Line 7"/>
                <p:cNvSpPr/>
                <p:nvPr/>
              </p:nvSpPr>
              <p:spPr>
                <a:xfrm>
                  <a:off x="480" y="1878"/>
                  <a:ext cx="3264" cy="0"/>
                </a:xfrm>
                <a:prstGeom prst="line">
                  <a:avLst/>
                </a:prstGeom>
                <a:ln w="12700" cap="flat" cmpd="sng">
                  <a:solidFill>
                    <a:schemeClr val="tx1"/>
                  </a:solidFill>
                  <a:prstDash val="dash"/>
                  <a:headEnd type="none" w="med" len="med"/>
                  <a:tailEnd type="none" w="med" len="med"/>
                </a:ln>
              </p:spPr>
            </p:sp>
            <p:sp>
              <p:nvSpPr>
                <p:cNvPr id="13395" name="Rectangle 8"/>
                <p:cNvSpPr/>
                <p:nvPr/>
              </p:nvSpPr>
              <p:spPr>
                <a:xfrm>
                  <a:off x="1536" y="1542"/>
                  <a:ext cx="48" cy="672"/>
                </a:xfrm>
                <a:prstGeom prst="rect">
                  <a:avLst/>
                </a:prstGeom>
                <a:solidFill>
                  <a:srgbClr val="0066FF"/>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3396" name="Rectangle 9"/>
                <p:cNvSpPr/>
                <p:nvPr/>
              </p:nvSpPr>
              <p:spPr>
                <a:xfrm>
                  <a:off x="1536" y="2310"/>
                  <a:ext cx="48" cy="336"/>
                </a:xfrm>
                <a:prstGeom prst="rect">
                  <a:avLst/>
                </a:prstGeom>
                <a:solidFill>
                  <a:srgbClr val="0066FF"/>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3397" name="Line 10"/>
                <p:cNvSpPr/>
                <p:nvPr/>
              </p:nvSpPr>
              <p:spPr>
                <a:xfrm>
                  <a:off x="528" y="1686"/>
                  <a:ext cx="384" cy="0"/>
                </a:xfrm>
                <a:prstGeom prst="line">
                  <a:avLst/>
                </a:prstGeom>
                <a:ln w="9525" cap="flat" cmpd="sng">
                  <a:solidFill>
                    <a:srgbClr val="0000FF"/>
                  </a:solidFill>
                  <a:prstDash val="solid"/>
                  <a:headEnd type="none" w="med" len="med"/>
                  <a:tailEnd type="triangle" w="sm" len="lg"/>
                </a:ln>
              </p:spPr>
            </p:sp>
            <p:sp>
              <p:nvSpPr>
                <p:cNvPr id="13398" name="Line 11"/>
                <p:cNvSpPr/>
                <p:nvPr/>
              </p:nvSpPr>
              <p:spPr>
                <a:xfrm>
                  <a:off x="528" y="1782"/>
                  <a:ext cx="384" cy="0"/>
                </a:xfrm>
                <a:prstGeom prst="line">
                  <a:avLst/>
                </a:prstGeom>
                <a:ln w="9525" cap="flat" cmpd="sng">
                  <a:solidFill>
                    <a:srgbClr val="0000FF"/>
                  </a:solidFill>
                  <a:prstDash val="solid"/>
                  <a:headEnd type="none" w="med" len="med"/>
                  <a:tailEnd type="triangle" w="sm" len="lg"/>
                </a:ln>
              </p:spPr>
            </p:sp>
            <p:sp>
              <p:nvSpPr>
                <p:cNvPr id="13399" name="Line 12"/>
                <p:cNvSpPr/>
                <p:nvPr/>
              </p:nvSpPr>
              <p:spPr>
                <a:xfrm>
                  <a:off x="528" y="1878"/>
                  <a:ext cx="384" cy="0"/>
                </a:xfrm>
                <a:prstGeom prst="line">
                  <a:avLst/>
                </a:prstGeom>
                <a:ln w="9525" cap="flat" cmpd="sng">
                  <a:solidFill>
                    <a:srgbClr val="0000FF"/>
                  </a:solidFill>
                  <a:prstDash val="solid"/>
                  <a:headEnd type="none" w="med" len="med"/>
                  <a:tailEnd type="triangle" w="sm" len="lg"/>
                </a:ln>
              </p:spPr>
            </p:sp>
            <p:sp>
              <p:nvSpPr>
                <p:cNvPr id="13400" name="Line 13"/>
                <p:cNvSpPr/>
                <p:nvPr/>
              </p:nvSpPr>
              <p:spPr>
                <a:xfrm>
                  <a:off x="528" y="1974"/>
                  <a:ext cx="384" cy="0"/>
                </a:xfrm>
                <a:prstGeom prst="line">
                  <a:avLst/>
                </a:prstGeom>
                <a:ln w="9525" cap="flat" cmpd="sng">
                  <a:solidFill>
                    <a:srgbClr val="0000FF"/>
                  </a:solidFill>
                  <a:prstDash val="solid"/>
                  <a:headEnd type="none" w="med" len="med"/>
                  <a:tailEnd type="triangle" w="sm" len="lg"/>
                </a:ln>
              </p:spPr>
            </p:sp>
            <p:sp>
              <p:nvSpPr>
                <p:cNvPr id="13401" name="Line 14"/>
                <p:cNvSpPr/>
                <p:nvPr/>
              </p:nvSpPr>
              <p:spPr>
                <a:xfrm>
                  <a:off x="528" y="2070"/>
                  <a:ext cx="384" cy="0"/>
                </a:xfrm>
                <a:prstGeom prst="line">
                  <a:avLst/>
                </a:prstGeom>
                <a:ln w="9525" cap="flat" cmpd="sng">
                  <a:solidFill>
                    <a:srgbClr val="0000FF"/>
                  </a:solidFill>
                  <a:prstDash val="solid"/>
                  <a:headEnd type="none" w="med" len="med"/>
                  <a:tailEnd type="triangle" w="sm" len="lg"/>
                </a:ln>
              </p:spPr>
            </p:sp>
            <p:sp>
              <p:nvSpPr>
                <p:cNvPr id="13402" name="Rectangle 15" descr="浅色上对角线"/>
                <p:cNvSpPr/>
                <p:nvPr/>
              </p:nvSpPr>
              <p:spPr>
                <a:xfrm>
                  <a:off x="3552" y="1158"/>
                  <a:ext cx="48" cy="1536"/>
                </a:xfrm>
                <a:prstGeom prst="rect">
                  <a:avLst/>
                </a:prstGeom>
                <a:blipFill rotWithShape="0">
                  <a:blip r:embed="rId1"/>
                </a:blip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aphicFrame>
              <p:nvGraphicFramePr>
                <p:cNvPr id="13403" name="Object 28"/>
                <p:cNvGraphicFramePr>
                  <a:graphicFrameLocks noChangeAspect="1"/>
                </p:cNvGraphicFramePr>
                <p:nvPr/>
              </p:nvGraphicFramePr>
              <p:xfrm>
                <a:off x="1536" y="1110"/>
                <a:ext cx="237" cy="361"/>
              </p:xfrm>
              <a:graphic>
                <a:graphicData uri="http://schemas.openxmlformats.org/presentationml/2006/ole">
                  <mc:AlternateContent xmlns:mc="http://schemas.openxmlformats.org/markup-compatibility/2006">
                    <mc:Choice xmlns:v="urn:schemas-microsoft-com:vml" Requires="v">
                      <p:oleObj spid="_x0000_s3143" name="" r:id="rId2" imgW="126365" imgH="215265" progId="Equation.3">
                        <p:embed/>
                      </p:oleObj>
                    </mc:Choice>
                    <mc:Fallback>
                      <p:oleObj name="" r:id="rId2" imgW="126365" imgH="215265" progId="Equation.3">
                        <p:embed/>
                        <p:pic>
                          <p:nvPicPr>
                            <p:cNvPr id="0" name="图片 3142"/>
                            <p:cNvPicPr/>
                            <p:nvPr/>
                          </p:nvPicPr>
                          <p:blipFill>
                            <a:blip r:embed="rId3">
                              <a:clrChange>
                                <a:clrFrom>
                                  <a:srgbClr val="000000"/>
                                </a:clrFrom>
                                <a:clrTo>
                                  <a:srgbClr val="003366"/>
                                </a:clrTo>
                              </a:clrChange>
                            </a:blip>
                            <a:stretch>
                              <a:fillRect/>
                            </a:stretch>
                          </p:blipFill>
                          <p:spPr>
                            <a:xfrm>
                              <a:off x="1536" y="1110"/>
                              <a:ext cx="237" cy="361"/>
                            </a:xfrm>
                            <a:prstGeom prst="rect">
                              <a:avLst/>
                            </a:prstGeom>
                            <a:noFill/>
                            <a:ln w="38100">
                              <a:noFill/>
                              <a:miter/>
                            </a:ln>
                          </p:spPr>
                        </p:pic>
                      </p:oleObj>
                    </mc:Fallback>
                  </mc:AlternateContent>
                </a:graphicData>
              </a:graphic>
            </p:graphicFrame>
            <p:graphicFrame>
              <p:nvGraphicFramePr>
                <p:cNvPr id="13404" name="Object 29"/>
                <p:cNvGraphicFramePr>
                  <a:graphicFrameLocks noChangeAspect="1"/>
                </p:cNvGraphicFramePr>
                <p:nvPr/>
              </p:nvGraphicFramePr>
              <p:xfrm>
                <a:off x="1536" y="2262"/>
                <a:ext cx="267" cy="361"/>
              </p:xfrm>
              <a:graphic>
                <a:graphicData uri="http://schemas.openxmlformats.org/presentationml/2006/ole">
                  <mc:AlternateContent xmlns:mc="http://schemas.openxmlformats.org/markup-compatibility/2006">
                    <mc:Choice xmlns:v="urn:schemas-microsoft-com:vml" Requires="v">
                      <p:oleObj spid="_x0000_s3144" name="" r:id="rId4" imgW="141605" imgH="215265" progId="Equation.3">
                        <p:embed/>
                      </p:oleObj>
                    </mc:Choice>
                    <mc:Fallback>
                      <p:oleObj name="" r:id="rId4" imgW="141605" imgH="215265" progId="Equation.3">
                        <p:embed/>
                        <p:pic>
                          <p:nvPicPr>
                            <p:cNvPr id="0" name="图片 3143"/>
                            <p:cNvPicPr/>
                            <p:nvPr/>
                          </p:nvPicPr>
                          <p:blipFill>
                            <a:blip r:embed="rId5">
                              <a:clrChange>
                                <a:clrFrom>
                                  <a:srgbClr val="000000"/>
                                </a:clrFrom>
                                <a:clrTo>
                                  <a:srgbClr val="003366"/>
                                </a:clrTo>
                              </a:clrChange>
                            </a:blip>
                            <a:stretch>
                              <a:fillRect/>
                            </a:stretch>
                          </p:blipFill>
                          <p:spPr>
                            <a:xfrm>
                              <a:off x="1536" y="2262"/>
                              <a:ext cx="267" cy="361"/>
                            </a:xfrm>
                            <a:prstGeom prst="rect">
                              <a:avLst/>
                            </a:prstGeom>
                            <a:noFill/>
                            <a:ln w="38100">
                              <a:noFill/>
                              <a:miter/>
                            </a:ln>
                          </p:spPr>
                        </p:pic>
                      </p:oleObj>
                    </mc:Fallback>
                  </mc:AlternateContent>
                </a:graphicData>
              </a:graphic>
            </p:graphicFrame>
            <p:graphicFrame>
              <p:nvGraphicFramePr>
                <p:cNvPr id="13405" name="Object 30"/>
                <p:cNvGraphicFramePr>
                  <a:graphicFrameLocks noChangeAspect="1"/>
                </p:cNvGraphicFramePr>
                <p:nvPr/>
              </p:nvGraphicFramePr>
              <p:xfrm>
                <a:off x="1008" y="1590"/>
                <a:ext cx="188" cy="217"/>
              </p:xfrm>
              <a:graphic>
                <a:graphicData uri="http://schemas.openxmlformats.org/presentationml/2006/ole">
                  <mc:AlternateContent xmlns:mc="http://schemas.openxmlformats.org/markup-compatibility/2006">
                    <mc:Choice xmlns:v="urn:schemas-microsoft-com:vml" Requires="v">
                      <p:oleObj spid="_x0000_s3145" name="" r:id="rId6" imgW="99695" imgH="126365" progId="Equation.3">
                        <p:embed/>
                      </p:oleObj>
                    </mc:Choice>
                    <mc:Fallback>
                      <p:oleObj name="" r:id="rId6" imgW="99695" imgH="126365" progId="Equation.3">
                        <p:embed/>
                        <p:pic>
                          <p:nvPicPr>
                            <p:cNvPr id="0" name="图片 3144"/>
                            <p:cNvPicPr/>
                            <p:nvPr/>
                          </p:nvPicPr>
                          <p:blipFill>
                            <a:blip r:embed="rId7">
                              <a:clrChange>
                                <a:clrFrom>
                                  <a:srgbClr val="000000"/>
                                </a:clrFrom>
                                <a:clrTo>
                                  <a:srgbClr val="003366"/>
                                </a:clrTo>
                              </a:clrChange>
                            </a:blip>
                            <a:stretch>
                              <a:fillRect/>
                            </a:stretch>
                          </p:blipFill>
                          <p:spPr>
                            <a:xfrm>
                              <a:off x="1008" y="1590"/>
                              <a:ext cx="188" cy="217"/>
                            </a:xfrm>
                            <a:prstGeom prst="rect">
                              <a:avLst/>
                            </a:prstGeom>
                            <a:noFill/>
                            <a:ln w="38100">
                              <a:noFill/>
                              <a:miter/>
                            </a:ln>
                          </p:spPr>
                        </p:pic>
                      </p:oleObj>
                    </mc:Fallback>
                  </mc:AlternateContent>
                </a:graphicData>
              </a:graphic>
            </p:graphicFrame>
          </p:grpSp>
          <p:sp>
            <p:nvSpPr>
              <p:cNvPr id="13390" name="Rectangle 19"/>
              <p:cNvSpPr/>
              <p:nvPr/>
            </p:nvSpPr>
            <p:spPr>
              <a:xfrm>
                <a:off x="1536" y="1110"/>
                <a:ext cx="48" cy="336"/>
              </a:xfrm>
              <a:prstGeom prst="rect">
                <a:avLst/>
              </a:prstGeom>
              <a:solidFill>
                <a:srgbClr val="0066FF"/>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3337" name="Group 23"/>
            <p:cNvGrpSpPr/>
            <p:nvPr/>
          </p:nvGrpSpPr>
          <p:grpSpPr>
            <a:xfrm>
              <a:off x="3688" y="661"/>
              <a:ext cx="1411" cy="1088"/>
              <a:chOff x="3840" y="1056"/>
              <a:chExt cx="1544" cy="1398"/>
            </a:xfrm>
          </p:grpSpPr>
          <p:sp>
            <p:nvSpPr>
              <p:cNvPr id="13379" name="Line 24"/>
              <p:cNvSpPr/>
              <p:nvPr/>
            </p:nvSpPr>
            <p:spPr>
              <a:xfrm>
                <a:off x="4390" y="1273"/>
                <a:ext cx="0" cy="1181"/>
              </a:xfrm>
              <a:prstGeom prst="line">
                <a:avLst/>
              </a:prstGeom>
              <a:ln w="38100" cap="flat" cmpd="sng">
                <a:solidFill>
                  <a:srgbClr val="CC00CC"/>
                </a:solidFill>
                <a:prstDash val="solid"/>
                <a:headEnd type="none" w="med" len="med"/>
                <a:tailEnd type="none" w="med" len="med"/>
              </a:ln>
            </p:spPr>
          </p:sp>
          <p:sp>
            <p:nvSpPr>
              <p:cNvPr id="13380" name="Line 25"/>
              <p:cNvSpPr/>
              <p:nvPr/>
            </p:nvSpPr>
            <p:spPr>
              <a:xfrm flipV="1">
                <a:off x="3886" y="1357"/>
                <a:ext cx="1053" cy="886"/>
              </a:xfrm>
              <a:prstGeom prst="line">
                <a:avLst/>
              </a:prstGeom>
              <a:ln w="38100" cap="flat" cmpd="sng">
                <a:solidFill>
                  <a:srgbClr val="FF0066"/>
                </a:solidFill>
                <a:prstDash val="solid"/>
                <a:headEnd type="none" w="med" len="med"/>
                <a:tailEnd type="none" w="med" len="med"/>
              </a:ln>
            </p:spPr>
          </p:sp>
          <p:sp>
            <p:nvSpPr>
              <p:cNvPr id="13381" name="Line 26"/>
              <p:cNvSpPr/>
              <p:nvPr/>
            </p:nvSpPr>
            <p:spPr>
              <a:xfrm flipV="1">
                <a:off x="3840" y="1863"/>
                <a:ext cx="1236" cy="0"/>
              </a:xfrm>
              <a:prstGeom prst="line">
                <a:avLst/>
              </a:prstGeom>
              <a:ln w="38100" cap="flat" cmpd="sng">
                <a:solidFill>
                  <a:srgbClr val="CC00CC"/>
                </a:solidFill>
                <a:prstDash val="solid"/>
                <a:headEnd type="none" w="med" len="med"/>
                <a:tailEnd type="none" w="med" len="med"/>
              </a:ln>
            </p:spPr>
          </p:sp>
          <p:sp>
            <p:nvSpPr>
              <p:cNvPr id="13382" name="Line 27"/>
              <p:cNvSpPr/>
              <p:nvPr/>
            </p:nvSpPr>
            <p:spPr>
              <a:xfrm flipV="1">
                <a:off x="3932" y="1399"/>
                <a:ext cx="1053" cy="886"/>
              </a:xfrm>
              <a:prstGeom prst="line">
                <a:avLst/>
              </a:prstGeom>
              <a:ln w="38100" cap="flat" cmpd="sng">
                <a:solidFill>
                  <a:srgbClr val="009900"/>
                </a:solidFill>
                <a:prstDash val="solid"/>
                <a:headEnd type="none" w="med" len="med"/>
                <a:tailEnd type="none" w="med" len="med"/>
              </a:ln>
            </p:spPr>
          </p:sp>
          <p:graphicFrame>
            <p:nvGraphicFramePr>
              <p:cNvPr id="13383" name="Object 23"/>
              <p:cNvGraphicFramePr>
                <a:graphicFrameLocks noChangeAspect="1"/>
              </p:cNvGraphicFramePr>
              <p:nvPr/>
            </p:nvGraphicFramePr>
            <p:xfrm>
              <a:off x="5119" y="1728"/>
              <a:ext cx="265" cy="310"/>
            </p:xfrm>
            <a:graphic>
              <a:graphicData uri="http://schemas.openxmlformats.org/presentationml/2006/ole">
                <mc:AlternateContent xmlns:mc="http://schemas.openxmlformats.org/markup-compatibility/2006">
                  <mc:Choice xmlns:v="urn:schemas-microsoft-com:vml" Requires="v">
                    <p:oleObj spid="_x0000_s3146" name="" r:id="rId8" imgW="178435" imgH="247015" progId="Equation.3">
                      <p:embed/>
                    </p:oleObj>
                  </mc:Choice>
                  <mc:Fallback>
                    <p:oleObj name="" r:id="rId8" imgW="178435" imgH="247015" progId="Equation.3">
                      <p:embed/>
                      <p:pic>
                        <p:nvPicPr>
                          <p:cNvPr id="0" name="图片 3145"/>
                          <p:cNvPicPr/>
                          <p:nvPr/>
                        </p:nvPicPr>
                        <p:blipFill>
                          <a:blip r:embed="rId9">
                            <a:clrChange>
                              <a:clrFrom>
                                <a:srgbClr val="000000"/>
                              </a:clrFrom>
                              <a:clrTo>
                                <a:srgbClr val="003366"/>
                              </a:clrTo>
                            </a:clrChange>
                          </a:blip>
                          <a:stretch>
                            <a:fillRect/>
                          </a:stretch>
                        </p:blipFill>
                        <p:spPr>
                          <a:xfrm>
                            <a:off x="5119" y="1728"/>
                            <a:ext cx="265" cy="310"/>
                          </a:xfrm>
                          <a:prstGeom prst="rect">
                            <a:avLst/>
                          </a:prstGeom>
                          <a:noFill/>
                          <a:ln w="38100">
                            <a:noFill/>
                            <a:miter/>
                          </a:ln>
                        </p:spPr>
                      </p:pic>
                    </p:oleObj>
                  </mc:Fallback>
                </mc:AlternateContent>
              </a:graphicData>
            </a:graphic>
          </p:graphicFrame>
          <p:graphicFrame>
            <p:nvGraphicFramePr>
              <p:cNvPr id="13384" name="Object 24"/>
              <p:cNvGraphicFramePr>
                <a:graphicFrameLocks noChangeAspect="1"/>
              </p:cNvGraphicFramePr>
              <p:nvPr/>
            </p:nvGraphicFramePr>
            <p:xfrm>
              <a:off x="4066" y="1056"/>
              <a:ext cx="302" cy="349"/>
            </p:xfrm>
            <a:graphic>
              <a:graphicData uri="http://schemas.openxmlformats.org/presentationml/2006/ole">
                <mc:AlternateContent xmlns:mc="http://schemas.openxmlformats.org/markup-compatibility/2006">
                  <mc:Choice xmlns:v="urn:schemas-microsoft-com:vml" Requires="v">
                    <p:oleObj spid="_x0000_s3147" name="" r:id="rId10" imgW="205105" imgH="247015" progId="Equation.3">
                      <p:embed/>
                    </p:oleObj>
                  </mc:Choice>
                  <mc:Fallback>
                    <p:oleObj name="" r:id="rId10" imgW="205105" imgH="247015" progId="Equation.3">
                      <p:embed/>
                      <p:pic>
                        <p:nvPicPr>
                          <p:cNvPr id="0" name="图片 3146"/>
                          <p:cNvPicPr/>
                          <p:nvPr/>
                        </p:nvPicPr>
                        <p:blipFill>
                          <a:blip r:embed="rId11">
                            <a:clrChange>
                              <a:clrFrom>
                                <a:srgbClr val="000000"/>
                              </a:clrFrom>
                              <a:clrTo>
                                <a:srgbClr val="003366"/>
                              </a:clrTo>
                            </a:clrChange>
                          </a:blip>
                          <a:stretch>
                            <a:fillRect/>
                          </a:stretch>
                        </p:blipFill>
                        <p:spPr>
                          <a:xfrm>
                            <a:off x="4066" y="1056"/>
                            <a:ext cx="302" cy="349"/>
                          </a:xfrm>
                          <a:prstGeom prst="rect">
                            <a:avLst/>
                          </a:prstGeom>
                          <a:noFill/>
                          <a:ln w="38100">
                            <a:noFill/>
                            <a:miter/>
                          </a:ln>
                        </p:spPr>
                      </p:pic>
                    </p:oleObj>
                  </mc:Fallback>
                </mc:AlternateContent>
              </a:graphicData>
            </a:graphic>
          </p:graphicFrame>
          <p:graphicFrame>
            <p:nvGraphicFramePr>
              <p:cNvPr id="13385" name="Object 25"/>
              <p:cNvGraphicFramePr>
                <a:graphicFrameLocks noChangeAspect="1"/>
              </p:cNvGraphicFramePr>
              <p:nvPr/>
            </p:nvGraphicFramePr>
            <p:xfrm>
              <a:off x="4704" y="1104"/>
              <a:ext cx="212" cy="263"/>
            </p:xfrm>
            <a:graphic>
              <a:graphicData uri="http://schemas.openxmlformats.org/presentationml/2006/ole">
                <mc:AlternateContent xmlns:mc="http://schemas.openxmlformats.org/markup-compatibility/2006">
                  <mc:Choice xmlns:v="urn:schemas-microsoft-com:vml" Requires="v">
                    <p:oleObj spid="_x0000_s3148" name="" r:id="rId12" imgW="126365" imgH="189230" progId="Equation.3">
                      <p:embed/>
                    </p:oleObj>
                  </mc:Choice>
                  <mc:Fallback>
                    <p:oleObj name="" r:id="rId12" imgW="126365" imgH="189230" progId="Equation.3">
                      <p:embed/>
                      <p:pic>
                        <p:nvPicPr>
                          <p:cNvPr id="0" name="图片 3147"/>
                          <p:cNvPicPr/>
                          <p:nvPr/>
                        </p:nvPicPr>
                        <p:blipFill>
                          <a:blip r:embed="rId13">
                            <a:clrChange>
                              <a:clrFrom>
                                <a:srgbClr val="000000"/>
                              </a:clrFrom>
                              <a:clrTo>
                                <a:srgbClr val="003366"/>
                              </a:clrTo>
                            </a:clrChange>
                          </a:blip>
                          <a:stretch>
                            <a:fillRect/>
                          </a:stretch>
                        </p:blipFill>
                        <p:spPr>
                          <a:xfrm>
                            <a:off x="4704" y="1104"/>
                            <a:ext cx="212" cy="263"/>
                          </a:xfrm>
                          <a:prstGeom prst="rect">
                            <a:avLst/>
                          </a:prstGeom>
                          <a:noFill/>
                          <a:ln w="38100">
                            <a:noFill/>
                            <a:miter/>
                          </a:ln>
                        </p:spPr>
                      </p:pic>
                    </p:oleObj>
                  </mc:Fallback>
                </mc:AlternateContent>
              </a:graphicData>
            </a:graphic>
          </p:graphicFrame>
          <p:graphicFrame>
            <p:nvGraphicFramePr>
              <p:cNvPr id="13386" name="Object 26"/>
              <p:cNvGraphicFramePr>
                <a:graphicFrameLocks noChangeAspect="1"/>
              </p:cNvGraphicFramePr>
              <p:nvPr/>
            </p:nvGraphicFramePr>
            <p:xfrm>
              <a:off x="5040" y="1296"/>
              <a:ext cx="240" cy="296"/>
            </p:xfrm>
            <a:graphic>
              <a:graphicData uri="http://schemas.openxmlformats.org/presentationml/2006/ole">
                <mc:AlternateContent xmlns:mc="http://schemas.openxmlformats.org/markup-compatibility/2006">
                  <mc:Choice xmlns:v="urn:schemas-microsoft-com:vml" Requires="v">
                    <p:oleObj spid="_x0000_s3149" name="" r:id="rId14" imgW="163195" imgH="231140" progId="Equation.3">
                      <p:embed/>
                    </p:oleObj>
                  </mc:Choice>
                  <mc:Fallback>
                    <p:oleObj name="" r:id="rId14" imgW="163195" imgH="231140" progId="Equation.3">
                      <p:embed/>
                      <p:pic>
                        <p:nvPicPr>
                          <p:cNvPr id="0" name="图片 3148"/>
                          <p:cNvPicPr/>
                          <p:nvPr/>
                        </p:nvPicPr>
                        <p:blipFill>
                          <a:blip r:embed="rId15">
                            <a:clrChange>
                              <a:clrFrom>
                                <a:srgbClr val="000000"/>
                              </a:clrFrom>
                              <a:clrTo>
                                <a:srgbClr val="003366"/>
                              </a:clrTo>
                            </a:clrChange>
                          </a:blip>
                          <a:stretch>
                            <a:fillRect/>
                          </a:stretch>
                        </p:blipFill>
                        <p:spPr>
                          <a:xfrm>
                            <a:off x="5040" y="1296"/>
                            <a:ext cx="240" cy="296"/>
                          </a:xfrm>
                          <a:prstGeom prst="rect">
                            <a:avLst/>
                          </a:prstGeom>
                          <a:noFill/>
                          <a:ln w="38100">
                            <a:noFill/>
                            <a:miter/>
                          </a:ln>
                        </p:spPr>
                      </p:pic>
                    </p:oleObj>
                  </mc:Fallback>
                </mc:AlternateContent>
              </a:graphicData>
            </a:graphic>
          </p:graphicFrame>
          <p:graphicFrame>
            <p:nvGraphicFramePr>
              <p:cNvPr id="13387" name="Object 27"/>
              <p:cNvGraphicFramePr>
                <a:graphicFrameLocks noChangeAspect="1"/>
              </p:cNvGraphicFramePr>
              <p:nvPr/>
            </p:nvGraphicFramePr>
            <p:xfrm>
              <a:off x="4752" y="1611"/>
              <a:ext cx="288" cy="209"/>
            </p:xfrm>
            <a:graphic>
              <a:graphicData uri="http://schemas.openxmlformats.org/presentationml/2006/ole">
                <mc:AlternateContent xmlns:mc="http://schemas.openxmlformats.org/markup-compatibility/2006">
                  <mc:Choice xmlns:v="urn:schemas-microsoft-com:vml" Requires="v">
                    <p:oleObj spid="_x0000_s3150" name="" r:id="rId16" imgW="283845" imgH="205105" progId="Equation.3">
                      <p:embed/>
                    </p:oleObj>
                  </mc:Choice>
                  <mc:Fallback>
                    <p:oleObj name="" r:id="rId16" imgW="283845" imgH="205105" progId="Equation.3">
                      <p:embed/>
                      <p:pic>
                        <p:nvPicPr>
                          <p:cNvPr id="0" name="图片 3149"/>
                          <p:cNvPicPr/>
                          <p:nvPr/>
                        </p:nvPicPr>
                        <p:blipFill>
                          <a:blip r:embed="rId17">
                            <a:clrChange>
                              <a:clrFrom>
                                <a:srgbClr val="000000"/>
                              </a:clrFrom>
                              <a:clrTo>
                                <a:srgbClr val="003366"/>
                              </a:clrTo>
                            </a:clrChange>
                          </a:blip>
                          <a:stretch>
                            <a:fillRect/>
                          </a:stretch>
                        </p:blipFill>
                        <p:spPr>
                          <a:xfrm>
                            <a:off x="4752" y="1611"/>
                            <a:ext cx="288" cy="209"/>
                          </a:xfrm>
                          <a:prstGeom prst="rect">
                            <a:avLst/>
                          </a:prstGeom>
                          <a:noFill/>
                          <a:ln w="38100">
                            <a:noFill/>
                            <a:miter/>
                          </a:ln>
                        </p:spPr>
                      </p:pic>
                    </p:oleObj>
                  </mc:Fallback>
                </mc:AlternateContent>
              </a:graphicData>
            </a:graphic>
          </p:graphicFrame>
          <p:sp>
            <p:nvSpPr>
              <p:cNvPr id="13388" name="Arc 33"/>
              <p:cNvSpPr/>
              <p:nvPr/>
            </p:nvSpPr>
            <p:spPr>
              <a:xfrm>
                <a:off x="4656" y="1686"/>
                <a:ext cx="48" cy="192"/>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8575" cap="flat" cmpd="sng">
                <a:solidFill>
                  <a:srgbClr val="0000FF">
                    <a:alpha val="100000"/>
                  </a:srgbClr>
                </a:solidFill>
                <a:prstDash val="solid"/>
                <a:round/>
                <a:headEnd type="none" w="med" len="med"/>
                <a:tailEnd type="none" w="med" len="med"/>
              </a:ln>
            </p:spPr>
            <p:txBody>
              <a:bodyPr/>
              <a:p>
                <a:endParaRPr lang="zh-CN" altLang="en-US"/>
              </a:p>
            </p:txBody>
          </p:sp>
        </p:grpSp>
        <p:grpSp>
          <p:nvGrpSpPr>
            <p:cNvPr id="13338" name="Group 44"/>
            <p:cNvGrpSpPr/>
            <p:nvPr/>
          </p:nvGrpSpPr>
          <p:grpSpPr>
            <a:xfrm>
              <a:off x="835" y="661"/>
              <a:ext cx="702" cy="1222"/>
              <a:chOff x="3360" y="2448"/>
              <a:chExt cx="768" cy="1571"/>
            </a:xfrm>
          </p:grpSpPr>
          <p:sp>
            <p:nvSpPr>
              <p:cNvPr id="13372" name="Line 45"/>
              <p:cNvSpPr/>
              <p:nvPr/>
            </p:nvSpPr>
            <p:spPr>
              <a:xfrm>
                <a:off x="3564" y="2934"/>
                <a:ext cx="0" cy="672"/>
              </a:xfrm>
              <a:prstGeom prst="line">
                <a:avLst/>
              </a:prstGeom>
              <a:ln w="38100" cap="flat" cmpd="sng">
                <a:solidFill>
                  <a:srgbClr val="FF0066"/>
                </a:solidFill>
                <a:prstDash val="solid"/>
                <a:headEnd type="none" w="med" len="med"/>
                <a:tailEnd type="none" w="med" len="med"/>
              </a:ln>
            </p:spPr>
          </p:sp>
          <p:grpSp>
            <p:nvGrpSpPr>
              <p:cNvPr id="13373" name="Group 46"/>
              <p:cNvGrpSpPr/>
              <p:nvPr/>
            </p:nvGrpSpPr>
            <p:grpSpPr>
              <a:xfrm>
                <a:off x="3840" y="2448"/>
                <a:ext cx="288" cy="1571"/>
                <a:chOff x="3024" y="1056"/>
                <a:chExt cx="288" cy="1571"/>
              </a:xfrm>
            </p:grpSpPr>
            <p:sp>
              <p:nvSpPr>
                <p:cNvPr id="13375" name="Line 47"/>
                <p:cNvSpPr/>
                <p:nvPr/>
              </p:nvSpPr>
              <p:spPr>
                <a:xfrm>
                  <a:off x="3312" y="1254"/>
                  <a:ext cx="0" cy="432"/>
                </a:xfrm>
                <a:prstGeom prst="line">
                  <a:avLst/>
                </a:prstGeom>
                <a:ln w="38100" cap="flat" cmpd="sng">
                  <a:solidFill>
                    <a:srgbClr val="CC00CC"/>
                  </a:solidFill>
                  <a:prstDash val="solid"/>
                  <a:headEnd type="none" w="med" len="med"/>
                  <a:tailEnd type="none" w="med" len="med"/>
                </a:ln>
              </p:spPr>
            </p:sp>
            <p:sp>
              <p:nvSpPr>
                <p:cNvPr id="13376" name="Line 48"/>
                <p:cNvSpPr/>
                <p:nvPr/>
              </p:nvSpPr>
              <p:spPr>
                <a:xfrm>
                  <a:off x="3312" y="2070"/>
                  <a:ext cx="0" cy="432"/>
                </a:xfrm>
                <a:prstGeom prst="line">
                  <a:avLst/>
                </a:prstGeom>
                <a:ln w="38100" cap="flat" cmpd="sng">
                  <a:solidFill>
                    <a:srgbClr val="CC00CC"/>
                  </a:solidFill>
                  <a:prstDash val="solid"/>
                  <a:headEnd type="none" w="med" len="med"/>
                  <a:tailEnd type="none" w="med" len="med"/>
                </a:ln>
              </p:spPr>
            </p:sp>
            <p:graphicFrame>
              <p:nvGraphicFramePr>
                <p:cNvPr id="13377" name="Object 21"/>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3151" name="" r:id="rId18" imgW="304800" imgH="368300" progId="Equation.3">
                        <p:embed/>
                      </p:oleObj>
                    </mc:Choice>
                    <mc:Fallback>
                      <p:oleObj name="" r:id="rId18" imgW="304800" imgH="368300" progId="Equation.3">
                        <p:embed/>
                        <p:pic>
                          <p:nvPicPr>
                            <p:cNvPr id="0" name="图片 3150"/>
                            <p:cNvPicPr/>
                            <p:nvPr/>
                          </p:nvPicPr>
                          <p:blipFill>
                            <a:blip r:embed="rId19"/>
                            <a:stretch>
                              <a:fillRect/>
                            </a:stretch>
                          </p:blipFill>
                          <p:spPr>
                            <a:xfrm>
                              <a:off x="3024" y="1056"/>
                              <a:ext cx="255" cy="323"/>
                            </a:xfrm>
                            <a:prstGeom prst="rect">
                              <a:avLst/>
                            </a:prstGeom>
                            <a:noFill/>
                            <a:ln w="38100">
                              <a:noFill/>
                              <a:miter/>
                            </a:ln>
                          </p:spPr>
                        </p:pic>
                      </p:oleObj>
                    </mc:Fallback>
                  </mc:AlternateContent>
                </a:graphicData>
              </a:graphic>
            </p:graphicFrame>
            <p:graphicFrame>
              <p:nvGraphicFramePr>
                <p:cNvPr id="13378" name="Object 22"/>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3152" name="" r:id="rId20" imgW="266700" imgH="368300" progId="Equation.3">
                        <p:embed/>
                      </p:oleObj>
                    </mc:Choice>
                    <mc:Fallback>
                      <p:oleObj name="" r:id="rId20" imgW="266700" imgH="368300" progId="Equation.3">
                        <p:embed/>
                        <p:pic>
                          <p:nvPicPr>
                            <p:cNvPr id="0" name="图片 3151"/>
                            <p:cNvPicPr/>
                            <p:nvPr/>
                          </p:nvPicPr>
                          <p:blipFill>
                            <a:blip r:embed="rId21"/>
                            <a:stretch>
                              <a:fillRect/>
                            </a:stretch>
                          </p:blipFill>
                          <p:spPr>
                            <a:xfrm>
                              <a:off x="3024" y="2304"/>
                              <a:ext cx="254" cy="323"/>
                            </a:xfrm>
                            <a:prstGeom prst="rect">
                              <a:avLst/>
                            </a:prstGeom>
                            <a:noFill/>
                            <a:ln w="38100">
                              <a:noFill/>
                              <a:miter/>
                            </a:ln>
                          </p:spPr>
                        </p:pic>
                      </p:oleObj>
                    </mc:Fallback>
                  </mc:AlternateContent>
                </a:graphicData>
              </a:graphic>
            </p:graphicFrame>
          </p:grpSp>
          <p:graphicFrame>
            <p:nvGraphicFramePr>
              <p:cNvPr id="13374" name="Object 20"/>
              <p:cNvGraphicFramePr>
                <a:graphicFrameLocks noChangeAspect="1"/>
              </p:cNvGraphicFramePr>
              <p:nvPr/>
            </p:nvGraphicFramePr>
            <p:xfrm>
              <a:off x="3360" y="3600"/>
              <a:ext cx="178" cy="240"/>
            </p:xfrm>
            <a:graphic>
              <a:graphicData uri="http://schemas.openxmlformats.org/presentationml/2006/ole">
                <mc:AlternateContent xmlns:mc="http://schemas.openxmlformats.org/markup-compatibility/2006">
                  <mc:Choice xmlns:v="urn:schemas-microsoft-com:vml" Requires="v">
                    <p:oleObj spid="_x0000_s3153" name="" r:id="rId22" imgW="190500" imgH="279400" progId="Equation.3">
                      <p:embed/>
                    </p:oleObj>
                  </mc:Choice>
                  <mc:Fallback>
                    <p:oleObj name="" r:id="rId22" imgW="190500" imgH="279400" progId="Equation.3">
                      <p:embed/>
                      <p:pic>
                        <p:nvPicPr>
                          <p:cNvPr id="0" name="图片 3152"/>
                          <p:cNvPicPr/>
                          <p:nvPr/>
                        </p:nvPicPr>
                        <p:blipFill>
                          <a:blip r:embed="rId23"/>
                          <a:stretch>
                            <a:fillRect/>
                          </a:stretch>
                        </p:blipFill>
                        <p:spPr>
                          <a:xfrm>
                            <a:off x="3360" y="3600"/>
                            <a:ext cx="178" cy="240"/>
                          </a:xfrm>
                          <a:prstGeom prst="rect">
                            <a:avLst/>
                          </a:prstGeom>
                          <a:noFill/>
                          <a:ln w="38100">
                            <a:noFill/>
                            <a:miter/>
                          </a:ln>
                        </p:spPr>
                      </p:pic>
                    </p:oleObj>
                  </mc:Fallback>
                </mc:AlternateContent>
              </a:graphicData>
            </a:graphic>
          </p:graphicFrame>
        </p:grpSp>
        <p:grpSp>
          <p:nvGrpSpPr>
            <p:cNvPr id="13339" name="Group 52"/>
            <p:cNvGrpSpPr/>
            <p:nvPr/>
          </p:nvGrpSpPr>
          <p:grpSpPr>
            <a:xfrm>
              <a:off x="1274" y="661"/>
              <a:ext cx="263" cy="1222"/>
              <a:chOff x="3024" y="1056"/>
              <a:chExt cx="288" cy="1571"/>
            </a:xfrm>
          </p:grpSpPr>
          <p:sp>
            <p:nvSpPr>
              <p:cNvPr id="13368" name="Line 53"/>
              <p:cNvSpPr/>
              <p:nvPr/>
            </p:nvSpPr>
            <p:spPr>
              <a:xfrm>
                <a:off x="3312" y="1254"/>
                <a:ext cx="0" cy="432"/>
              </a:xfrm>
              <a:prstGeom prst="line">
                <a:avLst/>
              </a:prstGeom>
              <a:ln w="38100" cap="flat" cmpd="sng">
                <a:solidFill>
                  <a:srgbClr val="CC00CC"/>
                </a:solidFill>
                <a:prstDash val="solid"/>
                <a:headEnd type="none" w="med" len="med"/>
                <a:tailEnd type="none" w="med" len="med"/>
              </a:ln>
            </p:spPr>
          </p:sp>
          <p:sp>
            <p:nvSpPr>
              <p:cNvPr id="13369" name="Line 54"/>
              <p:cNvSpPr/>
              <p:nvPr/>
            </p:nvSpPr>
            <p:spPr>
              <a:xfrm>
                <a:off x="3312" y="2070"/>
                <a:ext cx="0" cy="432"/>
              </a:xfrm>
              <a:prstGeom prst="line">
                <a:avLst/>
              </a:prstGeom>
              <a:ln w="38100" cap="flat" cmpd="sng">
                <a:solidFill>
                  <a:srgbClr val="CC00CC"/>
                </a:solidFill>
                <a:prstDash val="solid"/>
                <a:headEnd type="none" w="med" len="med"/>
                <a:tailEnd type="none" w="med" len="med"/>
              </a:ln>
            </p:spPr>
          </p:sp>
          <p:graphicFrame>
            <p:nvGraphicFramePr>
              <p:cNvPr id="13370" name="Object 18"/>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3154" name="" r:id="rId24" imgW="304800" imgH="368300" progId="Equation.3">
                      <p:embed/>
                    </p:oleObj>
                  </mc:Choice>
                  <mc:Fallback>
                    <p:oleObj name="" r:id="rId24" imgW="304800" imgH="368300" progId="Equation.3">
                      <p:embed/>
                      <p:pic>
                        <p:nvPicPr>
                          <p:cNvPr id="0" name="图片 3153"/>
                          <p:cNvPicPr/>
                          <p:nvPr/>
                        </p:nvPicPr>
                        <p:blipFill>
                          <a:blip r:embed="rId19"/>
                          <a:stretch>
                            <a:fillRect/>
                          </a:stretch>
                        </p:blipFill>
                        <p:spPr>
                          <a:xfrm>
                            <a:off x="3024" y="1056"/>
                            <a:ext cx="255" cy="323"/>
                          </a:xfrm>
                          <a:prstGeom prst="rect">
                            <a:avLst/>
                          </a:prstGeom>
                          <a:noFill/>
                          <a:ln w="38100">
                            <a:noFill/>
                            <a:miter/>
                          </a:ln>
                        </p:spPr>
                      </p:pic>
                    </p:oleObj>
                  </mc:Fallback>
                </mc:AlternateContent>
              </a:graphicData>
            </a:graphic>
          </p:graphicFrame>
          <p:graphicFrame>
            <p:nvGraphicFramePr>
              <p:cNvPr id="13371" name="Object 19"/>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3155" name="" r:id="rId25" imgW="266700" imgH="368300" progId="Equation.3">
                      <p:embed/>
                    </p:oleObj>
                  </mc:Choice>
                  <mc:Fallback>
                    <p:oleObj name="" r:id="rId25" imgW="266700" imgH="368300" progId="Equation.3">
                      <p:embed/>
                      <p:pic>
                        <p:nvPicPr>
                          <p:cNvPr id="0" name="图片 3154"/>
                          <p:cNvPicPr/>
                          <p:nvPr/>
                        </p:nvPicPr>
                        <p:blipFill>
                          <a:blip r:embed="rId21"/>
                          <a:stretch>
                            <a:fillRect/>
                          </a:stretch>
                        </p:blipFill>
                        <p:spPr>
                          <a:xfrm>
                            <a:off x="3024" y="2304"/>
                            <a:ext cx="254" cy="323"/>
                          </a:xfrm>
                          <a:prstGeom prst="rect">
                            <a:avLst/>
                          </a:prstGeom>
                          <a:noFill/>
                          <a:ln w="38100">
                            <a:noFill/>
                            <a:miter/>
                          </a:ln>
                        </p:spPr>
                      </p:pic>
                    </p:oleObj>
                  </mc:Fallback>
                </mc:AlternateContent>
              </a:graphicData>
            </a:graphic>
          </p:graphicFrame>
        </p:grpSp>
        <p:grpSp>
          <p:nvGrpSpPr>
            <p:cNvPr id="13340" name="Group 57"/>
            <p:cNvGrpSpPr/>
            <p:nvPr/>
          </p:nvGrpSpPr>
          <p:grpSpPr>
            <a:xfrm>
              <a:off x="835" y="661"/>
              <a:ext cx="1206" cy="1222"/>
              <a:chOff x="2400" y="1056"/>
              <a:chExt cx="1319" cy="1571"/>
            </a:xfrm>
          </p:grpSpPr>
          <p:sp>
            <p:nvSpPr>
              <p:cNvPr id="13359" name="Line 58"/>
              <p:cNvSpPr/>
              <p:nvPr/>
            </p:nvSpPr>
            <p:spPr>
              <a:xfrm>
                <a:off x="2604" y="1542"/>
                <a:ext cx="0" cy="672"/>
              </a:xfrm>
              <a:prstGeom prst="line">
                <a:avLst/>
              </a:prstGeom>
              <a:ln w="38100" cap="flat" cmpd="sng">
                <a:solidFill>
                  <a:srgbClr val="FF0066"/>
                </a:solidFill>
                <a:prstDash val="solid"/>
                <a:headEnd type="none" w="med" len="med"/>
                <a:tailEnd type="none" w="med" len="med"/>
              </a:ln>
            </p:spPr>
          </p:sp>
          <p:sp>
            <p:nvSpPr>
              <p:cNvPr id="13360" name="Line 59"/>
              <p:cNvSpPr/>
              <p:nvPr/>
            </p:nvSpPr>
            <p:spPr>
              <a:xfrm>
                <a:off x="3468" y="1302"/>
                <a:ext cx="0" cy="1248"/>
              </a:xfrm>
              <a:prstGeom prst="line">
                <a:avLst/>
              </a:prstGeom>
              <a:ln w="38100" cap="flat" cmpd="sng">
                <a:solidFill>
                  <a:srgbClr val="009900"/>
                </a:solidFill>
                <a:prstDash val="solid"/>
                <a:headEnd type="none" w="med" len="med"/>
                <a:tailEnd type="none" w="med" len="med"/>
              </a:ln>
            </p:spPr>
          </p:sp>
          <p:grpSp>
            <p:nvGrpSpPr>
              <p:cNvPr id="13361" name="Group 60"/>
              <p:cNvGrpSpPr/>
              <p:nvPr/>
            </p:nvGrpSpPr>
            <p:grpSpPr>
              <a:xfrm>
                <a:off x="2880" y="1056"/>
                <a:ext cx="288" cy="1571"/>
                <a:chOff x="3024" y="1056"/>
                <a:chExt cx="288" cy="1571"/>
              </a:xfrm>
            </p:grpSpPr>
            <p:sp>
              <p:nvSpPr>
                <p:cNvPr id="13364" name="Line 61"/>
                <p:cNvSpPr/>
                <p:nvPr/>
              </p:nvSpPr>
              <p:spPr>
                <a:xfrm>
                  <a:off x="3312" y="1254"/>
                  <a:ext cx="0" cy="432"/>
                </a:xfrm>
                <a:prstGeom prst="line">
                  <a:avLst/>
                </a:prstGeom>
                <a:ln w="38100" cap="flat" cmpd="sng">
                  <a:solidFill>
                    <a:srgbClr val="CC00CC"/>
                  </a:solidFill>
                  <a:prstDash val="solid"/>
                  <a:headEnd type="none" w="med" len="med"/>
                  <a:tailEnd type="none" w="med" len="med"/>
                </a:ln>
              </p:spPr>
            </p:sp>
            <p:sp>
              <p:nvSpPr>
                <p:cNvPr id="13365" name="Line 62"/>
                <p:cNvSpPr/>
                <p:nvPr/>
              </p:nvSpPr>
              <p:spPr>
                <a:xfrm>
                  <a:off x="3312" y="2070"/>
                  <a:ext cx="0" cy="432"/>
                </a:xfrm>
                <a:prstGeom prst="line">
                  <a:avLst/>
                </a:prstGeom>
                <a:ln w="38100" cap="flat" cmpd="sng">
                  <a:solidFill>
                    <a:srgbClr val="CC00CC"/>
                  </a:solidFill>
                  <a:prstDash val="solid"/>
                  <a:headEnd type="none" w="med" len="med"/>
                  <a:tailEnd type="none" w="med" len="med"/>
                </a:ln>
              </p:spPr>
            </p:sp>
            <p:graphicFrame>
              <p:nvGraphicFramePr>
                <p:cNvPr id="13366" name="Object 16"/>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3156" name="" r:id="rId26" imgW="304800" imgH="368300" progId="Equation.3">
                        <p:embed/>
                      </p:oleObj>
                    </mc:Choice>
                    <mc:Fallback>
                      <p:oleObj name="" r:id="rId26" imgW="304800" imgH="368300" progId="Equation.3">
                        <p:embed/>
                        <p:pic>
                          <p:nvPicPr>
                            <p:cNvPr id="0" name="图片 3155"/>
                            <p:cNvPicPr/>
                            <p:nvPr/>
                          </p:nvPicPr>
                          <p:blipFill>
                            <a:blip r:embed="rId19"/>
                            <a:stretch>
                              <a:fillRect/>
                            </a:stretch>
                          </p:blipFill>
                          <p:spPr>
                            <a:xfrm>
                              <a:off x="3024" y="1056"/>
                              <a:ext cx="255" cy="323"/>
                            </a:xfrm>
                            <a:prstGeom prst="rect">
                              <a:avLst/>
                            </a:prstGeom>
                            <a:noFill/>
                            <a:ln w="38100">
                              <a:noFill/>
                              <a:miter/>
                            </a:ln>
                          </p:spPr>
                        </p:pic>
                      </p:oleObj>
                    </mc:Fallback>
                  </mc:AlternateContent>
                </a:graphicData>
              </a:graphic>
            </p:graphicFrame>
            <p:graphicFrame>
              <p:nvGraphicFramePr>
                <p:cNvPr id="13367" name="Object 17"/>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3157" name="" r:id="rId27" imgW="266700" imgH="368300" progId="Equation.3">
                        <p:embed/>
                      </p:oleObj>
                    </mc:Choice>
                    <mc:Fallback>
                      <p:oleObj name="" r:id="rId27" imgW="266700" imgH="368300" progId="Equation.3">
                        <p:embed/>
                        <p:pic>
                          <p:nvPicPr>
                            <p:cNvPr id="0" name="图片 3156"/>
                            <p:cNvPicPr/>
                            <p:nvPr/>
                          </p:nvPicPr>
                          <p:blipFill>
                            <a:blip r:embed="rId21"/>
                            <a:stretch>
                              <a:fillRect/>
                            </a:stretch>
                          </p:blipFill>
                          <p:spPr>
                            <a:xfrm>
                              <a:off x="3024" y="2304"/>
                              <a:ext cx="254" cy="323"/>
                            </a:xfrm>
                            <a:prstGeom prst="rect">
                              <a:avLst/>
                            </a:prstGeom>
                            <a:noFill/>
                            <a:ln w="38100">
                              <a:noFill/>
                              <a:miter/>
                            </a:ln>
                          </p:spPr>
                        </p:pic>
                      </p:oleObj>
                    </mc:Fallback>
                  </mc:AlternateContent>
                </a:graphicData>
              </a:graphic>
            </p:graphicFrame>
          </p:grpSp>
          <p:graphicFrame>
            <p:nvGraphicFramePr>
              <p:cNvPr id="13362" name="Object 14"/>
              <p:cNvGraphicFramePr>
                <a:graphicFrameLocks noChangeAspect="1"/>
              </p:cNvGraphicFramePr>
              <p:nvPr/>
            </p:nvGraphicFramePr>
            <p:xfrm>
              <a:off x="2400" y="2208"/>
              <a:ext cx="178" cy="240"/>
            </p:xfrm>
            <a:graphic>
              <a:graphicData uri="http://schemas.openxmlformats.org/presentationml/2006/ole">
                <mc:AlternateContent xmlns:mc="http://schemas.openxmlformats.org/markup-compatibility/2006">
                  <mc:Choice xmlns:v="urn:schemas-microsoft-com:vml" Requires="v">
                    <p:oleObj spid="_x0000_s3158" name="" r:id="rId28" imgW="190500" imgH="279400" progId="Equation.3">
                      <p:embed/>
                    </p:oleObj>
                  </mc:Choice>
                  <mc:Fallback>
                    <p:oleObj name="" r:id="rId28" imgW="190500" imgH="279400" progId="Equation.3">
                      <p:embed/>
                      <p:pic>
                        <p:nvPicPr>
                          <p:cNvPr id="0" name="图片 3157"/>
                          <p:cNvPicPr/>
                          <p:nvPr/>
                        </p:nvPicPr>
                        <p:blipFill>
                          <a:blip r:embed="rId23"/>
                          <a:stretch>
                            <a:fillRect/>
                          </a:stretch>
                        </p:blipFill>
                        <p:spPr>
                          <a:xfrm>
                            <a:off x="2400" y="2208"/>
                            <a:ext cx="178" cy="240"/>
                          </a:xfrm>
                          <a:prstGeom prst="rect">
                            <a:avLst/>
                          </a:prstGeom>
                          <a:noFill/>
                          <a:ln w="38100">
                            <a:noFill/>
                            <a:miter/>
                          </a:ln>
                        </p:spPr>
                      </p:pic>
                    </p:oleObj>
                  </mc:Fallback>
                </mc:AlternateContent>
              </a:graphicData>
            </a:graphic>
          </p:graphicFrame>
          <p:graphicFrame>
            <p:nvGraphicFramePr>
              <p:cNvPr id="13363" name="Object 15"/>
              <p:cNvGraphicFramePr>
                <a:graphicFrameLocks noChangeAspect="1"/>
              </p:cNvGraphicFramePr>
              <p:nvPr/>
            </p:nvGraphicFramePr>
            <p:xfrm>
              <a:off x="3500" y="1152"/>
              <a:ext cx="219" cy="288"/>
            </p:xfrm>
            <a:graphic>
              <a:graphicData uri="http://schemas.openxmlformats.org/presentationml/2006/ole">
                <mc:AlternateContent xmlns:mc="http://schemas.openxmlformats.org/markup-compatibility/2006">
                  <mc:Choice xmlns:v="urn:schemas-microsoft-com:vml" Requires="v">
                    <p:oleObj spid="_x0000_s3159" name="" r:id="rId29" imgW="241300" imgH="342900" progId="Equation.3">
                      <p:embed/>
                    </p:oleObj>
                  </mc:Choice>
                  <mc:Fallback>
                    <p:oleObj name="" r:id="rId29" imgW="241300" imgH="342900" progId="Equation.3">
                      <p:embed/>
                      <p:pic>
                        <p:nvPicPr>
                          <p:cNvPr id="0" name="图片 3158"/>
                          <p:cNvPicPr/>
                          <p:nvPr/>
                        </p:nvPicPr>
                        <p:blipFill>
                          <a:blip r:embed="rId30"/>
                          <a:stretch>
                            <a:fillRect/>
                          </a:stretch>
                        </p:blipFill>
                        <p:spPr>
                          <a:xfrm>
                            <a:off x="3500" y="1152"/>
                            <a:ext cx="219" cy="288"/>
                          </a:xfrm>
                          <a:prstGeom prst="rect">
                            <a:avLst/>
                          </a:prstGeom>
                          <a:noFill/>
                          <a:ln w="38100">
                            <a:noFill/>
                            <a:miter/>
                          </a:ln>
                        </p:spPr>
                      </p:pic>
                    </p:oleObj>
                  </mc:Fallback>
                </mc:AlternateContent>
              </a:graphicData>
            </a:graphic>
          </p:graphicFrame>
        </p:grpSp>
        <p:grpSp>
          <p:nvGrpSpPr>
            <p:cNvPr id="13341" name="Group 67"/>
            <p:cNvGrpSpPr/>
            <p:nvPr/>
          </p:nvGrpSpPr>
          <p:grpSpPr>
            <a:xfrm>
              <a:off x="1274" y="661"/>
              <a:ext cx="767" cy="1222"/>
              <a:chOff x="4921" y="2352"/>
              <a:chExt cx="839" cy="1571"/>
            </a:xfrm>
          </p:grpSpPr>
          <p:sp>
            <p:nvSpPr>
              <p:cNvPr id="13352" name="Line 68"/>
              <p:cNvSpPr/>
              <p:nvPr/>
            </p:nvSpPr>
            <p:spPr>
              <a:xfrm>
                <a:off x="5509" y="2598"/>
                <a:ext cx="0" cy="1248"/>
              </a:xfrm>
              <a:prstGeom prst="line">
                <a:avLst/>
              </a:prstGeom>
              <a:ln w="38100" cap="flat" cmpd="sng">
                <a:solidFill>
                  <a:srgbClr val="009900"/>
                </a:solidFill>
                <a:prstDash val="solid"/>
                <a:headEnd type="none" w="med" len="med"/>
                <a:tailEnd type="none" w="med" len="med"/>
              </a:ln>
            </p:spPr>
          </p:sp>
          <p:grpSp>
            <p:nvGrpSpPr>
              <p:cNvPr id="13353" name="Group 69"/>
              <p:cNvGrpSpPr/>
              <p:nvPr/>
            </p:nvGrpSpPr>
            <p:grpSpPr>
              <a:xfrm>
                <a:off x="4921" y="2352"/>
                <a:ext cx="288" cy="1571"/>
                <a:chOff x="3024" y="1056"/>
                <a:chExt cx="288" cy="1571"/>
              </a:xfrm>
            </p:grpSpPr>
            <p:sp>
              <p:nvSpPr>
                <p:cNvPr id="13355" name="Line 70"/>
                <p:cNvSpPr/>
                <p:nvPr/>
              </p:nvSpPr>
              <p:spPr>
                <a:xfrm>
                  <a:off x="3312" y="1254"/>
                  <a:ext cx="0" cy="432"/>
                </a:xfrm>
                <a:prstGeom prst="line">
                  <a:avLst/>
                </a:prstGeom>
                <a:ln w="38100" cap="flat" cmpd="sng">
                  <a:solidFill>
                    <a:srgbClr val="CC00CC"/>
                  </a:solidFill>
                  <a:prstDash val="solid"/>
                  <a:headEnd type="none" w="med" len="med"/>
                  <a:tailEnd type="none" w="med" len="med"/>
                </a:ln>
              </p:spPr>
            </p:sp>
            <p:sp>
              <p:nvSpPr>
                <p:cNvPr id="13356" name="Line 71"/>
                <p:cNvSpPr/>
                <p:nvPr/>
              </p:nvSpPr>
              <p:spPr>
                <a:xfrm>
                  <a:off x="3312" y="2070"/>
                  <a:ext cx="0" cy="432"/>
                </a:xfrm>
                <a:prstGeom prst="line">
                  <a:avLst/>
                </a:prstGeom>
                <a:ln w="38100" cap="flat" cmpd="sng">
                  <a:solidFill>
                    <a:srgbClr val="CC00CC"/>
                  </a:solidFill>
                  <a:prstDash val="solid"/>
                  <a:headEnd type="none" w="med" len="med"/>
                  <a:tailEnd type="none" w="med" len="med"/>
                </a:ln>
              </p:spPr>
            </p:sp>
            <p:graphicFrame>
              <p:nvGraphicFramePr>
                <p:cNvPr id="13357" name="Object 12"/>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3160" name="" r:id="rId31" imgW="304800" imgH="368300" progId="Equation.3">
                        <p:embed/>
                      </p:oleObj>
                    </mc:Choice>
                    <mc:Fallback>
                      <p:oleObj name="" r:id="rId31" imgW="304800" imgH="368300" progId="Equation.3">
                        <p:embed/>
                        <p:pic>
                          <p:nvPicPr>
                            <p:cNvPr id="0" name="图片 3159"/>
                            <p:cNvPicPr/>
                            <p:nvPr/>
                          </p:nvPicPr>
                          <p:blipFill>
                            <a:blip r:embed="rId19"/>
                            <a:stretch>
                              <a:fillRect/>
                            </a:stretch>
                          </p:blipFill>
                          <p:spPr>
                            <a:xfrm>
                              <a:off x="3024" y="1056"/>
                              <a:ext cx="255" cy="323"/>
                            </a:xfrm>
                            <a:prstGeom prst="rect">
                              <a:avLst/>
                            </a:prstGeom>
                            <a:noFill/>
                            <a:ln w="38100">
                              <a:noFill/>
                              <a:miter/>
                            </a:ln>
                          </p:spPr>
                        </p:pic>
                      </p:oleObj>
                    </mc:Fallback>
                  </mc:AlternateContent>
                </a:graphicData>
              </a:graphic>
            </p:graphicFrame>
            <p:graphicFrame>
              <p:nvGraphicFramePr>
                <p:cNvPr id="13358" name="Object 13"/>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3161" name="" r:id="rId32" imgW="266700" imgH="368300" progId="Equation.3">
                        <p:embed/>
                      </p:oleObj>
                    </mc:Choice>
                    <mc:Fallback>
                      <p:oleObj name="" r:id="rId32" imgW="266700" imgH="368300" progId="Equation.3">
                        <p:embed/>
                        <p:pic>
                          <p:nvPicPr>
                            <p:cNvPr id="0" name="图片 3160"/>
                            <p:cNvPicPr/>
                            <p:nvPr/>
                          </p:nvPicPr>
                          <p:blipFill>
                            <a:blip r:embed="rId21"/>
                            <a:stretch>
                              <a:fillRect/>
                            </a:stretch>
                          </p:blipFill>
                          <p:spPr>
                            <a:xfrm>
                              <a:off x="3024" y="2304"/>
                              <a:ext cx="254" cy="323"/>
                            </a:xfrm>
                            <a:prstGeom prst="rect">
                              <a:avLst/>
                            </a:prstGeom>
                            <a:noFill/>
                            <a:ln w="38100">
                              <a:noFill/>
                              <a:miter/>
                            </a:ln>
                          </p:spPr>
                        </p:pic>
                      </p:oleObj>
                    </mc:Fallback>
                  </mc:AlternateContent>
                </a:graphicData>
              </a:graphic>
            </p:graphicFrame>
          </p:grpSp>
          <p:graphicFrame>
            <p:nvGraphicFramePr>
              <p:cNvPr id="13354" name="Object 11"/>
              <p:cNvGraphicFramePr>
                <a:graphicFrameLocks noChangeAspect="1"/>
              </p:cNvGraphicFramePr>
              <p:nvPr/>
            </p:nvGraphicFramePr>
            <p:xfrm>
              <a:off x="5541" y="2448"/>
              <a:ext cx="219" cy="288"/>
            </p:xfrm>
            <a:graphic>
              <a:graphicData uri="http://schemas.openxmlformats.org/presentationml/2006/ole">
                <mc:AlternateContent xmlns:mc="http://schemas.openxmlformats.org/markup-compatibility/2006">
                  <mc:Choice xmlns:v="urn:schemas-microsoft-com:vml" Requires="v">
                    <p:oleObj spid="_x0000_s3162" name="" r:id="rId33" imgW="241300" imgH="342900" progId="Equation.3">
                      <p:embed/>
                    </p:oleObj>
                  </mc:Choice>
                  <mc:Fallback>
                    <p:oleObj name="" r:id="rId33" imgW="241300" imgH="342900" progId="Equation.3">
                      <p:embed/>
                      <p:pic>
                        <p:nvPicPr>
                          <p:cNvPr id="0" name="图片 3161"/>
                          <p:cNvPicPr/>
                          <p:nvPr/>
                        </p:nvPicPr>
                        <p:blipFill>
                          <a:blip r:embed="rId30"/>
                          <a:stretch>
                            <a:fillRect/>
                          </a:stretch>
                        </p:blipFill>
                        <p:spPr>
                          <a:xfrm>
                            <a:off x="5541" y="2448"/>
                            <a:ext cx="219" cy="288"/>
                          </a:xfrm>
                          <a:prstGeom prst="rect">
                            <a:avLst/>
                          </a:prstGeom>
                          <a:noFill/>
                          <a:ln w="38100">
                            <a:noFill/>
                            <a:miter/>
                          </a:ln>
                        </p:spPr>
                      </p:pic>
                    </p:oleObj>
                  </mc:Fallback>
                </mc:AlternateContent>
              </a:graphicData>
            </a:graphic>
          </p:graphicFrame>
        </p:grpSp>
        <p:grpSp>
          <p:nvGrpSpPr>
            <p:cNvPr id="13342" name="Group 75"/>
            <p:cNvGrpSpPr/>
            <p:nvPr/>
          </p:nvGrpSpPr>
          <p:grpSpPr>
            <a:xfrm>
              <a:off x="835" y="661"/>
              <a:ext cx="1206" cy="1222"/>
              <a:chOff x="2400" y="1056"/>
              <a:chExt cx="1319" cy="1571"/>
            </a:xfrm>
          </p:grpSpPr>
          <p:sp>
            <p:nvSpPr>
              <p:cNvPr id="13343" name="Line 76"/>
              <p:cNvSpPr/>
              <p:nvPr/>
            </p:nvSpPr>
            <p:spPr>
              <a:xfrm>
                <a:off x="2604" y="1542"/>
                <a:ext cx="0" cy="672"/>
              </a:xfrm>
              <a:prstGeom prst="line">
                <a:avLst/>
              </a:prstGeom>
              <a:ln w="38100" cap="flat" cmpd="sng">
                <a:solidFill>
                  <a:srgbClr val="FF0066"/>
                </a:solidFill>
                <a:prstDash val="solid"/>
                <a:headEnd type="none" w="med" len="med"/>
                <a:tailEnd type="none" w="med" len="med"/>
              </a:ln>
            </p:spPr>
          </p:sp>
          <p:sp>
            <p:nvSpPr>
              <p:cNvPr id="13344" name="Line 77"/>
              <p:cNvSpPr/>
              <p:nvPr/>
            </p:nvSpPr>
            <p:spPr>
              <a:xfrm>
                <a:off x="3468" y="1302"/>
                <a:ext cx="0" cy="1248"/>
              </a:xfrm>
              <a:prstGeom prst="line">
                <a:avLst/>
              </a:prstGeom>
              <a:ln w="38100" cap="flat" cmpd="sng">
                <a:solidFill>
                  <a:srgbClr val="009900"/>
                </a:solidFill>
                <a:prstDash val="solid"/>
                <a:headEnd type="none" w="med" len="med"/>
                <a:tailEnd type="none" w="med" len="med"/>
              </a:ln>
            </p:spPr>
          </p:sp>
          <p:grpSp>
            <p:nvGrpSpPr>
              <p:cNvPr id="13345" name="Group 78"/>
              <p:cNvGrpSpPr/>
              <p:nvPr/>
            </p:nvGrpSpPr>
            <p:grpSpPr>
              <a:xfrm>
                <a:off x="2880" y="1056"/>
                <a:ext cx="288" cy="1571"/>
                <a:chOff x="3024" y="1056"/>
                <a:chExt cx="288" cy="1571"/>
              </a:xfrm>
            </p:grpSpPr>
            <p:sp>
              <p:nvSpPr>
                <p:cNvPr id="13348" name="Line 79"/>
                <p:cNvSpPr/>
                <p:nvPr/>
              </p:nvSpPr>
              <p:spPr>
                <a:xfrm>
                  <a:off x="3312" y="1254"/>
                  <a:ext cx="0" cy="432"/>
                </a:xfrm>
                <a:prstGeom prst="line">
                  <a:avLst/>
                </a:prstGeom>
                <a:ln w="38100" cap="flat" cmpd="sng">
                  <a:solidFill>
                    <a:srgbClr val="CC00CC"/>
                  </a:solidFill>
                  <a:prstDash val="solid"/>
                  <a:headEnd type="none" w="med" len="med"/>
                  <a:tailEnd type="none" w="med" len="med"/>
                </a:ln>
              </p:spPr>
            </p:sp>
            <p:sp>
              <p:nvSpPr>
                <p:cNvPr id="13349" name="Line 80"/>
                <p:cNvSpPr/>
                <p:nvPr/>
              </p:nvSpPr>
              <p:spPr>
                <a:xfrm>
                  <a:off x="3312" y="2070"/>
                  <a:ext cx="0" cy="432"/>
                </a:xfrm>
                <a:prstGeom prst="line">
                  <a:avLst/>
                </a:prstGeom>
                <a:ln w="38100" cap="flat" cmpd="sng">
                  <a:solidFill>
                    <a:srgbClr val="CC00CC"/>
                  </a:solidFill>
                  <a:prstDash val="solid"/>
                  <a:headEnd type="none" w="med" len="med"/>
                  <a:tailEnd type="none" w="med" len="med"/>
                </a:ln>
              </p:spPr>
            </p:sp>
            <p:graphicFrame>
              <p:nvGraphicFramePr>
                <p:cNvPr id="13350" name="Object 9"/>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3163" name="" r:id="rId34" imgW="205105" imgH="247015" progId="Equation.3">
                        <p:embed/>
                      </p:oleObj>
                    </mc:Choice>
                    <mc:Fallback>
                      <p:oleObj name="" r:id="rId34" imgW="205105" imgH="247015" progId="Equation.3">
                        <p:embed/>
                        <p:pic>
                          <p:nvPicPr>
                            <p:cNvPr id="0" name="图片 3162"/>
                            <p:cNvPicPr/>
                            <p:nvPr/>
                          </p:nvPicPr>
                          <p:blipFill>
                            <a:blip r:embed="rId35">
                              <a:clrChange>
                                <a:clrFrom>
                                  <a:srgbClr val="000000"/>
                                </a:clrFrom>
                                <a:clrTo>
                                  <a:srgbClr val="003366"/>
                                </a:clrTo>
                              </a:clrChange>
                            </a:blip>
                            <a:stretch>
                              <a:fillRect/>
                            </a:stretch>
                          </p:blipFill>
                          <p:spPr>
                            <a:xfrm>
                              <a:off x="3024" y="1056"/>
                              <a:ext cx="255" cy="323"/>
                            </a:xfrm>
                            <a:prstGeom prst="rect">
                              <a:avLst/>
                            </a:prstGeom>
                            <a:noFill/>
                            <a:ln w="38100">
                              <a:noFill/>
                              <a:miter/>
                            </a:ln>
                          </p:spPr>
                        </p:pic>
                      </p:oleObj>
                    </mc:Fallback>
                  </mc:AlternateContent>
                </a:graphicData>
              </a:graphic>
            </p:graphicFrame>
            <p:graphicFrame>
              <p:nvGraphicFramePr>
                <p:cNvPr id="13351" name="Object 10"/>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3164" name="" r:id="rId36" imgW="178435" imgH="247015" progId="Equation.3">
                        <p:embed/>
                      </p:oleObj>
                    </mc:Choice>
                    <mc:Fallback>
                      <p:oleObj name="" r:id="rId36" imgW="178435" imgH="247015" progId="Equation.3">
                        <p:embed/>
                        <p:pic>
                          <p:nvPicPr>
                            <p:cNvPr id="0" name="图片 3163"/>
                            <p:cNvPicPr/>
                            <p:nvPr/>
                          </p:nvPicPr>
                          <p:blipFill>
                            <a:blip r:embed="rId37">
                              <a:clrChange>
                                <a:clrFrom>
                                  <a:srgbClr val="000000"/>
                                </a:clrFrom>
                                <a:clrTo>
                                  <a:srgbClr val="003366"/>
                                </a:clrTo>
                              </a:clrChange>
                            </a:blip>
                            <a:stretch>
                              <a:fillRect/>
                            </a:stretch>
                          </p:blipFill>
                          <p:spPr>
                            <a:xfrm>
                              <a:off x="3024" y="2304"/>
                              <a:ext cx="254" cy="323"/>
                            </a:xfrm>
                            <a:prstGeom prst="rect">
                              <a:avLst/>
                            </a:prstGeom>
                            <a:noFill/>
                            <a:ln w="38100">
                              <a:noFill/>
                              <a:miter/>
                            </a:ln>
                          </p:spPr>
                        </p:pic>
                      </p:oleObj>
                    </mc:Fallback>
                  </mc:AlternateContent>
                </a:graphicData>
              </a:graphic>
            </p:graphicFrame>
          </p:grpSp>
          <p:graphicFrame>
            <p:nvGraphicFramePr>
              <p:cNvPr id="13346" name="Object 7"/>
              <p:cNvGraphicFramePr>
                <a:graphicFrameLocks noChangeAspect="1"/>
              </p:cNvGraphicFramePr>
              <p:nvPr/>
            </p:nvGraphicFramePr>
            <p:xfrm>
              <a:off x="2400" y="2208"/>
              <a:ext cx="178" cy="240"/>
            </p:xfrm>
            <a:graphic>
              <a:graphicData uri="http://schemas.openxmlformats.org/presentationml/2006/ole">
                <mc:AlternateContent xmlns:mc="http://schemas.openxmlformats.org/markup-compatibility/2006">
                  <mc:Choice xmlns:v="urn:schemas-microsoft-com:vml" Requires="v">
                    <p:oleObj spid="_x0000_s3165" name="" r:id="rId38" imgW="126365" imgH="189230" progId="Equation.3">
                      <p:embed/>
                    </p:oleObj>
                  </mc:Choice>
                  <mc:Fallback>
                    <p:oleObj name="" r:id="rId38" imgW="126365" imgH="189230" progId="Equation.3">
                      <p:embed/>
                      <p:pic>
                        <p:nvPicPr>
                          <p:cNvPr id="0" name="图片 3164"/>
                          <p:cNvPicPr/>
                          <p:nvPr/>
                        </p:nvPicPr>
                        <p:blipFill>
                          <a:blip r:embed="rId39">
                            <a:clrChange>
                              <a:clrFrom>
                                <a:srgbClr val="000000"/>
                              </a:clrFrom>
                              <a:clrTo>
                                <a:srgbClr val="003366"/>
                              </a:clrTo>
                            </a:clrChange>
                          </a:blip>
                          <a:stretch>
                            <a:fillRect/>
                          </a:stretch>
                        </p:blipFill>
                        <p:spPr>
                          <a:xfrm>
                            <a:off x="2400" y="2208"/>
                            <a:ext cx="178" cy="240"/>
                          </a:xfrm>
                          <a:prstGeom prst="rect">
                            <a:avLst/>
                          </a:prstGeom>
                          <a:noFill/>
                          <a:ln w="38100">
                            <a:noFill/>
                            <a:miter/>
                          </a:ln>
                        </p:spPr>
                      </p:pic>
                    </p:oleObj>
                  </mc:Fallback>
                </mc:AlternateContent>
              </a:graphicData>
            </a:graphic>
          </p:graphicFrame>
          <p:graphicFrame>
            <p:nvGraphicFramePr>
              <p:cNvPr id="13347" name="Object 8"/>
              <p:cNvGraphicFramePr>
                <a:graphicFrameLocks noChangeAspect="1"/>
              </p:cNvGraphicFramePr>
              <p:nvPr/>
            </p:nvGraphicFramePr>
            <p:xfrm>
              <a:off x="3500" y="1152"/>
              <a:ext cx="219" cy="288"/>
            </p:xfrm>
            <a:graphic>
              <a:graphicData uri="http://schemas.openxmlformats.org/presentationml/2006/ole">
                <mc:AlternateContent xmlns:mc="http://schemas.openxmlformats.org/markup-compatibility/2006">
                  <mc:Choice xmlns:v="urn:schemas-microsoft-com:vml" Requires="v">
                    <p:oleObj spid="_x0000_s3166" name="" r:id="rId40" imgW="163195" imgH="231140" progId="Equation.3">
                      <p:embed/>
                    </p:oleObj>
                  </mc:Choice>
                  <mc:Fallback>
                    <p:oleObj name="" r:id="rId40" imgW="163195" imgH="231140" progId="Equation.3">
                      <p:embed/>
                      <p:pic>
                        <p:nvPicPr>
                          <p:cNvPr id="0" name="图片 3165"/>
                          <p:cNvPicPr/>
                          <p:nvPr/>
                        </p:nvPicPr>
                        <p:blipFill>
                          <a:blip r:embed="rId41">
                            <a:clrChange>
                              <a:clrFrom>
                                <a:srgbClr val="000000"/>
                              </a:clrFrom>
                              <a:clrTo>
                                <a:srgbClr val="003366"/>
                              </a:clrTo>
                            </a:clrChange>
                          </a:blip>
                          <a:stretch>
                            <a:fillRect/>
                          </a:stretch>
                        </p:blipFill>
                        <p:spPr>
                          <a:xfrm>
                            <a:off x="3500" y="1152"/>
                            <a:ext cx="219" cy="288"/>
                          </a:xfrm>
                          <a:prstGeom prst="rect">
                            <a:avLst/>
                          </a:prstGeom>
                          <a:noFill/>
                          <a:ln w="38100">
                            <a:noFill/>
                            <a:miter/>
                          </a:ln>
                        </p:spPr>
                      </p:pic>
                    </p:oleObj>
                  </mc:Fallback>
                </mc:AlternateContent>
              </a:graphicData>
            </a:graphic>
          </p:graphicFrame>
        </p:grpSp>
      </p:grpSp>
      <p:sp>
        <p:nvSpPr>
          <p:cNvPr id="40022" name="Rectangle 86"/>
          <p:cNvSpPr/>
          <p:nvPr/>
        </p:nvSpPr>
        <p:spPr>
          <a:xfrm>
            <a:off x="5105400" y="3276600"/>
            <a:ext cx="3810000" cy="528638"/>
          </a:xfrm>
          <a:prstGeom prst="rect">
            <a:avLst/>
          </a:prstGeom>
          <a:gradFill rotWithShape="0">
            <a:gsLst>
              <a:gs pos="0">
                <a:srgbClr val="BFEDED"/>
              </a:gs>
              <a:gs pos="50000">
                <a:srgbClr val="FFFFFF"/>
              </a:gs>
              <a:gs pos="100000">
                <a:srgbClr val="BFEDED"/>
              </a:gs>
            </a:gsLst>
            <a:lin ang="5400000" scaled="1"/>
            <a:tileRect/>
          </a:gradFill>
          <a:ln w="9525" cap="flat" cmpd="sng">
            <a:solidFill>
              <a:schemeClr val="tx1"/>
            </a:solidFill>
            <a:prstDash val="solid"/>
            <a:miter/>
            <a:headEnd type="none" w="med" len="med"/>
            <a:tailEnd type="none" w="med" len="med"/>
          </a:ln>
        </p:spPr>
        <p:txBody>
          <a:bodyPr>
            <a:spAutoFit/>
          </a:bodyPr>
          <a:p>
            <a:pPr eaLnBrk="1" hangingPunct="1"/>
            <a:r>
              <a:rPr lang="zh-CN" altLang="en-US" sz="2800" b="1" dirty="0">
                <a:solidFill>
                  <a:srgbClr val="003366"/>
                </a:solidFill>
                <a:latin typeface="Times New Roman" panose="02020603050405020304" pitchFamily="18" charset="0"/>
              </a:rPr>
              <a:t>无（两振动互相垂直）</a:t>
            </a:r>
            <a:endParaRPr lang="zh-CN" altLang="en-US" sz="2800" b="1" dirty="0">
              <a:solidFill>
                <a:srgbClr val="003366"/>
              </a:solidFill>
              <a:latin typeface="Times New Roman" panose="02020603050405020304" pitchFamily="18" charset="0"/>
            </a:endParaRPr>
          </a:p>
        </p:txBody>
      </p:sp>
      <p:grpSp>
        <p:nvGrpSpPr>
          <p:cNvPr id="13316" name="Group 111"/>
          <p:cNvGrpSpPr/>
          <p:nvPr/>
        </p:nvGrpSpPr>
        <p:grpSpPr>
          <a:xfrm>
            <a:off x="598488" y="3132138"/>
            <a:ext cx="4395787" cy="660400"/>
            <a:chOff x="377" y="1973"/>
            <a:chExt cx="2769" cy="416"/>
          </a:xfrm>
        </p:grpSpPr>
        <p:graphicFrame>
          <p:nvGraphicFramePr>
            <p:cNvPr id="13333" name="Object 5"/>
            <p:cNvGraphicFramePr>
              <a:graphicFrameLocks noChangeAspect="1"/>
            </p:cNvGraphicFramePr>
            <p:nvPr/>
          </p:nvGraphicFramePr>
          <p:xfrm>
            <a:off x="2426" y="1973"/>
            <a:ext cx="720" cy="342"/>
          </p:xfrm>
          <a:graphic>
            <a:graphicData uri="http://schemas.openxmlformats.org/presentationml/2006/ole">
              <mc:AlternateContent xmlns:mc="http://schemas.openxmlformats.org/markup-compatibility/2006">
                <mc:Choice xmlns:v="urn:schemas-microsoft-com:vml" Requires="v">
                  <p:oleObj spid="_x0000_s3167" name="" r:id="rId42" imgW="452120" imgH="247015" progId="Equation.3">
                    <p:embed/>
                  </p:oleObj>
                </mc:Choice>
                <mc:Fallback>
                  <p:oleObj name="" r:id="rId42" imgW="452120" imgH="247015" progId="Equation.3">
                    <p:embed/>
                    <p:pic>
                      <p:nvPicPr>
                        <p:cNvPr id="0" name="图片 3166"/>
                        <p:cNvPicPr/>
                        <p:nvPr/>
                      </p:nvPicPr>
                      <p:blipFill>
                        <a:blip r:embed="rId43">
                          <a:clrChange>
                            <a:clrFrom>
                              <a:srgbClr val="000000"/>
                            </a:clrFrom>
                            <a:clrTo>
                              <a:srgbClr val="003366"/>
                            </a:clrTo>
                          </a:clrChange>
                        </a:blip>
                        <a:stretch>
                          <a:fillRect/>
                        </a:stretch>
                      </p:blipFill>
                      <p:spPr>
                        <a:xfrm>
                          <a:off x="2426" y="1973"/>
                          <a:ext cx="720" cy="342"/>
                        </a:xfrm>
                        <a:prstGeom prst="rect">
                          <a:avLst/>
                        </a:prstGeom>
                        <a:noFill/>
                        <a:ln w="38100">
                          <a:noFill/>
                          <a:miter/>
                        </a:ln>
                      </p:spPr>
                    </p:pic>
                  </p:oleObj>
                </mc:Fallback>
              </mc:AlternateContent>
            </a:graphicData>
          </a:graphic>
        </p:graphicFrame>
        <p:graphicFrame>
          <p:nvGraphicFramePr>
            <p:cNvPr id="13334" name="Object 6"/>
            <p:cNvGraphicFramePr>
              <a:graphicFrameLocks noChangeAspect="1"/>
            </p:cNvGraphicFramePr>
            <p:nvPr/>
          </p:nvGraphicFramePr>
          <p:xfrm>
            <a:off x="1383" y="2005"/>
            <a:ext cx="549" cy="317"/>
          </p:xfrm>
          <a:graphic>
            <a:graphicData uri="http://schemas.openxmlformats.org/presentationml/2006/ole">
              <mc:AlternateContent xmlns:mc="http://schemas.openxmlformats.org/markup-compatibility/2006">
                <mc:Choice xmlns:v="urn:schemas-microsoft-com:vml" Requires="v">
                  <p:oleObj spid="_x0000_s3168" name="" r:id="rId44" imgW="346710" imgH="231140" progId="Equation.3">
                    <p:embed/>
                  </p:oleObj>
                </mc:Choice>
                <mc:Fallback>
                  <p:oleObj name="" r:id="rId44" imgW="346710" imgH="231140" progId="Equation.3">
                    <p:embed/>
                    <p:pic>
                      <p:nvPicPr>
                        <p:cNvPr id="0" name="图片 3167"/>
                        <p:cNvPicPr/>
                        <p:nvPr/>
                      </p:nvPicPr>
                      <p:blipFill>
                        <a:blip r:embed="rId45">
                          <a:clrChange>
                            <a:clrFrom>
                              <a:srgbClr val="000000"/>
                            </a:clrFrom>
                            <a:clrTo>
                              <a:srgbClr val="003366"/>
                            </a:clrTo>
                          </a:clrChange>
                        </a:blip>
                        <a:stretch>
                          <a:fillRect/>
                        </a:stretch>
                      </p:blipFill>
                      <p:spPr>
                        <a:xfrm>
                          <a:off x="1383" y="2005"/>
                          <a:ext cx="549" cy="317"/>
                        </a:xfrm>
                        <a:prstGeom prst="rect">
                          <a:avLst/>
                        </a:prstGeom>
                        <a:noFill/>
                        <a:ln w="38100">
                          <a:noFill/>
                          <a:miter/>
                        </a:ln>
                      </p:spPr>
                    </p:pic>
                  </p:oleObj>
                </mc:Fallback>
              </mc:AlternateContent>
            </a:graphicData>
          </a:graphic>
        </p:graphicFrame>
        <p:sp>
          <p:nvSpPr>
            <p:cNvPr id="13335" name="Rectangle 87"/>
            <p:cNvSpPr/>
            <p:nvPr/>
          </p:nvSpPr>
          <p:spPr>
            <a:xfrm>
              <a:off x="377" y="2024"/>
              <a:ext cx="2100" cy="365"/>
            </a:xfrm>
            <a:prstGeom prst="rect">
              <a:avLst/>
            </a:prstGeom>
            <a:noFill/>
            <a:ln w="9525">
              <a:noFill/>
            </a:ln>
          </p:spPr>
          <p:txBody>
            <a:bodyPr wrap="none">
              <a:spAutoFit/>
            </a:bodyPr>
            <a:p>
              <a:pPr eaLnBrk="1" hangingPunct="1"/>
              <a:r>
                <a:rPr lang="en-US" altLang="zh-CN" sz="3200" b="1" dirty="0">
                  <a:solidFill>
                    <a:srgbClr val="CC0000"/>
                  </a:solidFill>
                  <a:latin typeface="宋体" panose="02010600030101010101" pitchFamily="2" charset="-122"/>
                </a:rPr>
                <a:t>(</a:t>
              </a:r>
              <a:r>
                <a:rPr lang="en-US" altLang="zh-CN" sz="3200" b="1" dirty="0">
                  <a:solidFill>
                    <a:srgbClr val="CC0000"/>
                  </a:solidFill>
                  <a:latin typeface="Times New Roman" panose="02020603050405020304" pitchFamily="18" charset="0"/>
                </a:rPr>
                <a:t>1</a:t>
              </a:r>
              <a:r>
                <a:rPr lang="en-US" altLang="zh-CN" sz="3200" b="1" dirty="0">
                  <a:solidFill>
                    <a:srgbClr val="CC0000"/>
                  </a:solidFill>
                  <a:latin typeface="宋体" panose="02010600030101010101" pitchFamily="2" charset="-122"/>
                </a:rPr>
                <a:t>)</a:t>
              </a:r>
              <a:r>
                <a:rPr lang="zh-CN" altLang="en-US" sz="3200" b="1" dirty="0">
                  <a:solidFill>
                    <a:srgbClr val="003366"/>
                  </a:solidFill>
                  <a:latin typeface="Times New Roman" panose="02020603050405020304" pitchFamily="18" charset="0"/>
                </a:rPr>
                <a:t>去掉         保留</a:t>
              </a:r>
              <a:endParaRPr lang="zh-CN" altLang="en-US" sz="3200" b="1" dirty="0">
                <a:solidFill>
                  <a:srgbClr val="003366"/>
                </a:solidFill>
                <a:latin typeface="Times New Roman" panose="02020603050405020304" pitchFamily="18" charset="0"/>
              </a:endParaRPr>
            </a:p>
          </p:txBody>
        </p:sp>
      </p:grpSp>
      <p:grpSp>
        <p:nvGrpSpPr>
          <p:cNvPr id="13317" name="Group 110"/>
          <p:cNvGrpSpPr/>
          <p:nvPr/>
        </p:nvGrpSpPr>
        <p:grpSpPr>
          <a:xfrm>
            <a:off x="633413" y="3797300"/>
            <a:ext cx="4419600" cy="649288"/>
            <a:chOff x="399" y="2392"/>
            <a:chExt cx="2784" cy="409"/>
          </a:xfrm>
        </p:grpSpPr>
        <p:graphicFrame>
          <p:nvGraphicFramePr>
            <p:cNvPr id="13329" name="Object 3"/>
            <p:cNvGraphicFramePr>
              <a:graphicFrameLocks noChangeAspect="1"/>
            </p:cNvGraphicFramePr>
            <p:nvPr/>
          </p:nvGraphicFramePr>
          <p:xfrm>
            <a:off x="1407" y="2457"/>
            <a:ext cx="282" cy="344"/>
          </p:xfrm>
          <a:graphic>
            <a:graphicData uri="http://schemas.openxmlformats.org/presentationml/2006/ole">
              <mc:AlternateContent xmlns:mc="http://schemas.openxmlformats.org/markup-compatibility/2006">
                <mc:Choice xmlns:v="urn:schemas-microsoft-com:vml" Requires="v">
                  <p:oleObj spid="_x0000_s3169" name="" r:id="rId46" imgW="163195" imgH="231140" progId="Equation.3">
                    <p:embed/>
                  </p:oleObj>
                </mc:Choice>
                <mc:Fallback>
                  <p:oleObj name="" r:id="rId46" imgW="163195" imgH="231140" progId="Equation.3">
                    <p:embed/>
                    <p:pic>
                      <p:nvPicPr>
                        <p:cNvPr id="0" name="图片 3168"/>
                        <p:cNvPicPr/>
                        <p:nvPr/>
                      </p:nvPicPr>
                      <p:blipFill>
                        <a:blip r:embed="rId47">
                          <a:clrChange>
                            <a:clrFrom>
                              <a:srgbClr val="000000"/>
                            </a:clrFrom>
                            <a:clrTo>
                              <a:srgbClr val="003366"/>
                            </a:clrTo>
                          </a:clrChange>
                        </a:blip>
                        <a:stretch>
                          <a:fillRect/>
                        </a:stretch>
                      </p:blipFill>
                      <p:spPr>
                        <a:xfrm>
                          <a:off x="1407" y="2457"/>
                          <a:ext cx="282" cy="344"/>
                        </a:xfrm>
                        <a:prstGeom prst="rect">
                          <a:avLst/>
                        </a:prstGeom>
                        <a:noFill/>
                        <a:ln w="38100">
                          <a:noFill/>
                          <a:miter/>
                        </a:ln>
                      </p:spPr>
                    </p:pic>
                  </p:oleObj>
                </mc:Fallback>
              </mc:AlternateContent>
            </a:graphicData>
          </a:graphic>
        </p:graphicFrame>
        <p:grpSp>
          <p:nvGrpSpPr>
            <p:cNvPr id="13330" name="Group 103"/>
            <p:cNvGrpSpPr/>
            <p:nvPr/>
          </p:nvGrpSpPr>
          <p:grpSpPr>
            <a:xfrm>
              <a:off x="399" y="2392"/>
              <a:ext cx="2784" cy="409"/>
              <a:chOff x="2832" y="2327"/>
              <a:chExt cx="2784" cy="409"/>
            </a:xfrm>
          </p:grpSpPr>
          <p:graphicFrame>
            <p:nvGraphicFramePr>
              <p:cNvPr id="13331" name="Object 4"/>
              <p:cNvGraphicFramePr>
                <a:graphicFrameLocks noChangeAspect="1"/>
              </p:cNvGraphicFramePr>
              <p:nvPr/>
            </p:nvGraphicFramePr>
            <p:xfrm>
              <a:off x="4656" y="2327"/>
              <a:ext cx="960" cy="361"/>
            </p:xfrm>
            <a:graphic>
              <a:graphicData uri="http://schemas.openxmlformats.org/presentationml/2006/ole">
                <mc:AlternateContent xmlns:mc="http://schemas.openxmlformats.org/markup-compatibility/2006">
                  <mc:Choice xmlns:v="urn:schemas-microsoft-com:vml" Requires="v">
                    <p:oleObj spid="_x0000_s3170" name="" r:id="rId48" imgW="635635" imgH="247015" progId="Equation.3">
                      <p:embed/>
                    </p:oleObj>
                  </mc:Choice>
                  <mc:Fallback>
                    <p:oleObj name="" r:id="rId48" imgW="635635" imgH="247015" progId="Equation.3">
                      <p:embed/>
                      <p:pic>
                        <p:nvPicPr>
                          <p:cNvPr id="0" name="图片 3169"/>
                          <p:cNvPicPr/>
                          <p:nvPr/>
                        </p:nvPicPr>
                        <p:blipFill>
                          <a:blip r:embed="rId49">
                            <a:clrChange>
                              <a:clrFrom>
                                <a:srgbClr val="000000"/>
                              </a:clrFrom>
                              <a:clrTo>
                                <a:srgbClr val="003366"/>
                              </a:clrTo>
                            </a:clrChange>
                          </a:blip>
                          <a:stretch>
                            <a:fillRect/>
                          </a:stretch>
                        </p:blipFill>
                        <p:spPr>
                          <a:xfrm>
                            <a:off x="4656" y="2327"/>
                            <a:ext cx="960" cy="361"/>
                          </a:xfrm>
                          <a:prstGeom prst="rect">
                            <a:avLst/>
                          </a:prstGeom>
                          <a:noFill/>
                          <a:ln w="38100">
                            <a:noFill/>
                            <a:miter/>
                          </a:ln>
                        </p:spPr>
                      </p:pic>
                    </p:oleObj>
                  </mc:Fallback>
                </mc:AlternateContent>
              </a:graphicData>
            </a:graphic>
          </p:graphicFrame>
          <p:sp>
            <p:nvSpPr>
              <p:cNvPr id="13332" name="Rectangle 96"/>
              <p:cNvSpPr/>
              <p:nvPr/>
            </p:nvSpPr>
            <p:spPr>
              <a:xfrm>
                <a:off x="2832" y="2371"/>
                <a:ext cx="1844" cy="365"/>
              </a:xfrm>
              <a:prstGeom prst="rect">
                <a:avLst/>
              </a:prstGeom>
              <a:noFill/>
              <a:ln w="9525">
                <a:noFill/>
              </a:ln>
            </p:spPr>
            <p:txBody>
              <a:bodyPr wrap="none">
                <a:spAutoFit/>
              </a:bodyPr>
              <a:p>
                <a:pPr eaLnBrk="1" hangingPunct="1"/>
                <a:r>
                  <a:rPr lang="en-US" altLang="zh-CN" sz="3200" b="1" dirty="0">
                    <a:solidFill>
                      <a:srgbClr val="CC0000"/>
                    </a:solidFill>
                    <a:latin typeface="宋体" panose="02010600030101010101" pitchFamily="2" charset="-122"/>
                  </a:rPr>
                  <a:t>(</a:t>
                </a:r>
                <a:r>
                  <a:rPr lang="en-US" altLang="zh-CN" sz="3200" b="1" dirty="0">
                    <a:solidFill>
                      <a:srgbClr val="CC0000"/>
                    </a:solidFill>
                    <a:latin typeface="Times New Roman" panose="02020603050405020304" pitchFamily="18" charset="0"/>
                  </a:rPr>
                  <a:t>2</a:t>
                </a:r>
                <a:r>
                  <a:rPr lang="en-US" altLang="zh-CN" sz="3200" b="1" dirty="0">
                    <a:solidFill>
                      <a:srgbClr val="CC0000"/>
                    </a:solidFill>
                    <a:latin typeface="宋体" panose="02010600030101010101" pitchFamily="2" charset="-122"/>
                  </a:rPr>
                  <a:t>)</a:t>
                </a:r>
                <a:r>
                  <a:rPr lang="zh-CN" altLang="en-US" sz="3200" b="1" dirty="0">
                    <a:solidFill>
                      <a:srgbClr val="003366"/>
                    </a:solidFill>
                    <a:latin typeface="Times New Roman" panose="02020603050405020304" pitchFamily="18" charset="0"/>
                  </a:rPr>
                  <a:t>去掉     保留</a:t>
                </a:r>
                <a:endParaRPr lang="zh-CN" altLang="en-US" sz="3200" b="1" dirty="0">
                  <a:solidFill>
                    <a:srgbClr val="003366"/>
                  </a:solidFill>
                  <a:latin typeface="Times New Roman" panose="02020603050405020304" pitchFamily="18" charset="0"/>
                </a:endParaRPr>
              </a:p>
            </p:txBody>
          </p:sp>
        </p:grpSp>
      </p:grpSp>
      <p:grpSp>
        <p:nvGrpSpPr>
          <p:cNvPr id="13318" name="Group 109"/>
          <p:cNvGrpSpPr/>
          <p:nvPr/>
        </p:nvGrpSpPr>
        <p:grpSpPr>
          <a:xfrm>
            <a:off x="611188" y="4581525"/>
            <a:ext cx="4497387" cy="579438"/>
            <a:chOff x="385" y="2886"/>
            <a:chExt cx="2833" cy="365"/>
          </a:xfrm>
        </p:grpSpPr>
        <p:graphicFrame>
          <p:nvGraphicFramePr>
            <p:cNvPr id="13326" name="Object 1"/>
            <p:cNvGraphicFramePr>
              <a:graphicFrameLocks noChangeAspect="1"/>
            </p:cNvGraphicFramePr>
            <p:nvPr/>
          </p:nvGraphicFramePr>
          <p:xfrm>
            <a:off x="1383" y="2970"/>
            <a:ext cx="202" cy="252"/>
          </p:xfrm>
          <a:graphic>
            <a:graphicData uri="http://schemas.openxmlformats.org/presentationml/2006/ole">
              <mc:AlternateContent xmlns:mc="http://schemas.openxmlformats.org/markup-compatibility/2006">
                <mc:Choice xmlns:v="urn:schemas-microsoft-com:vml" Requires="v">
                  <p:oleObj spid="_x0000_s3171" name="" r:id="rId50" imgW="126365" imgH="189230" progId="Equation.3">
                    <p:embed/>
                  </p:oleObj>
                </mc:Choice>
                <mc:Fallback>
                  <p:oleObj name="" r:id="rId50" imgW="126365" imgH="189230" progId="Equation.3">
                    <p:embed/>
                    <p:pic>
                      <p:nvPicPr>
                        <p:cNvPr id="0" name="图片 3170"/>
                        <p:cNvPicPr/>
                        <p:nvPr/>
                      </p:nvPicPr>
                      <p:blipFill>
                        <a:blip r:embed="rId51">
                          <a:clrChange>
                            <a:clrFrom>
                              <a:srgbClr val="000000"/>
                            </a:clrFrom>
                            <a:clrTo>
                              <a:srgbClr val="003366"/>
                            </a:clrTo>
                          </a:clrChange>
                        </a:blip>
                        <a:stretch>
                          <a:fillRect/>
                        </a:stretch>
                      </p:blipFill>
                      <p:spPr>
                        <a:xfrm>
                          <a:off x="1383" y="2970"/>
                          <a:ext cx="202" cy="252"/>
                        </a:xfrm>
                        <a:prstGeom prst="rect">
                          <a:avLst/>
                        </a:prstGeom>
                        <a:noFill/>
                        <a:ln w="38100">
                          <a:noFill/>
                          <a:miter/>
                        </a:ln>
                      </p:spPr>
                    </p:pic>
                  </p:oleObj>
                </mc:Fallback>
              </mc:AlternateContent>
            </a:graphicData>
          </a:graphic>
        </p:graphicFrame>
        <p:graphicFrame>
          <p:nvGraphicFramePr>
            <p:cNvPr id="13327" name="Object 2"/>
            <p:cNvGraphicFramePr>
              <a:graphicFrameLocks noChangeAspect="1"/>
            </p:cNvGraphicFramePr>
            <p:nvPr/>
          </p:nvGraphicFramePr>
          <p:xfrm>
            <a:off x="2161" y="2886"/>
            <a:ext cx="1057" cy="331"/>
          </p:xfrm>
          <a:graphic>
            <a:graphicData uri="http://schemas.openxmlformats.org/presentationml/2006/ole">
              <mc:AlternateContent xmlns:mc="http://schemas.openxmlformats.org/markup-compatibility/2006">
                <mc:Choice xmlns:v="urn:schemas-microsoft-com:vml" Requires="v">
                  <p:oleObj spid="_x0000_s3172" name="" r:id="rId52" imgW="688340" imgH="247015" progId="Equation.3">
                    <p:embed/>
                  </p:oleObj>
                </mc:Choice>
                <mc:Fallback>
                  <p:oleObj name="" r:id="rId52" imgW="688340" imgH="247015" progId="Equation.3">
                    <p:embed/>
                    <p:pic>
                      <p:nvPicPr>
                        <p:cNvPr id="0" name="图片 3171"/>
                        <p:cNvPicPr/>
                        <p:nvPr/>
                      </p:nvPicPr>
                      <p:blipFill>
                        <a:blip r:embed="rId53">
                          <a:clrChange>
                            <a:clrFrom>
                              <a:srgbClr val="000000"/>
                            </a:clrFrom>
                            <a:clrTo>
                              <a:srgbClr val="003366"/>
                            </a:clrTo>
                          </a:clrChange>
                        </a:blip>
                        <a:stretch>
                          <a:fillRect/>
                        </a:stretch>
                      </p:blipFill>
                      <p:spPr>
                        <a:xfrm>
                          <a:off x="2161" y="2886"/>
                          <a:ext cx="1057" cy="331"/>
                        </a:xfrm>
                        <a:prstGeom prst="rect">
                          <a:avLst/>
                        </a:prstGeom>
                        <a:noFill/>
                        <a:ln w="38100">
                          <a:noFill/>
                          <a:miter/>
                        </a:ln>
                      </p:spPr>
                    </p:pic>
                  </p:oleObj>
                </mc:Fallback>
              </mc:AlternateContent>
            </a:graphicData>
          </a:graphic>
        </p:graphicFrame>
        <p:sp>
          <p:nvSpPr>
            <p:cNvPr id="13328" name="Rectangle 98"/>
            <p:cNvSpPr/>
            <p:nvPr/>
          </p:nvSpPr>
          <p:spPr>
            <a:xfrm>
              <a:off x="385" y="2886"/>
              <a:ext cx="1780" cy="365"/>
            </a:xfrm>
            <a:prstGeom prst="rect">
              <a:avLst/>
            </a:prstGeom>
            <a:noFill/>
            <a:ln w="9525">
              <a:noFill/>
            </a:ln>
          </p:spPr>
          <p:txBody>
            <a:bodyPr wrap="none">
              <a:spAutoFit/>
            </a:bodyPr>
            <a:p>
              <a:pPr eaLnBrk="1" hangingPunct="1"/>
              <a:r>
                <a:rPr lang="en-US" altLang="zh-CN" sz="3200" b="1" dirty="0">
                  <a:solidFill>
                    <a:srgbClr val="CC0000"/>
                  </a:solidFill>
                  <a:latin typeface="宋体" panose="02010600030101010101" pitchFamily="2" charset="-122"/>
                </a:rPr>
                <a:t>(</a:t>
              </a:r>
              <a:r>
                <a:rPr lang="en-US" altLang="zh-CN" sz="3200" b="1" dirty="0">
                  <a:solidFill>
                    <a:srgbClr val="CC0000"/>
                  </a:solidFill>
                  <a:latin typeface="Times New Roman" panose="02020603050405020304" pitchFamily="18" charset="0"/>
                </a:rPr>
                <a:t>3</a:t>
              </a:r>
              <a:r>
                <a:rPr lang="en-US" altLang="zh-CN" sz="3200" b="1" dirty="0">
                  <a:solidFill>
                    <a:srgbClr val="CC0000"/>
                  </a:solidFill>
                  <a:latin typeface="宋体" panose="02010600030101010101" pitchFamily="2" charset="-122"/>
                </a:rPr>
                <a:t>)</a:t>
              </a:r>
              <a:r>
                <a:rPr lang="zh-CN" altLang="en-US" sz="3200" b="1" dirty="0">
                  <a:solidFill>
                    <a:srgbClr val="003366"/>
                  </a:solidFill>
                  <a:latin typeface="Times New Roman" panose="02020603050405020304" pitchFamily="18" charset="0"/>
                </a:rPr>
                <a:t>去掉    保留</a:t>
              </a:r>
              <a:endParaRPr lang="zh-CN" altLang="en-US" sz="3200" b="1" dirty="0">
                <a:solidFill>
                  <a:srgbClr val="003366"/>
                </a:solidFill>
                <a:latin typeface="Times New Roman" panose="02020603050405020304" pitchFamily="18" charset="0"/>
              </a:endParaRPr>
            </a:p>
          </p:txBody>
        </p:sp>
      </p:grpSp>
      <p:grpSp>
        <p:nvGrpSpPr>
          <p:cNvPr id="19" name="Group 102"/>
          <p:cNvGrpSpPr/>
          <p:nvPr/>
        </p:nvGrpSpPr>
        <p:grpSpPr>
          <a:xfrm>
            <a:off x="620713" y="5183188"/>
            <a:ext cx="4349750" cy="609600"/>
            <a:chOff x="432" y="3696"/>
            <a:chExt cx="2740" cy="384"/>
          </a:xfrm>
        </p:grpSpPr>
        <p:graphicFrame>
          <p:nvGraphicFramePr>
            <p:cNvPr id="13324" name="Object 0"/>
            <p:cNvGraphicFramePr>
              <a:graphicFrameLocks noChangeAspect="1"/>
            </p:cNvGraphicFramePr>
            <p:nvPr/>
          </p:nvGraphicFramePr>
          <p:xfrm>
            <a:off x="816" y="3696"/>
            <a:ext cx="1440" cy="337"/>
          </p:xfrm>
          <a:graphic>
            <a:graphicData uri="http://schemas.openxmlformats.org/presentationml/2006/ole">
              <mc:AlternateContent xmlns:mc="http://schemas.openxmlformats.org/markup-compatibility/2006">
                <mc:Choice xmlns:v="urn:schemas-microsoft-com:vml" Requires="v">
                  <p:oleObj spid="_x0000_s3173" name="" r:id="rId54" imgW="872490" imgH="247015" progId="Equation.3">
                    <p:embed/>
                  </p:oleObj>
                </mc:Choice>
                <mc:Fallback>
                  <p:oleObj name="" r:id="rId54" imgW="872490" imgH="247015" progId="Equation.3">
                    <p:embed/>
                    <p:pic>
                      <p:nvPicPr>
                        <p:cNvPr id="0" name="图片 3172"/>
                        <p:cNvPicPr/>
                        <p:nvPr/>
                      </p:nvPicPr>
                      <p:blipFill>
                        <a:blip r:embed="rId55">
                          <a:clrChange>
                            <a:clrFrom>
                              <a:srgbClr val="000000"/>
                            </a:clrFrom>
                            <a:clrTo>
                              <a:srgbClr val="003366"/>
                            </a:clrTo>
                          </a:clrChange>
                        </a:blip>
                        <a:stretch>
                          <a:fillRect/>
                        </a:stretch>
                      </p:blipFill>
                      <p:spPr>
                        <a:xfrm>
                          <a:off x="816" y="3696"/>
                          <a:ext cx="1440" cy="337"/>
                        </a:xfrm>
                        <a:prstGeom prst="rect">
                          <a:avLst/>
                        </a:prstGeom>
                        <a:noFill/>
                        <a:ln w="38100">
                          <a:noFill/>
                          <a:miter/>
                        </a:ln>
                      </p:spPr>
                    </p:pic>
                  </p:oleObj>
                </mc:Fallback>
              </mc:AlternateContent>
            </a:graphicData>
          </a:graphic>
        </p:graphicFrame>
        <p:sp>
          <p:nvSpPr>
            <p:cNvPr id="13325" name="Rectangle 101"/>
            <p:cNvSpPr/>
            <p:nvPr/>
          </p:nvSpPr>
          <p:spPr>
            <a:xfrm>
              <a:off x="432" y="3776"/>
              <a:ext cx="2740" cy="304"/>
            </a:xfrm>
            <a:prstGeom prst="rect">
              <a:avLst/>
            </a:prstGeom>
            <a:noFill/>
            <a:ln w="9525">
              <a:noFill/>
            </a:ln>
          </p:spPr>
          <p:txBody>
            <a:bodyPr wrap="none">
              <a:spAutoFit/>
            </a:bodyPr>
            <a:p>
              <a:pPr eaLnBrk="1" hangingPunct="1">
                <a:lnSpc>
                  <a:spcPct val="80000"/>
                </a:lnSpc>
                <a:spcBef>
                  <a:spcPct val="50000"/>
                </a:spcBef>
              </a:pPr>
              <a:r>
                <a:rPr lang="en-US" altLang="zh-CN" sz="3200" b="1" dirty="0">
                  <a:solidFill>
                    <a:srgbClr val="CC0000"/>
                  </a:solidFill>
                  <a:latin typeface="宋体" panose="02010600030101010101" pitchFamily="2" charset="-122"/>
                </a:rPr>
                <a:t>(</a:t>
              </a:r>
              <a:r>
                <a:rPr lang="en-US" altLang="zh-CN" sz="3200" b="1" dirty="0">
                  <a:solidFill>
                    <a:srgbClr val="CC0000"/>
                  </a:solidFill>
                  <a:latin typeface="Times New Roman" panose="02020603050405020304" pitchFamily="18" charset="0"/>
                </a:rPr>
                <a:t>4</a:t>
              </a:r>
              <a:r>
                <a:rPr lang="en-US" altLang="zh-CN" sz="3200" b="1" dirty="0">
                  <a:solidFill>
                    <a:srgbClr val="CC0000"/>
                  </a:solidFill>
                  <a:latin typeface="宋体" panose="02010600030101010101" pitchFamily="2" charset="-122"/>
                </a:rPr>
                <a:t>)           </a:t>
              </a:r>
              <a:r>
                <a:rPr lang="en-US" altLang="zh-CN" sz="3200" b="1" dirty="0">
                  <a:solidFill>
                    <a:srgbClr val="000000"/>
                  </a:solidFill>
                  <a:latin typeface="Times New Roman" panose="02020603050405020304" pitchFamily="18" charset="0"/>
                </a:rPr>
                <a:t> </a:t>
              </a:r>
              <a:r>
                <a:rPr lang="zh-CN" altLang="en-US" sz="3200" b="1" dirty="0">
                  <a:solidFill>
                    <a:srgbClr val="003366"/>
                  </a:solidFill>
                  <a:latin typeface="Times New Roman" panose="02020603050405020304" pitchFamily="18" charset="0"/>
                </a:rPr>
                <a:t>都保留</a:t>
              </a:r>
              <a:endParaRPr lang="zh-CN" altLang="en-US" sz="3200" b="1" dirty="0">
                <a:solidFill>
                  <a:srgbClr val="003366"/>
                </a:solidFill>
                <a:latin typeface="Times New Roman" panose="02020603050405020304" pitchFamily="18" charset="0"/>
              </a:endParaRPr>
            </a:p>
          </p:txBody>
        </p:sp>
      </p:grpSp>
      <p:sp>
        <p:nvSpPr>
          <p:cNvPr id="40041" name="Rectangle 105"/>
          <p:cNvSpPr/>
          <p:nvPr/>
        </p:nvSpPr>
        <p:spPr>
          <a:xfrm>
            <a:off x="5105400" y="3948113"/>
            <a:ext cx="3810000" cy="528637"/>
          </a:xfrm>
          <a:prstGeom prst="rect">
            <a:avLst/>
          </a:prstGeom>
          <a:gradFill rotWithShape="0">
            <a:gsLst>
              <a:gs pos="0">
                <a:srgbClr val="BFEDED"/>
              </a:gs>
              <a:gs pos="50000">
                <a:srgbClr val="FFFFFF"/>
              </a:gs>
              <a:gs pos="100000">
                <a:srgbClr val="BFEDED"/>
              </a:gs>
            </a:gsLst>
            <a:lin ang="5400000" scaled="1"/>
            <a:tileRect/>
          </a:gradFill>
          <a:ln w="9525" cap="flat" cmpd="sng">
            <a:solidFill>
              <a:schemeClr val="tx1"/>
            </a:solidFill>
            <a:prstDash val="solid"/>
            <a:miter/>
            <a:headEnd type="none" w="med" len="med"/>
            <a:tailEnd type="none" w="med" len="med"/>
          </a:ln>
        </p:spPr>
        <p:txBody>
          <a:bodyPr>
            <a:spAutoFit/>
          </a:bodyPr>
          <a:p>
            <a:pPr eaLnBrk="1" hangingPunct="1"/>
            <a:r>
              <a:rPr lang="zh-CN" altLang="en-US" sz="2800" b="1" dirty="0">
                <a:solidFill>
                  <a:srgbClr val="003366"/>
                </a:solidFill>
                <a:latin typeface="Times New Roman" panose="02020603050405020304" pitchFamily="18" charset="0"/>
              </a:rPr>
              <a:t>无（两振动互相垂直）</a:t>
            </a:r>
            <a:endParaRPr lang="zh-CN" altLang="en-US" sz="2800" b="1" dirty="0">
              <a:solidFill>
                <a:srgbClr val="003366"/>
              </a:solidFill>
              <a:latin typeface="Times New Roman" panose="02020603050405020304" pitchFamily="18" charset="0"/>
            </a:endParaRPr>
          </a:p>
        </p:txBody>
      </p:sp>
      <p:sp>
        <p:nvSpPr>
          <p:cNvPr id="40042" name="Rectangle 106"/>
          <p:cNvSpPr/>
          <p:nvPr/>
        </p:nvSpPr>
        <p:spPr>
          <a:xfrm>
            <a:off x="5105400" y="4710113"/>
            <a:ext cx="3657600" cy="528637"/>
          </a:xfrm>
          <a:prstGeom prst="rect">
            <a:avLst/>
          </a:prstGeom>
          <a:gradFill rotWithShape="0">
            <a:gsLst>
              <a:gs pos="0">
                <a:srgbClr val="BFEDED"/>
              </a:gs>
              <a:gs pos="50000">
                <a:srgbClr val="FFFFFF"/>
              </a:gs>
              <a:gs pos="100000">
                <a:srgbClr val="BFEDED"/>
              </a:gs>
            </a:gsLst>
            <a:lin ang="5400000" scaled="1"/>
            <a:tileRect/>
          </a:gradFill>
          <a:ln w="9525" cap="flat" cmpd="sng">
            <a:solidFill>
              <a:schemeClr val="tx1"/>
            </a:solidFill>
            <a:prstDash val="solid"/>
            <a:miter/>
            <a:headEnd type="none" w="med" len="med"/>
            <a:tailEnd type="none" w="med" len="med"/>
          </a:ln>
        </p:spPr>
        <p:txBody>
          <a:bodyPr>
            <a:spAutoFit/>
          </a:bodyPr>
          <a:p>
            <a:pPr eaLnBrk="1" hangingPunct="1"/>
            <a:r>
              <a:rPr lang="zh-CN" altLang="en-US" sz="2800" b="1" dirty="0">
                <a:solidFill>
                  <a:srgbClr val="003366"/>
                </a:solidFill>
                <a:latin typeface="Times New Roman" panose="02020603050405020304" pitchFamily="18" charset="0"/>
              </a:rPr>
              <a:t>无（无恒定相位差）</a:t>
            </a:r>
            <a:endParaRPr lang="zh-CN" altLang="en-US" sz="2800" b="1" dirty="0">
              <a:solidFill>
                <a:srgbClr val="003366"/>
              </a:solidFill>
              <a:latin typeface="Times New Roman" panose="02020603050405020304" pitchFamily="18" charset="0"/>
            </a:endParaRPr>
          </a:p>
        </p:txBody>
      </p:sp>
      <p:sp>
        <p:nvSpPr>
          <p:cNvPr id="40043" name="Rectangle 107"/>
          <p:cNvSpPr/>
          <p:nvPr/>
        </p:nvSpPr>
        <p:spPr>
          <a:xfrm>
            <a:off x="5105400" y="5319713"/>
            <a:ext cx="914400" cy="528637"/>
          </a:xfrm>
          <a:prstGeom prst="rect">
            <a:avLst/>
          </a:prstGeom>
          <a:gradFill rotWithShape="0">
            <a:gsLst>
              <a:gs pos="0">
                <a:srgbClr val="BFEDED"/>
              </a:gs>
              <a:gs pos="50000">
                <a:srgbClr val="FFFFFF"/>
              </a:gs>
              <a:gs pos="100000">
                <a:srgbClr val="BFEDED"/>
              </a:gs>
            </a:gsLst>
            <a:lin ang="5400000" scaled="1"/>
            <a:tileRect/>
          </a:gradFill>
          <a:ln w="9525" cap="flat" cmpd="sng">
            <a:solidFill>
              <a:schemeClr val="tx1"/>
            </a:solidFill>
            <a:prstDash val="solid"/>
            <a:miter/>
            <a:headEnd type="none" w="med" len="med"/>
            <a:tailEnd type="none" w="med" len="med"/>
          </a:ln>
        </p:spPr>
        <p:txBody>
          <a:bodyPr>
            <a:spAutoFit/>
          </a:bodyPr>
          <a:p>
            <a:pPr eaLnBrk="1" hangingPunct="1"/>
            <a:r>
              <a:rPr lang="zh-CN" altLang="en-US" sz="2800" b="1" dirty="0">
                <a:solidFill>
                  <a:srgbClr val="003366"/>
                </a:solidFill>
                <a:latin typeface="Times New Roman" panose="02020603050405020304" pitchFamily="18" charset="0"/>
              </a:rPr>
              <a:t>有</a:t>
            </a:r>
            <a:endParaRPr lang="zh-CN" altLang="en-US" sz="2800" b="1" dirty="0">
              <a:solidFill>
                <a:srgbClr val="003366"/>
              </a:solidFill>
              <a:latin typeface="Times New Roman" panose="02020603050405020304" pitchFamily="18" charset="0"/>
            </a:endParaRPr>
          </a:p>
        </p:txBody>
      </p:sp>
      <p:sp>
        <p:nvSpPr>
          <p:cNvPr id="13323" name="Rectangle 112"/>
          <p:cNvSpPr/>
          <p:nvPr/>
        </p:nvSpPr>
        <p:spPr>
          <a:xfrm>
            <a:off x="4067175" y="90488"/>
            <a:ext cx="1101725"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讨论</a:t>
            </a:r>
            <a:endParaRPr lang="zh-CN" altLang="en-US" sz="3600" b="1"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022"/>
                                        </p:tgtEl>
                                        <p:attrNameLst>
                                          <p:attrName>style.visibility</p:attrName>
                                        </p:attrNameLst>
                                      </p:cBhvr>
                                      <p:to>
                                        <p:strVal val="visible"/>
                                      </p:to>
                                    </p:set>
                                    <p:animEffect transition="in" filter="blinds(horizontal)">
                                      <p:cBhvr>
                                        <p:cTn id="7" dur="500"/>
                                        <p:tgtEl>
                                          <p:spTgt spid="400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041"/>
                                        </p:tgtEl>
                                        <p:attrNameLst>
                                          <p:attrName>style.visibility</p:attrName>
                                        </p:attrNameLst>
                                      </p:cBhvr>
                                      <p:to>
                                        <p:strVal val="visible"/>
                                      </p:to>
                                    </p:set>
                                    <p:animEffect transition="in" filter="blinds(horizontal)">
                                      <p:cBhvr>
                                        <p:cTn id="12" dur="500"/>
                                        <p:tgtEl>
                                          <p:spTgt spid="400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042"/>
                                        </p:tgtEl>
                                        <p:attrNameLst>
                                          <p:attrName>style.visibility</p:attrName>
                                        </p:attrNameLst>
                                      </p:cBhvr>
                                      <p:to>
                                        <p:strVal val="visible"/>
                                      </p:to>
                                    </p:set>
                                    <p:animEffect transition="in" filter="blinds(horizontal)">
                                      <p:cBhvr>
                                        <p:cTn id="17" dur="500"/>
                                        <p:tgtEl>
                                          <p:spTgt spid="400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043"/>
                                        </p:tgtEl>
                                        <p:attrNameLst>
                                          <p:attrName>style.visibility</p:attrName>
                                        </p:attrNameLst>
                                      </p:cBhvr>
                                      <p:to>
                                        <p:strVal val="visible"/>
                                      </p:to>
                                    </p:set>
                                    <p:animEffect transition="in" filter="blinds(horizontal)">
                                      <p:cBhvr>
                                        <p:cTn id="27" dur="500"/>
                                        <p:tgtEl>
                                          <p:spTgt spid="40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22" grpId="0" animBg="1"/>
      <p:bldP spid="40041" grpId="0" animBg="1"/>
      <p:bldP spid="40042" grpId="0" animBg="1"/>
      <p:bldP spid="400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76"/>
          <p:cNvSpPr txBox="1"/>
          <p:nvPr/>
        </p:nvSpPr>
        <p:spPr>
          <a:xfrm>
            <a:off x="533400" y="884238"/>
            <a:ext cx="8153400" cy="1844675"/>
          </a:xfrm>
          <a:prstGeom prst="rect">
            <a:avLst/>
          </a:prstGeom>
          <a:noFill/>
          <a:ln w="9525">
            <a:noFill/>
          </a:ln>
        </p:spPr>
        <p:txBody>
          <a:bodyPr>
            <a:spAutoFit/>
          </a:bodyPr>
          <a:p>
            <a:pPr eaLnBrk="1" hangingPunct="1">
              <a:lnSpc>
                <a:spcPct val="120000"/>
              </a:lnSpc>
              <a:spcBef>
                <a:spcPct val="50000"/>
              </a:spcBef>
            </a:pPr>
            <a:r>
              <a:rPr lang="en-US" altLang="zh-CN" sz="2800" b="1" dirty="0">
                <a:solidFill>
                  <a:srgbClr val="CC0000"/>
                </a:solidFill>
                <a:latin typeface="Times New Roman" panose="02020603050405020304" pitchFamily="18" charset="0"/>
              </a:rPr>
              <a:t>              </a:t>
            </a:r>
            <a:r>
              <a:rPr lang="en-US" altLang="zh-CN" sz="3200" b="1" dirty="0">
                <a:solidFill>
                  <a:srgbClr val="CC0000"/>
                </a:solidFill>
                <a:latin typeface="Times New Roman" panose="02020603050405020304" pitchFamily="18" charset="0"/>
              </a:rPr>
              <a:t>   </a:t>
            </a:r>
            <a:r>
              <a:rPr lang="zh-CN" altLang="en-US" sz="3200" b="1" dirty="0">
                <a:solidFill>
                  <a:srgbClr val="003366"/>
                </a:solidFill>
                <a:latin typeface="Times New Roman" panose="02020603050405020304" pitchFamily="18" charset="0"/>
              </a:rPr>
              <a:t>一自然光自空气射向一块平板玻璃，入射角为布儒斯特角     </a:t>
            </a:r>
            <a:r>
              <a:rPr lang="en-US" altLang="zh-CN" sz="3200" b="1" dirty="0">
                <a:solidFill>
                  <a:srgbClr val="003366"/>
                </a:solidFill>
                <a:latin typeface="宋体" panose="02010600030101010101" pitchFamily="2" charset="-122"/>
              </a:rPr>
              <a:t>,</a:t>
            </a:r>
            <a:r>
              <a:rPr lang="zh-CN" altLang="en-US" sz="3200" b="1" dirty="0">
                <a:solidFill>
                  <a:srgbClr val="003366"/>
                </a:solidFill>
                <a:latin typeface="Times New Roman" panose="02020603050405020304" pitchFamily="18" charset="0"/>
              </a:rPr>
              <a:t>问 在界面 </a:t>
            </a:r>
            <a:r>
              <a:rPr lang="en-US" altLang="zh-CN" sz="3200" b="1" dirty="0">
                <a:solidFill>
                  <a:srgbClr val="003366"/>
                </a:solidFill>
                <a:latin typeface="Times New Roman" panose="02020603050405020304" pitchFamily="18" charset="0"/>
              </a:rPr>
              <a:t>2 </a:t>
            </a:r>
            <a:r>
              <a:rPr lang="zh-CN" altLang="en-US" sz="3200" b="1" dirty="0">
                <a:solidFill>
                  <a:srgbClr val="003366"/>
                </a:solidFill>
                <a:latin typeface="Times New Roman" panose="02020603050405020304" pitchFamily="18" charset="0"/>
              </a:rPr>
              <a:t>的反射光是什么光？</a:t>
            </a:r>
            <a:endParaRPr lang="zh-CN" altLang="en-US" sz="3200" b="1" dirty="0">
              <a:solidFill>
                <a:srgbClr val="003366"/>
              </a:solidFill>
              <a:latin typeface="Times New Roman" panose="02020603050405020304" pitchFamily="18" charset="0"/>
            </a:endParaRPr>
          </a:p>
        </p:txBody>
      </p:sp>
      <p:graphicFrame>
        <p:nvGraphicFramePr>
          <p:cNvPr id="14339" name="Object 77"/>
          <p:cNvGraphicFramePr>
            <a:graphicFrameLocks noChangeAspect="1"/>
          </p:cNvGraphicFramePr>
          <p:nvPr/>
        </p:nvGraphicFramePr>
        <p:xfrm>
          <a:off x="4357688" y="1484313"/>
          <a:ext cx="328612" cy="685800"/>
        </p:xfrm>
        <a:graphic>
          <a:graphicData uri="http://schemas.openxmlformats.org/presentationml/2006/ole">
            <mc:AlternateContent xmlns:mc="http://schemas.openxmlformats.org/markup-compatibility/2006">
              <mc:Choice xmlns:v="urn:schemas-microsoft-com:vml" Requires="v">
                <p:oleObj spid="_x0000_s3174" name="" r:id="rId1" imgW="110490" imgH="220980" progId="Equation.3">
                  <p:embed/>
                </p:oleObj>
              </mc:Choice>
              <mc:Fallback>
                <p:oleObj name="" r:id="rId1" imgW="110490" imgH="220980" progId="Equation.3">
                  <p:embed/>
                  <p:pic>
                    <p:nvPicPr>
                      <p:cNvPr id="0" name="图片 3173"/>
                      <p:cNvPicPr/>
                      <p:nvPr/>
                    </p:nvPicPr>
                    <p:blipFill>
                      <a:blip r:embed="rId2">
                        <a:clrChange>
                          <a:clrFrom>
                            <a:srgbClr val="000000"/>
                          </a:clrFrom>
                          <a:clrTo>
                            <a:srgbClr val="003366"/>
                          </a:clrTo>
                        </a:clrChange>
                      </a:blip>
                      <a:stretch>
                        <a:fillRect/>
                      </a:stretch>
                    </p:blipFill>
                    <p:spPr>
                      <a:xfrm>
                        <a:off x="4357688" y="1484313"/>
                        <a:ext cx="328612" cy="685800"/>
                      </a:xfrm>
                      <a:prstGeom prst="rect">
                        <a:avLst/>
                      </a:prstGeom>
                      <a:noFill/>
                      <a:ln w="38100">
                        <a:noFill/>
                        <a:miter/>
                      </a:ln>
                    </p:spPr>
                  </p:pic>
                </p:oleObj>
              </mc:Fallback>
            </mc:AlternateContent>
          </a:graphicData>
        </a:graphic>
      </p:graphicFrame>
      <p:grpSp>
        <p:nvGrpSpPr>
          <p:cNvPr id="14340" name="Group 2"/>
          <p:cNvGrpSpPr/>
          <p:nvPr/>
        </p:nvGrpSpPr>
        <p:grpSpPr>
          <a:xfrm>
            <a:off x="3851275" y="2420938"/>
            <a:ext cx="5105400" cy="3810000"/>
            <a:chOff x="240" y="1248"/>
            <a:chExt cx="3600" cy="2736"/>
          </a:xfrm>
        </p:grpSpPr>
        <p:grpSp>
          <p:nvGrpSpPr>
            <p:cNvPr id="14383" name="Group 3"/>
            <p:cNvGrpSpPr/>
            <p:nvPr/>
          </p:nvGrpSpPr>
          <p:grpSpPr>
            <a:xfrm>
              <a:off x="240" y="1248"/>
              <a:ext cx="3408" cy="2736"/>
              <a:chOff x="144" y="1200"/>
              <a:chExt cx="3408" cy="2736"/>
            </a:xfrm>
          </p:grpSpPr>
          <p:grpSp>
            <p:nvGrpSpPr>
              <p:cNvPr id="14385" name="Group 4"/>
              <p:cNvGrpSpPr/>
              <p:nvPr/>
            </p:nvGrpSpPr>
            <p:grpSpPr>
              <a:xfrm>
                <a:off x="144" y="1200"/>
                <a:ext cx="3408" cy="2736"/>
                <a:chOff x="144" y="1200"/>
                <a:chExt cx="3408" cy="2736"/>
              </a:xfrm>
            </p:grpSpPr>
            <p:sp>
              <p:nvSpPr>
                <p:cNvPr id="14387" name="Rectangle 5"/>
                <p:cNvSpPr/>
                <p:nvPr/>
              </p:nvSpPr>
              <p:spPr>
                <a:xfrm>
                  <a:off x="144" y="1200"/>
                  <a:ext cx="3408" cy="27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14388" name="Group 6"/>
                <p:cNvGrpSpPr/>
                <p:nvPr/>
              </p:nvGrpSpPr>
              <p:grpSpPr>
                <a:xfrm>
                  <a:off x="144" y="1512"/>
                  <a:ext cx="2400" cy="1774"/>
                  <a:chOff x="144" y="1512"/>
                  <a:chExt cx="2400" cy="1774"/>
                </a:xfrm>
              </p:grpSpPr>
              <p:grpSp>
                <p:nvGrpSpPr>
                  <p:cNvPr id="14389" name="Group 7"/>
                  <p:cNvGrpSpPr/>
                  <p:nvPr/>
                </p:nvGrpSpPr>
                <p:grpSpPr>
                  <a:xfrm>
                    <a:off x="144" y="1694"/>
                    <a:ext cx="1243" cy="574"/>
                    <a:chOff x="144" y="1694"/>
                    <a:chExt cx="1243" cy="574"/>
                  </a:xfrm>
                </p:grpSpPr>
                <p:sp>
                  <p:nvSpPr>
                    <p:cNvPr id="14411" name="Line 8"/>
                    <p:cNvSpPr/>
                    <p:nvPr/>
                  </p:nvSpPr>
                  <p:spPr>
                    <a:xfrm rot="1541964">
                      <a:off x="144" y="1960"/>
                      <a:ext cx="1243" cy="0"/>
                    </a:xfrm>
                    <a:prstGeom prst="line">
                      <a:avLst/>
                    </a:prstGeom>
                    <a:ln w="28575" cap="flat" cmpd="sng">
                      <a:solidFill>
                        <a:srgbClr val="0000FF"/>
                      </a:solidFill>
                      <a:prstDash val="solid"/>
                      <a:headEnd type="none" w="med" len="med"/>
                      <a:tailEnd type="triangle" w="sm" len="lg"/>
                    </a:ln>
                  </p:spPr>
                </p:sp>
                <p:sp>
                  <p:nvSpPr>
                    <p:cNvPr id="14412" name="Line 9"/>
                    <p:cNvSpPr/>
                    <p:nvPr/>
                  </p:nvSpPr>
                  <p:spPr>
                    <a:xfrm rot="1541964">
                      <a:off x="447" y="1694"/>
                      <a:ext cx="0" cy="224"/>
                    </a:xfrm>
                    <a:prstGeom prst="line">
                      <a:avLst/>
                    </a:prstGeom>
                    <a:ln w="28575" cap="flat" cmpd="sng">
                      <a:solidFill>
                        <a:srgbClr val="0000FF"/>
                      </a:solidFill>
                      <a:prstDash val="solid"/>
                      <a:headEnd type="none" w="med" len="med"/>
                      <a:tailEnd type="none" w="sm" len="lg"/>
                    </a:ln>
                  </p:spPr>
                </p:sp>
                <p:sp>
                  <p:nvSpPr>
                    <p:cNvPr id="14413" name="Line 10"/>
                    <p:cNvSpPr/>
                    <p:nvPr/>
                  </p:nvSpPr>
                  <p:spPr>
                    <a:xfrm rot="1541964">
                      <a:off x="629" y="1782"/>
                      <a:ext cx="0" cy="224"/>
                    </a:xfrm>
                    <a:prstGeom prst="line">
                      <a:avLst/>
                    </a:prstGeom>
                    <a:ln w="28575" cap="flat" cmpd="sng">
                      <a:solidFill>
                        <a:srgbClr val="0000FF"/>
                      </a:solidFill>
                      <a:prstDash val="solid"/>
                      <a:headEnd type="none" w="med" len="med"/>
                      <a:tailEnd type="none" w="sm" len="lg"/>
                    </a:ln>
                  </p:spPr>
                </p:sp>
                <p:sp>
                  <p:nvSpPr>
                    <p:cNvPr id="14414" name="Line 11"/>
                    <p:cNvSpPr/>
                    <p:nvPr/>
                  </p:nvSpPr>
                  <p:spPr>
                    <a:xfrm rot="1541964">
                      <a:off x="811" y="1869"/>
                      <a:ext cx="0" cy="224"/>
                    </a:xfrm>
                    <a:prstGeom prst="line">
                      <a:avLst/>
                    </a:prstGeom>
                    <a:ln w="28575" cap="flat" cmpd="sng">
                      <a:solidFill>
                        <a:srgbClr val="0000FF"/>
                      </a:solidFill>
                      <a:prstDash val="solid"/>
                      <a:headEnd type="none" w="med" len="med"/>
                      <a:tailEnd type="none" w="sm" len="lg"/>
                    </a:ln>
                  </p:spPr>
                </p:sp>
                <p:sp>
                  <p:nvSpPr>
                    <p:cNvPr id="14415" name="Line 12"/>
                    <p:cNvSpPr/>
                    <p:nvPr/>
                  </p:nvSpPr>
                  <p:spPr>
                    <a:xfrm rot="1541964">
                      <a:off x="992" y="1956"/>
                      <a:ext cx="0" cy="224"/>
                    </a:xfrm>
                    <a:prstGeom prst="line">
                      <a:avLst/>
                    </a:prstGeom>
                    <a:ln w="28575" cap="flat" cmpd="sng">
                      <a:solidFill>
                        <a:srgbClr val="0000FF"/>
                      </a:solidFill>
                      <a:prstDash val="solid"/>
                      <a:headEnd type="none" w="med" len="med"/>
                      <a:tailEnd type="none" w="sm" len="lg"/>
                    </a:ln>
                  </p:spPr>
                </p:sp>
                <p:sp>
                  <p:nvSpPr>
                    <p:cNvPr id="14416" name="Line 13"/>
                    <p:cNvSpPr/>
                    <p:nvPr/>
                  </p:nvSpPr>
                  <p:spPr>
                    <a:xfrm rot="1541964">
                      <a:off x="1174" y="2044"/>
                      <a:ext cx="0" cy="224"/>
                    </a:xfrm>
                    <a:prstGeom prst="line">
                      <a:avLst/>
                    </a:prstGeom>
                    <a:ln w="28575" cap="flat" cmpd="sng">
                      <a:solidFill>
                        <a:srgbClr val="0000FF"/>
                      </a:solidFill>
                      <a:prstDash val="solid"/>
                      <a:headEnd type="none" w="med" len="med"/>
                      <a:tailEnd type="none" w="sm" len="lg"/>
                    </a:ln>
                  </p:spPr>
                </p:sp>
                <p:sp>
                  <p:nvSpPr>
                    <p:cNvPr id="14417" name="Oval 14"/>
                    <p:cNvSpPr/>
                    <p:nvPr/>
                  </p:nvSpPr>
                  <p:spPr>
                    <a:xfrm rot="1541964">
                      <a:off x="322" y="1735"/>
                      <a:ext cx="68" cy="5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418" name="Oval 15"/>
                    <p:cNvSpPr/>
                    <p:nvPr/>
                  </p:nvSpPr>
                  <p:spPr>
                    <a:xfrm rot="1541964">
                      <a:off x="504" y="1822"/>
                      <a:ext cx="67" cy="5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419" name="Oval 16"/>
                    <p:cNvSpPr/>
                    <p:nvPr/>
                  </p:nvSpPr>
                  <p:spPr>
                    <a:xfrm rot="1541964">
                      <a:off x="686" y="1910"/>
                      <a:ext cx="67" cy="5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420" name="Oval 17"/>
                    <p:cNvSpPr/>
                    <p:nvPr/>
                  </p:nvSpPr>
                  <p:spPr>
                    <a:xfrm rot="1541964">
                      <a:off x="868" y="1997"/>
                      <a:ext cx="67" cy="5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421" name="Oval 18"/>
                    <p:cNvSpPr/>
                    <p:nvPr/>
                  </p:nvSpPr>
                  <p:spPr>
                    <a:xfrm rot="1541964">
                      <a:off x="1050" y="2085"/>
                      <a:ext cx="67" cy="5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4390" name="Group 19"/>
                  <p:cNvGrpSpPr/>
                  <p:nvPr/>
                </p:nvGrpSpPr>
                <p:grpSpPr>
                  <a:xfrm>
                    <a:off x="1392" y="2134"/>
                    <a:ext cx="445" cy="1152"/>
                    <a:chOff x="1392" y="2134"/>
                    <a:chExt cx="445" cy="1152"/>
                  </a:xfrm>
                </p:grpSpPr>
                <p:sp>
                  <p:nvSpPr>
                    <p:cNvPr id="14404" name="Line 20"/>
                    <p:cNvSpPr/>
                    <p:nvPr/>
                  </p:nvSpPr>
                  <p:spPr>
                    <a:xfrm rot="3581093">
                      <a:off x="1028" y="2710"/>
                      <a:ext cx="1152" cy="0"/>
                    </a:xfrm>
                    <a:prstGeom prst="line">
                      <a:avLst/>
                    </a:prstGeom>
                    <a:ln w="28575" cap="flat" cmpd="sng">
                      <a:solidFill>
                        <a:srgbClr val="0000FF"/>
                      </a:solidFill>
                      <a:prstDash val="solid"/>
                      <a:headEnd type="none" w="med" len="med"/>
                      <a:tailEnd type="triangle" w="sm" len="lg"/>
                    </a:ln>
                  </p:spPr>
                </p:sp>
                <p:sp>
                  <p:nvSpPr>
                    <p:cNvPr id="14405" name="Line 21"/>
                    <p:cNvSpPr/>
                    <p:nvPr/>
                  </p:nvSpPr>
                  <p:spPr>
                    <a:xfrm rot="3581093" flipV="1">
                      <a:off x="1491" y="2451"/>
                      <a:ext cx="0" cy="185"/>
                    </a:xfrm>
                    <a:prstGeom prst="line">
                      <a:avLst/>
                    </a:prstGeom>
                    <a:ln w="28575" cap="flat" cmpd="sng">
                      <a:solidFill>
                        <a:srgbClr val="0000FF"/>
                      </a:solidFill>
                      <a:prstDash val="solid"/>
                      <a:headEnd type="none" w="med" len="med"/>
                      <a:tailEnd type="none" w="sm" len="lg"/>
                    </a:ln>
                  </p:spPr>
                </p:sp>
                <p:sp>
                  <p:nvSpPr>
                    <p:cNvPr id="14406" name="Line 22"/>
                    <p:cNvSpPr/>
                    <p:nvPr/>
                  </p:nvSpPr>
                  <p:spPr>
                    <a:xfrm rot="3581093">
                      <a:off x="1544" y="2520"/>
                      <a:ext cx="0" cy="185"/>
                    </a:xfrm>
                    <a:prstGeom prst="line">
                      <a:avLst/>
                    </a:prstGeom>
                    <a:ln w="28575" cap="flat" cmpd="sng">
                      <a:solidFill>
                        <a:srgbClr val="0000FF"/>
                      </a:solidFill>
                      <a:prstDash val="solid"/>
                      <a:headEnd type="none" w="med" len="med"/>
                      <a:tailEnd type="none" w="sm" len="lg"/>
                    </a:ln>
                  </p:spPr>
                </p:sp>
                <p:sp>
                  <p:nvSpPr>
                    <p:cNvPr id="14407" name="Line 23"/>
                    <p:cNvSpPr/>
                    <p:nvPr/>
                  </p:nvSpPr>
                  <p:spPr>
                    <a:xfrm rot="3581093">
                      <a:off x="1685" y="2775"/>
                      <a:ext cx="3" cy="198"/>
                    </a:xfrm>
                    <a:prstGeom prst="line">
                      <a:avLst/>
                    </a:prstGeom>
                    <a:ln w="28575" cap="flat" cmpd="sng">
                      <a:solidFill>
                        <a:srgbClr val="0000FF"/>
                      </a:solidFill>
                      <a:prstDash val="solid"/>
                      <a:headEnd type="none" w="med" len="med"/>
                      <a:tailEnd type="none" w="sm" len="lg"/>
                    </a:ln>
                  </p:spPr>
                </p:sp>
                <p:sp>
                  <p:nvSpPr>
                    <p:cNvPr id="14408" name="Line 24"/>
                    <p:cNvSpPr/>
                    <p:nvPr/>
                  </p:nvSpPr>
                  <p:spPr>
                    <a:xfrm rot="3581093">
                      <a:off x="1737" y="2868"/>
                      <a:ext cx="19" cy="180"/>
                    </a:xfrm>
                    <a:prstGeom prst="line">
                      <a:avLst/>
                    </a:prstGeom>
                    <a:ln w="28575" cap="flat" cmpd="sng">
                      <a:solidFill>
                        <a:srgbClr val="0000FF"/>
                      </a:solidFill>
                      <a:prstDash val="solid"/>
                      <a:headEnd type="none" w="med" len="med"/>
                      <a:tailEnd type="none" w="sm" len="lg"/>
                    </a:ln>
                  </p:spPr>
                </p:sp>
                <p:sp>
                  <p:nvSpPr>
                    <p:cNvPr id="14409" name="Oval 25"/>
                    <p:cNvSpPr/>
                    <p:nvPr/>
                  </p:nvSpPr>
                  <p:spPr>
                    <a:xfrm rot="3581093">
                      <a:off x="1388" y="2384"/>
                      <a:ext cx="67" cy="60"/>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410" name="Oval 26"/>
                    <p:cNvSpPr/>
                    <p:nvPr/>
                  </p:nvSpPr>
                  <p:spPr>
                    <a:xfrm rot="3581093">
                      <a:off x="1580" y="2719"/>
                      <a:ext cx="68" cy="61"/>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4391" name="Line 27"/>
                  <p:cNvSpPr/>
                  <p:nvPr/>
                </p:nvSpPr>
                <p:spPr>
                  <a:xfrm rot="-1745951">
                    <a:off x="1248" y="1940"/>
                    <a:ext cx="1296" cy="18"/>
                  </a:xfrm>
                  <a:prstGeom prst="line">
                    <a:avLst/>
                  </a:prstGeom>
                  <a:ln w="28575" cap="flat" cmpd="sng">
                    <a:solidFill>
                      <a:srgbClr val="0000FF"/>
                    </a:solidFill>
                    <a:prstDash val="solid"/>
                    <a:headEnd type="none" w="med" len="med"/>
                    <a:tailEnd type="triangle" w="sm" len="lg"/>
                  </a:ln>
                </p:spPr>
              </p:sp>
              <p:sp>
                <p:nvSpPr>
                  <p:cNvPr id="14392" name="Oval 28"/>
                  <p:cNvSpPr/>
                  <p:nvPr/>
                </p:nvSpPr>
                <p:spPr>
                  <a:xfrm rot="-1745951">
                    <a:off x="1434" y="2145"/>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14393" name="Group 29"/>
                  <p:cNvGrpSpPr/>
                  <p:nvPr/>
                </p:nvGrpSpPr>
                <p:grpSpPr>
                  <a:xfrm>
                    <a:off x="1600" y="1696"/>
                    <a:ext cx="704" cy="416"/>
                    <a:chOff x="1600" y="1696"/>
                    <a:chExt cx="704" cy="416"/>
                  </a:xfrm>
                </p:grpSpPr>
                <p:sp>
                  <p:nvSpPr>
                    <p:cNvPr id="14399" name="Oval 30"/>
                    <p:cNvSpPr/>
                    <p:nvPr/>
                  </p:nvSpPr>
                  <p:spPr>
                    <a:xfrm rot="-1745951">
                      <a:off x="1600" y="2049"/>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400" name="Oval 31"/>
                    <p:cNvSpPr/>
                    <p:nvPr/>
                  </p:nvSpPr>
                  <p:spPr>
                    <a:xfrm rot="-1745951">
                      <a:off x="1768" y="1956"/>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401" name="Oval 32"/>
                    <p:cNvSpPr/>
                    <p:nvPr/>
                  </p:nvSpPr>
                  <p:spPr>
                    <a:xfrm rot="-1745951">
                      <a:off x="1935" y="1862"/>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402" name="Oval 33"/>
                    <p:cNvSpPr/>
                    <p:nvPr/>
                  </p:nvSpPr>
                  <p:spPr>
                    <a:xfrm rot="-1745951">
                      <a:off x="2104" y="1768"/>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403" name="Oval 34"/>
                    <p:cNvSpPr/>
                    <p:nvPr/>
                  </p:nvSpPr>
                  <p:spPr>
                    <a:xfrm rot="-1745951">
                      <a:off x="2240" y="1696"/>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aphicFrame>
                <p:nvGraphicFramePr>
                  <p:cNvPr id="14394" name="Object 35"/>
                  <p:cNvGraphicFramePr>
                    <a:graphicFrameLocks noChangeAspect="1"/>
                  </p:cNvGraphicFramePr>
                  <p:nvPr/>
                </p:nvGraphicFramePr>
                <p:xfrm>
                  <a:off x="1029" y="1648"/>
                  <a:ext cx="174" cy="364"/>
                </p:xfrm>
                <a:graphic>
                  <a:graphicData uri="http://schemas.openxmlformats.org/presentationml/2006/ole">
                    <mc:AlternateContent xmlns:mc="http://schemas.openxmlformats.org/markup-compatibility/2006">
                      <mc:Choice xmlns:v="urn:schemas-microsoft-com:vml" Requires="v">
                        <p:oleObj spid="_x0000_s3101" name="" r:id="rId3" imgW="110490" imgH="220980" progId="Equation.3">
                          <p:embed/>
                        </p:oleObj>
                      </mc:Choice>
                      <mc:Fallback>
                        <p:oleObj name="" r:id="rId3" imgW="110490" imgH="220980" progId="Equation.3">
                          <p:embed/>
                          <p:pic>
                            <p:nvPicPr>
                              <p:cNvPr id="0" name="图片 3100"/>
                              <p:cNvPicPr/>
                              <p:nvPr/>
                            </p:nvPicPr>
                            <p:blipFill>
                              <a:blip r:embed="rId4">
                                <a:clrChange>
                                  <a:clrFrom>
                                    <a:srgbClr val="000000"/>
                                  </a:clrFrom>
                                  <a:clrTo>
                                    <a:srgbClr val="003366"/>
                                  </a:clrTo>
                                </a:clrChange>
                              </a:blip>
                              <a:stretch>
                                <a:fillRect/>
                              </a:stretch>
                            </p:blipFill>
                            <p:spPr>
                              <a:xfrm>
                                <a:off x="1029" y="1648"/>
                                <a:ext cx="174" cy="364"/>
                              </a:xfrm>
                              <a:prstGeom prst="rect">
                                <a:avLst/>
                              </a:prstGeom>
                              <a:noFill/>
                              <a:ln w="38100">
                                <a:noFill/>
                                <a:miter/>
                              </a:ln>
                            </p:spPr>
                          </p:pic>
                        </p:oleObj>
                      </mc:Fallback>
                    </mc:AlternateContent>
                  </a:graphicData>
                </a:graphic>
              </p:graphicFrame>
              <p:graphicFrame>
                <p:nvGraphicFramePr>
                  <p:cNvPr id="14395" name="Object 36"/>
                  <p:cNvGraphicFramePr>
                    <a:graphicFrameLocks noChangeAspect="1"/>
                  </p:cNvGraphicFramePr>
                  <p:nvPr/>
                </p:nvGraphicFramePr>
                <p:xfrm>
                  <a:off x="1440" y="1656"/>
                  <a:ext cx="174" cy="364"/>
                </p:xfrm>
                <a:graphic>
                  <a:graphicData uri="http://schemas.openxmlformats.org/presentationml/2006/ole">
                    <mc:AlternateContent xmlns:mc="http://schemas.openxmlformats.org/markup-compatibility/2006">
                      <mc:Choice xmlns:v="urn:schemas-microsoft-com:vml" Requires="v">
                        <p:oleObj spid="_x0000_s3102" name="" r:id="rId5" imgW="110490" imgH="220980" progId="Equation.3">
                          <p:embed/>
                        </p:oleObj>
                      </mc:Choice>
                      <mc:Fallback>
                        <p:oleObj name="" r:id="rId5" imgW="110490" imgH="220980" progId="Equation.3">
                          <p:embed/>
                          <p:pic>
                            <p:nvPicPr>
                              <p:cNvPr id="0" name="图片 3101"/>
                              <p:cNvPicPr/>
                              <p:nvPr/>
                            </p:nvPicPr>
                            <p:blipFill>
                              <a:blip r:embed="rId6">
                                <a:clrChange>
                                  <a:clrFrom>
                                    <a:srgbClr val="000000"/>
                                  </a:clrFrom>
                                  <a:clrTo>
                                    <a:srgbClr val="003366"/>
                                  </a:clrTo>
                                </a:clrChange>
                              </a:blip>
                              <a:stretch>
                                <a:fillRect/>
                              </a:stretch>
                            </p:blipFill>
                            <p:spPr>
                              <a:xfrm>
                                <a:off x="1440" y="1656"/>
                                <a:ext cx="174" cy="364"/>
                              </a:xfrm>
                              <a:prstGeom prst="rect">
                                <a:avLst/>
                              </a:prstGeom>
                              <a:noFill/>
                              <a:ln w="38100">
                                <a:noFill/>
                                <a:miter/>
                              </a:ln>
                            </p:spPr>
                          </p:pic>
                        </p:oleObj>
                      </mc:Fallback>
                    </mc:AlternateContent>
                  </a:graphicData>
                </a:graphic>
              </p:graphicFrame>
              <p:sp>
                <p:nvSpPr>
                  <p:cNvPr id="14396" name="Arc 37"/>
                  <p:cNvSpPr/>
                  <p:nvPr/>
                </p:nvSpPr>
                <p:spPr>
                  <a:xfrm rot="9220608" flipH="1" flipV="1">
                    <a:off x="1104" y="1944"/>
                    <a:ext cx="500" cy="288"/>
                  </a:xfrm>
                  <a:custGeom>
                    <a:avLst/>
                    <a:gdLst>
                      <a:gd name="txL" fmla="*/ 0 w 24985"/>
                      <a:gd name="txT" fmla="*/ 0 h 21600"/>
                      <a:gd name="txR" fmla="*/ 24985 w 24985"/>
                      <a:gd name="txB" fmla="*/ 21600 h 21600"/>
                    </a:gdLst>
                    <a:ahLst/>
                    <a:cxnLst>
                      <a:cxn ang="0">
                        <a:pos x="0" y="0"/>
                      </a:cxn>
                      <a:cxn ang="0">
                        <a:pos x="0" y="0"/>
                      </a:cxn>
                      <a:cxn ang="0">
                        <a:pos x="0" y="0"/>
                      </a:cxn>
                    </a:cxnLst>
                    <a:rect l="txL" t="txT" r="txR" b="txB"/>
                    <a:pathLst>
                      <a:path w="24985" h="21600" fill="none">
                        <a:moveTo>
                          <a:pt x="-1" y="266"/>
                        </a:moveTo>
                        <a:cubicBezTo>
                          <a:pt x="1119" y="89"/>
                          <a:pt x="2251" y="-1"/>
                          <a:pt x="3385" y="0"/>
                        </a:cubicBezTo>
                        <a:cubicBezTo>
                          <a:pt x="15314" y="0"/>
                          <a:pt x="24985" y="9670"/>
                          <a:pt x="24985" y="21600"/>
                        </a:cubicBezTo>
                      </a:path>
                      <a:path w="24985" h="21600" stroke="0">
                        <a:moveTo>
                          <a:pt x="-1" y="266"/>
                        </a:moveTo>
                        <a:cubicBezTo>
                          <a:pt x="1119" y="89"/>
                          <a:pt x="2251" y="-1"/>
                          <a:pt x="3385" y="0"/>
                        </a:cubicBezTo>
                        <a:cubicBezTo>
                          <a:pt x="15314" y="0"/>
                          <a:pt x="24985" y="9670"/>
                          <a:pt x="24985" y="21600"/>
                        </a:cubicBezTo>
                        <a:lnTo>
                          <a:pt x="3385" y="21600"/>
                        </a:lnTo>
                        <a:lnTo>
                          <a:pt x="-1" y="266"/>
                        </a:lnTo>
                        <a:close/>
                      </a:path>
                    </a:pathLst>
                  </a:custGeom>
                  <a:noFill/>
                  <a:ln w="19050" cap="flat" cmpd="sng">
                    <a:solidFill>
                      <a:srgbClr val="FFCC00">
                        <a:alpha val="100000"/>
                      </a:srgbClr>
                    </a:solidFill>
                    <a:prstDash val="solid"/>
                    <a:round/>
                    <a:headEnd type="none" w="med" len="med"/>
                    <a:tailEnd type="none" w="sm" len="lg"/>
                  </a:ln>
                </p:spPr>
                <p:txBody>
                  <a:bodyPr/>
                  <a:p>
                    <a:endParaRPr lang="zh-CN" altLang="en-US"/>
                  </a:p>
                </p:txBody>
              </p:sp>
              <p:sp>
                <p:nvSpPr>
                  <p:cNvPr id="14397" name="Line 38"/>
                  <p:cNvSpPr/>
                  <p:nvPr/>
                </p:nvSpPr>
                <p:spPr>
                  <a:xfrm>
                    <a:off x="1344" y="1512"/>
                    <a:ext cx="0" cy="1392"/>
                  </a:xfrm>
                  <a:prstGeom prst="line">
                    <a:avLst/>
                  </a:prstGeom>
                  <a:ln w="19050" cap="flat" cmpd="sng">
                    <a:solidFill>
                      <a:schemeClr val="tx1"/>
                    </a:solidFill>
                    <a:prstDash val="dash"/>
                    <a:headEnd type="none" w="med" len="med"/>
                    <a:tailEnd type="none" w="sm" len="lg"/>
                  </a:ln>
                </p:spPr>
              </p:sp>
              <p:graphicFrame>
                <p:nvGraphicFramePr>
                  <p:cNvPr id="14398" name="Object 39"/>
                  <p:cNvGraphicFramePr>
                    <a:graphicFrameLocks noChangeAspect="1"/>
                  </p:cNvGraphicFramePr>
                  <p:nvPr/>
                </p:nvGraphicFramePr>
                <p:xfrm>
                  <a:off x="528" y="1872"/>
                  <a:ext cx="262" cy="387"/>
                </p:xfrm>
                <a:graphic>
                  <a:graphicData uri="http://schemas.openxmlformats.org/presentationml/2006/ole">
                    <mc:AlternateContent xmlns:mc="http://schemas.openxmlformats.org/markup-compatibility/2006">
                      <mc:Choice xmlns:v="urn:schemas-microsoft-com:vml" Requires="v">
                        <p:oleObj spid="_x0000_s3103" name="" r:id="rId7" imgW="141605" imgH="215265" progId="Equation.3">
                          <p:embed/>
                        </p:oleObj>
                      </mc:Choice>
                      <mc:Fallback>
                        <p:oleObj name="" r:id="rId7" imgW="141605" imgH="215265" progId="Equation.3">
                          <p:embed/>
                          <p:pic>
                            <p:nvPicPr>
                              <p:cNvPr id="0" name="图片 3102"/>
                              <p:cNvPicPr/>
                              <p:nvPr/>
                            </p:nvPicPr>
                            <p:blipFill>
                              <a:blip r:embed="rId8">
                                <a:clrChange>
                                  <a:clrFrom>
                                    <a:srgbClr val="000000"/>
                                  </a:clrFrom>
                                  <a:clrTo>
                                    <a:srgbClr val="003366"/>
                                  </a:clrTo>
                                </a:clrChange>
                              </a:blip>
                              <a:stretch>
                                <a:fillRect/>
                              </a:stretch>
                            </p:blipFill>
                            <p:spPr>
                              <a:xfrm>
                                <a:off x="528" y="1872"/>
                                <a:ext cx="262" cy="387"/>
                              </a:xfrm>
                              <a:prstGeom prst="rect">
                                <a:avLst/>
                              </a:prstGeom>
                              <a:noFill/>
                              <a:ln w="38100">
                                <a:noFill/>
                                <a:miter/>
                              </a:ln>
                            </p:spPr>
                          </p:pic>
                        </p:oleObj>
                      </mc:Fallback>
                    </mc:AlternateContent>
                  </a:graphicData>
                </a:graphic>
              </p:graphicFrame>
            </p:grpSp>
          </p:grpSp>
          <p:sp>
            <p:nvSpPr>
              <p:cNvPr id="14386" name="Text Box 40"/>
              <p:cNvSpPr txBox="1"/>
              <p:nvPr/>
            </p:nvSpPr>
            <p:spPr>
              <a:xfrm>
                <a:off x="3070" y="1968"/>
                <a:ext cx="237" cy="329"/>
              </a:xfrm>
              <a:prstGeom prst="rect">
                <a:avLst/>
              </a:prstGeom>
              <a:noFill/>
              <a:ln w="9525">
                <a:noFill/>
              </a:ln>
            </p:spPr>
            <p:txBody>
              <a:bodyPr wrap="none">
                <a:spAutoFit/>
              </a:bodyPr>
              <a:p>
                <a:pPr eaLnBrk="1" hangingPunct="1">
                  <a:spcBef>
                    <a:spcPct val="50000"/>
                  </a:spcBef>
                </a:pPr>
                <a:r>
                  <a:rPr lang="en-US" altLang="zh-CN" sz="2400" b="1" dirty="0">
                    <a:solidFill>
                      <a:srgbClr val="003366"/>
                    </a:solidFill>
                    <a:latin typeface="Times New Roman" panose="02020603050405020304" pitchFamily="18" charset="0"/>
                  </a:rPr>
                  <a:t>1</a:t>
                </a:r>
                <a:endParaRPr lang="en-US" altLang="zh-CN" sz="2400" b="1" dirty="0">
                  <a:solidFill>
                    <a:srgbClr val="003366"/>
                  </a:solidFill>
                  <a:latin typeface="Times New Roman" panose="02020603050405020304" pitchFamily="18" charset="0"/>
                </a:endParaRPr>
              </a:p>
            </p:txBody>
          </p:sp>
        </p:grpSp>
        <p:sp>
          <p:nvSpPr>
            <p:cNvPr id="14384" name="Text Box 41"/>
            <p:cNvSpPr txBox="1"/>
            <p:nvPr/>
          </p:nvSpPr>
          <p:spPr>
            <a:xfrm>
              <a:off x="3024" y="1296"/>
              <a:ext cx="816" cy="373"/>
            </a:xfrm>
            <a:prstGeom prst="rect">
              <a:avLst/>
            </a:prstGeom>
            <a:noFill/>
            <a:ln w="9525">
              <a:noFill/>
            </a:ln>
          </p:spPr>
          <p:txBody>
            <a:bodyPr>
              <a:spAutoFit/>
            </a:bodyPr>
            <a:p>
              <a:pPr eaLnBrk="1" hangingPunct="1">
                <a:spcBef>
                  <a:spcPct val="50000"/>
                </a:spcBef>
              </a:pPr>
              <a:r>
                <a:rPr lang="zh-CN" altLang="en-US" sz="2800" b="1" dirty="0">
                  <a:solidFill>
                    <a:srgbClr val="003366"/>
                  </a:solidFill>
                  <a:latin typeface="Times New Roman" panose="02020603050405020304" pitchFamily="18" charset="0"/>
                </a:rPr>
                <a:t>空气</a:t>
              </a:r>
              <a:endParaRPr lang="zh-CN" altLang="en-US" sz="2800" b="1" dirty="0">
                <a:solidFill>
                  <a:srgbClr val="003366"/>
                </a:solidFill>
                <a:latin typeface="Times New Roman" panose="02020603050405020304" pitchFamily="18" charset="0"/>
              </a:endParaRPr>
            </a:p>
          </p:txBody>
        </p:sp>
      </p:grpSp>
      <p:grpSp>
        <p:nvGrpSpPr>
          <p:cNvPr id="9" name="Group 42"/>
          <p:cNvGrpSpPr/>
          <p:nvPr/>
        </p:nvGrpSpPr>
        <p:grpSpPr>
          <a:xfrm>
            <a:off x="6232525" y="3765550"/>
            <a:ext cx="1939925" cy="2184400"/>
            <a:chOff x="1800" y="2178"/>
            <a:chExt cx="1368" cy="1568"/>
          </a:xfrm>
        </p:grpSpPr>
        <p:sp>
          <p:nvSpPr>
            <p:cNvPr id="14365" name="Line 43"/>
            <p:cNvSpPr/>
            <p:nvPr/>
          </p:nvSpPr>
          <p:spPr>
            <a:xfrm>
              <a:off x="1872" y="2592"/>
              <a:ext cx="0" cy="1154"/>
            </a:xfrm>
            <a:prstGeom prst="line">
              <a:avLst/>
            </a:prstGeom>
            <a:ln w="19050" cap="flat" cmpd="sng">
              <a:solidFill>
                <a:srgbClr val="0000FF"/>
              </a:solidFill>
              <a:prstDash val="dash"/>
              <a:headEnd type="none" w="med" len="med"/>
              <a:tailEnd type="none" w="sm" len="lg"/>
            </a:ln>
          </p:spPr>
        </p:sp>
        <p:grpSp>
          <p:nvGrpSpPr>
            <p:cNvPr id="14366" name="Group 44"/>
            <p:cNvGrpSpPr/>
            <p:nvPr/>
          </p:nvGrpSpPr>
          <p:grpSpPr>
            <a:xfrm>
              <a:off x="1922" y="2178"/>
              <a:ext cx="296" cy="1093"/>
              <a:chOff x="1922" y="2178"/>
              <a:chExt cx="296" cy="1093"/>
            </a:xfrm>
          </p:grpSpPr>
          <p:sp>
            <p:nvSpPr>
              <p:cNvPr id="14377" name="Line 45"/>
              <p:cNvSpPr/>
              <p:nvPr/>
            </p:nvSpPr>
            <p:spPr>
              <a:xfrm rot="-3885590" flipH="1">
                <a:off x="1558" y="2716"/>
                <a:ext cx="1093" cy="17"/>
              </a:xfrm>
              <a:prstGeom prst="line">
                <a:avLst/>
              </a:prstGeom>
              <a:ln w="28575" cap="flat" cmpd="sng">
                <a:solidFill>
                  <a:srgbClr val="0000FF"/>
                </a:solidFill>
                <a:prstDash val="solid"/>
                <a:headEnd type="triangle" w="sm" len="lg"/>
                <a:tailEnd type="none" w="med" len="med"/>
              </a:ln>
            </p:spPr>
          </p:sp>
          <p:sp>
            <p:nvSpPr>
              <p:cNvPr id="14378" name="Oval 46"/>
              <p:cNvSpPr/>
              <p:nvPr/>
            </p:nvSpPr>
            <p:spPr>
              <a:xfrm rot="-3885590">
                <a:off x="1917" y="3021"/>
                <a:ext cx="55" cy="4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79" name="Oval 47"/>
              <p:cNvSpPr/>
              <p:nvPr/>
            </p:nvSpPr>
            <p:spPr>
              <a:xfrm rot="-3885590">
                <a:off x="1990" y="2877"/>
                <a:ext cx="55" cy="4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80" name="Oval 48"/>
              <p:cNvSpPr/>
              <p:nvPr/>
            </p:nvSpPr>
            <p:spPr>
              <a:xfrm rot="-3885590">
                <a:off x="2062" y="2734"/>
                <a:ext cx="54" cy="4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81" name="Oval 49"/>
              <p:cNvSpPr/>
              <p:nvPr/>
            </p:nvSpPr>
            <p:spPr>
              <a:xfrm rot="-3885590">
                <a:off x="2109" y="2596"/>
                <a:ext cx="55" cy="4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82" name="Oval 50"/>
              <p:cNvSpPr/>
              <p:nvPr/>
            </p:nvSpPr>
            <p:spPr>
              <a:xfrm rot="-3885590">
                <a:off x="2167" y="2452"/>
                <a:ext cx="55" cy="4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sp>
          <p:nvSpPr>
            <p:cNvPr id="14367" name="Line 51"/>
            <p:cNvSpPr/>
            <p:nvPr/>
          </p:nvSpPr>
          <p:spPr>
            <a:xfrm rot="1541964">
              <a:off x="1800" y="3504"/>
              <a:ext cx="1368" cy="0"/>
            </a:xfrm>
            <a:prstGeom prst="line">
              <a:avLst/>
            </a:prstGeom>
            <a:ln w="28575" cap="flat" cmpd="sng">
              <a:solidFill>
                <a:srgbClr val="0000FF"/>
              </a:solidFill>
              <a:prstDash val="solid"/>
              <a:headEnd type="none" w="med" len="med"/>
              <a:tailEnd type="triangle" w="sm" len="lg"/>
            </a:ln>
          </p:spPr>
        </p:sp>
        <p:sp>
          <p:nvSpPr>
            <p:cNvPr id="14368" name="Line 52"/>
            <p:cNvSpPr/>
            <p:nvPr/>
          </p:nvSpPr>
          <p:spPr>
            <a:xfrm rot="1541964">
              <a:off x="2134" y="3227"/>
              <a:ext cx="0" cy="215"/>
            </a:xfrm>
            <a:prstGeom prst="line">
              <a:avLst/>
            </a:prstGeom>
            <a:ln w="28575" cap="flat" cmpd="sng">
              <a:solidFill>
                <a:srgbClr val="0000FF"/>
              </a:solidFill>
              <a:prstDash val="solid"/>
              <a:headEnd type="none" w="med" len="med"/>
              <a:tailEnd type="none" w="sm" len="lg"/>
            </a:ln>
          </p:spPr>
        </p:sp>
        <p:sp>
          <p:nvSpPr>
            <p:cNvPr id="14369" name="Line 53"/>
            <p:cNvSpPr/>
            <p:nvPr/>
          </p:nvSpPr>
          <p:spPr>
            <a:xfrm rot="1541964">
              <a:off x="2334" y="3311"/>
              <a:ext cx="0" cy="216"/>
            </a:xfrm>
            <a:prstGeom prst="line">
              <a:avLst/>
            </a:prstGeom>
            <a:ln w="28575" cap="flat" cmpd="sng">
              <a:solidFill>
                <a:srgbClr val="0000FF"/>
              </a:solidFill>
              <a:prstDash val="solid"/>
              <a:headEnd type="none" w="med" len="med"/>
              <a:tailEnd type="none" w="sm" len="lg"/>
            </a:ln>
          </p:spPr>
        </p:sp>
        <p:sp>
          <p:nvSpPr>
            <p:cNvPr id="14370" name="Line 54"/>
            <p:cNvSpPr/>
            <p:nvPr/>
          </p:nvSpPr>
          <p:spPr>
            <a:xfrm rot="1541964">
              <a:off x="2534" y="3395"/>
              <a:ext cx="0" cy="215"/>
            </a:xfrm>
            <a:prstGeom prst="line">
              <a:avLst/>
            </a:prstGeom>
            <a:ln w="28575" cap="flat" cmpd="sng">
              <a:solidFill>
                <a:srgbClr val="0000FF"/>
              </a:solidFill>
              <a:prstDash val="solid"/>
              <a:headEnd type="none" w="med" len="med"/>
              <a:tailEnd type="none" w="sm" len="lg"/>
            </a:ln>
          </p:spPr>
        </p:sp>
        <p:sp>
          <p:nvSpPr>
            <p:cNvPr id="14371" name="Line 55"/>
            <p:cNvSpPr/>
            <p:nvPr/>
          </p:nvSpPr>
          <p:spPr>
            <a:xfrm rot="1541964">
              <a:off x="2733" y="3479"/>
              <a:ext cx="0" cy="215"/>
            </a:xfrm>
            <a:prstGeom prst="line">
              <a:avLst/>
            </a:prstGeom>
            <a:ln w="28575" cap="flat" cmpd="sng">
              <a:solidFill>
                <a:srgbClr val="0000FF"/>
              </a:solidFill>
              <a:prstDash val="solid"/>
              <a:headEnd type="none" w="med" len="med"/>
              <a:tailEnd type="none" w="sm" len="lg"/>
            </a:ln>
          </p:spPr>
        </p:sp>
        <p:sp>
          <p:nvSpPr>
            <p:cNvPr id="14372" name="Oval 56"/>
            <p:cNvSpPr/>
            <p:nvPr/>
          </p:nvSpPr>
          <p:spPr>
            <a:xfrm rot="1541964">
              <a:off x="1996" y="3266"/>
              <a:ext cx="75" cy="54"/>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73" name="Oval 57"/>
            <p:cNvSpPr/>
            <p:nvPr/>
          </p:nvSpPr>
          <p:spPr>
            <a:xfrm rot="1541964">
              <a:off x="2397" y="3450"/>
              <a:ext cx="73" cy="54"/>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74" name="Oval 58"/>
            <p:cNvSpPr/>
            <p:nvPr/>
          </p:nvSpPr>
          <p:spPr>
            <a:xfrm rot="1541964">
              <a:off x="2797" y="3642"/>
              <a:ext cx="74" cy="54"/>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75" name="Line 59"/>
            <p:cNvSpPr/>
            <p:nvPr/>
          </p:nvSpPr>
          <p:spPr>
            <a:xfrm rot="1541964">
              <a:off x="2223" y="3282"/>
              <a:ext cx="0" cy="216"/>
            </a:xfrm>
            <a:prstGeom prst="line">
              <a:avLst/>
            </a:prstGeom>
            <a:ln w="28575" cap="flat" cmpd="sng">
              <a:solidFill>
                <a:srgbClr val="0000FF"/>
              </a:solidFill>
              <a:prstDash val="solid"/>
              <a:headEnd type="none" w="med" len="med"/>
              <a:tailEnd type="none" w="sm" len="lg"/>
            </a:ln>
          </p:spPr>
        </p:sp>
        <p:sp>
          <p:nvSpPr>
            <p:cNvPr id="14376" name="Line 60"/>
            <p:cNvSpPr/>
            <p:nvPr/>
          </p:nvSpPr>
          <p:spPr>
            <a:xfrm rot="1541964">
              <a:off x="2633" y="3464"/>
              <a:ext cx="0" cy="169"/>
            </a:xfrm>
            <a:prstGeom prst="line">
              <a:avLst/>
            </a:prstGeom>
            <a:ln w="28575" cap="flat" cmpd="sng">
              <a:solidFill>
                <a:srgbClr val="0000FF"/>
              </a:solidFill>
              <a:prstDash val="solid"/>
              <a:headEnd type="none" w="med" len="med"/>
              <a:tailEnd type="none" w="sm" len="lg"/>
            </a:ln>
          </p:spPr>
        </p:sp>
      </p:grpSp>
      <p:grpSp>
        <p:nvGrpSpPr>
          <p:cNvPr id="11" name="Group 61"/>
          <p:cNvGrpSpPr/>
          <p:nvPr/>
        </p:nvGrpSpPr>
        <p:grpSpPr>
          <a:xfrm>
            <a:off x="6838950" y="3113088"/>
            <a:ext cx="1836738" cy="1684337"/>
            <a:chOff x="2592" y="1152"/>
            <a:chExt cx="1296" cy="1210"/>
          </a:xfrm>
        </p:grpSpPr>
        <p:grpSp>
          <p:nvGrpSpPr>
            <p:cNvPr id="14352" name="Group 62"/>
            <p:cNvGrpSpPr/>
            <p:nvPr/>
          </p:nvGrpSpPr>
          <p:grpSpPr>
            <a:xfrm>
              <a:off x="2592" y="1152"/>
              <a:ext cx="1296" cy="509"/>
              <a:chOff x="2880" y="1055"/>
              <a:chExt cx="1296" cy="509"/>
            </a:xfrm>
          </p:grpSpPr>
          <p:sp>
            <p:nvSpPr>
              <p:cNvPr id="14358" name="Line 63"/>
              <p:cNvSpPr/>
              <p:nvPr/>
            </p:nvSpPr>
            <p:spPr>
              <a:xfrm rot="-1745951">
                <a:off x="2880" y="1296"/>
                <a:ext cx="1296" cy="18"/>
              </a:xfrm>
              <a:prstGeom prst="line">
                <a:avLst/>
              </a:prstGeom>
              <a:ln w="28575" cap="flat" cmpd="sng">
                <a:solidFill>
                  <a:srgbClr val="0000FF"/>
                </a:solidFill>
                <a:prstDash val="solid"/>
                <a:headEnd type="none" w="sm" len="lg"/>
                <a:tailEnd type="triangle" w="sm" len="lg"/>
              </a:ln>
            </p:spPr>
          </p:sp>
          <p:sp>
            <p:nvSpPr>
              <p:cNvPr id="14359" name="Oval 64"/>
              <p:cNvSpPr/>
              <p:nvPr/>
            </p:nvSpPr>
            <p:spPr>
              <a:xfrm rot="-1745951">
                <a:off x="3066" y="1501"/>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60" name="Oval 65"/>
              <p:cNvSpPr/>
              <p:nvPr/>
            </p:nvSpPr>
            <p:spPr>
              <a:xfrm rot="-1745951">
                <a:off x="3235" y="1408"/>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61" name="Oval 66"/>
              <p:cNvSpPr/>
              <p:nvPr/>
            </p:nvSpPr>
            <p:spPr>
              <a:xfrm rot="-1745951">
                <a:off x="3403" y="1315"/>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62" name="Oval 67"/>
              <p:cNvSpPr/>
              <p:nvPr/>
            </p:nvSpPr>
            <p:spPr>
              <a:xfrm rot="-1745951">
                <a:off x="3570" y="1221"/>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63" name="Oval 68"/>
              <p:cNvSpPr/>
              <p:nvPr/>
            </p:nvSpPr>
            <p:spPr>
              <a:xfrm rot="-1745951">
                <a:off x="3739" y="1127"/>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64" name="Oval 69"/>
              <p:cNvSpPr/>
              <p:nvPr/>
            </p:nvSpPr>
            <p:spPr>
              <a:xfrm rot="-1745951">
                <a:off x="3875" y="1055"/>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4353" name="Group 70"/>
            <p:cNvGrpSpPr/>
            <p:nvPr/>
          </p:nvGrpSpPr>
          <p:grpSpPr>
            <a:xfrm rot="83576">
              <a:off x="2736" y="1632"/>
              <a:ext cx="277" cy="730"/>
              <a:chOff x="4149" y="1421"/>
              <a:chExt cx="277" cy="730"/>
            </a:xfrm>
          </p:grpSpPr>
          <p:sp>
            <p:nvSpPr>
              <p:cNvPr id="14354" name="Line 71"/>
              <p:cNvSpPr/>
              <p:nvPr/>
            </p:nvSpPr>
            <p:spPr>
              <a:xfrm rot="3361829" flipH="1">
                <a:off x="3932" y="1780"/>
                <a:ext cx="730" cy="11"/>
              </a:xfrm>
              <a:prstGeom prst="line">
                <a:avLst/>
              </a:prstGeom>
              <a:ln w="28575" cap="flat" cmpd="sng">
                <a:solidFill>
                  <a:srgbClr val="0000FF"/>
                </a:solidFill>
                <a:prstDash val="solid"/>
                <a:headEnd type="triangle" w="sm" len="lg"/>
                <a:tailEnd type="none" w="sm" len="lg"/>
              </a:ln>
            </p:spPr>
          </p:sp>
          <p:sp>
            <p:nvSpPr>
              <p:cNvPr id="14355" name="Oval 72"/>
              <p:cNvSpPr/>
              <p:nvPr/>
            </p:nvSpPr>
            <p:spPr>
              <a:xfrm rot="3361829">
                <a:off x="4148" y="1589"/>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56" name="Oval 73"/>
              <p:cNvSpPr/>
              <p:nvPr/>
            </p:nvSpPr>
            <p:spPr>
              <a:xfrm rot="3361829">
                <a:off x="4255" y="1749"/>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57" name="Oval 74"/>
              <p:cNvSpPr/>
              <p:nvPr/>
            </p:nvSpPr>
            <p:spPr>
              <a:xfrm rot="3361829">
                <a:off x="4362" y="1909"/>
                <a:ext cx="64" cy="6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grpSp>
        <p:nvGrpSpPr>
          <p:cNvPr id="14343" name="Group 78"/>
          <p:cNvGrpSpPr/>
          <p:nvPr/>
        </p:nvGrpSpPr>
        <p:grpSpPr>
          <a:xfrm>
            <a:off x="4117975" y="3860800"/>
            <a:ext cx="3879850" cy="1490663"/>
            <a:chOff x="576" y="2232"/>
            <a:chExt cx="2736" cy="1070"/>
          </a:xfrm>
        </p:grpSpPr>
        <p:sp>
          <p:nvSpPr>
            <p:cNvPr id="14348" name="Rectangle 79"/>
            <p:cNvSpPr/>
            <p:nvPr/>
          </p:nvSpPr>
          <p:spPr>
            <a:xfrm>
              <a:off x="576" y="2232"/>
              <a:ext cx="2736" cy="963"/>
            </a:xfrm>
            <a:prstGeom prst="rect">
              <a:avLst/>
            </a:prstGeom>
            <a:solidFill>
              <a:srgbClr val="D5F7FF">
                <a:alpha val="50195"/>
              </a:srgbClr>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4349" name="Rectangle 80"/>
            <p:cNvSpPr/>
            <p:nvPr/>
          </p:nvSpPr>
          <p:spPr>
            <a:xfrm>
              <a:off x="671" y="2840"/>
              <a:ext cx="721" cy="373"/>
            </a:xfrm>
            <a:prstGeom prst="rect">
              <a:avLst/>
            </a:prstGeom>
            <a:noFill/>
            <a:ln w="9525">
              <a:noFill/>
            </a:ln>
          </p:spPr>
          <p:txBody>
            <a:bodyPr>
              <a:spAutoFit/>
            </a:bodyPr>
            <a:p>
              <a:pPr eaLnBrk="1" hangingPunct="1"/>
              <a:r>
                <a:rPr lang="zh-CN" altLang="en-US" sz="2800" b="1" dirty="0">
                  <a:solidFill>
                    <a:srgbClr val="003366"/>
                  </a:solidFill>
                  <a:latin typeface="Times New Roman" panose="02020603050405020304" pitchFamily="18" charset="0"/>
                </a:rPr>
                <a:t>玻璃</a:t>
              </a:r>
              <a:endParaRPr lang="zh-CN" altLang="en-US" sz="2800" b="1" dirty="0">
                <a:solidFill>
                  <a:srgbClr val="003366"/>
                </a:solidFill>
                <a:latin typeface="Times New Roman" panose="02020603050405020304" pitchFamily="18" charset="0"/>
              </a:endParaRPr>
            </a:p>
          </p:txBody>
        </p:sp>
        <p:graphicFrame>
          <p:nvGraphicFramePr>
            <p:cNvPr id="14350" name="Object 81"/>
            <p:cNvGraphicFramePr>
              <a:graphicFrameLocks noChangeAspect="1"/>
            </p:cNvGraphicFramePr>
            <p:nvPr/>
          </p:nvGraphicFramePr>
          <p:xfrm>
            <a:off x="624" y="2331"/>
            <a:ext cx="294" cy="398"/>
          </p:xfrm>
          <a:graphic>
            <a:graphicData uri="http://schemas.openxmlformats.org/presentationml/2006/ole">
              <mc:AlternateContent xmlns:mc="http://schemas.openxmlformats.org/markup-compatibility/2006">
                <mc:Choice xmlns:v="urn:schemas-microsoft-com:vml" Requires="v">
                  <p:oleObj spid="_x0000_s3104" name="" r:id="rId9" imgW="163195" imgH="215265" progId="Equation.3">
                    <p:embed/>
                  </p:oleObj>
                </mc:Choice>
                <mc:Fallback>
                  <p:oleObj name="" r:id="rId9" imgW="163195" imgH="215265" progId="Equation.3">
                    <p:embed/>
                    <p:pic>
                      <p:nvPicPr>
                        <p:cNvPr id="0" name="图片 3103"/>
                        <p:cNvPicPr/>
                        <p:nvPr/>
                      </p:nvPicPr>
                      <p:blipFill>
                        <a:blip r:embed="rId10">
                          <a:clrChange>
                            <a:clrFrom>
                              <a:srgbClr val="000000"/>
                            </a:clrFrom>
                            <a:clrTo>
                              <a:srgbClr val="003366"/>
                            </a:clrTo>
                          </a:clrChange>
                        </a:blip>
                        <a:stretch>
                          <a:fillRect/>
                        </a:stretch>
                      </p:blipFill>
                      <p:spPr>
                        <a:xfrm>
                          <a:off x="624" y="2331"/>
                          <a:ext cx="294" cy="398"/>
                        </a:xfrm>
                        <a:prstGeom prst="rect">
                          <a:avLst/>
                        </a:prstGeom>
                        <a:noFill/>
                        <a:ln w="38100">
                          <a:noFill/>
                          <a:miter/>
                        </a:ln>
                      </p:spPr>
                    </p:pic>
                  </p:oleObj>
                </mc:Fallback>
              </mc:AlternateContent>
            </a:graphicData>
          </a:graphic>
        </p:graphicFrame>
        <p:sp>
          <p:nvSpPr>
            <p:cNvPr id="14351" name="Text Box 82"/>
            <p:cNvSpPr txBox="1"/>
            <p:nvPr/>
          </p:nvSpPr>
          <p:spPr>
            <a:xfrm>
              <a:off x="3072" y="2974"/>
              <a:ext cx="238" cy="328"/>
            </a:xfrm>
            <a:prstGeom prst="rect">
              <a:avLst/>
            </a:prstGeom>
            <a:noFill/>
            <a:ln w="9525">
              <a:noFill/>
            </a:ln>
          </p:spPr>
          <p:txBody>
            <a:bodyPr wrap="none">
              <a:spAutoFit/>
            </a:bodyPr>
            <a:p>
              <a:pPr eaLnBrk="1" hangingPunct="1">
                <a:spcBef>
                  <a:spcPct val="50000"/>
                </a:spcBef>
              </a:pPr>
              <a:r>
                <a:rPr lang="en-US" altLang="zh-CN" sz="2400" b="1" dirty="0">
                  <a:solidFill>
                    <a:srgbClr val="003366"/>
                  </a:solidFill>
                  <a:latin typeface="Times New Roman" panose="02020603050405020304" pitchFamily="18" charset="0"/>
                </a:rPr>
                <a:t>2</a:t>
              </a:r>
              <a:endParaRPr lang="en-US" altLang="zh-CN" sz="2400" b="1" dirty="0">
                <a:solidFill>
                  <a:srgbClr val="003366"/>
                </a:solidFill>
                <a:latin typeface="Times New Roman" panose="02020603050405020304" pitchFamily="18" charset="0"/>
              </a:endParaRPr>
            </a:p>
          </p:txBody>
        </p:sp>
      </p:grpSp>
      <p:grpSp>
        <p:nvGrpSpPr>
          <p:cNvPr id="14344" name="Group 84"/>
          <p:cNvGrpSpPr/>
          <p:nvPr/>
        </p:nvGrpSpPr>
        <p:grpSpPr>
          <a:xfrm>
            <a:off x="5207000" y="4033838"/>
            <a:ext cx="339725" cy="701675"/>
            <a:chOff x="1344" y="2400"/>
            <a:chExt cx="240" cy="504"/>
          </a:xfrm>
        </p:grpSpPr>
        <p:sp>
          <p:nvSpPr>
            <p:cNvPr id="14346" name="Arc 85"/>
            <p:cNvSpPr/>
            <p:nvPr/>
          </p:nvSpPr>
          <p:spPr>
            <a:xfrm rot="-8332883" flipH="1">
              <a:off x="1375" y="2400"/>
              <a:ext cx="61" cy="191"/>
            </a:xfrm>
            <a:custGeom>
              <a:avLst/>
              <a:gdLst>
                <a:gd name="txL" fmla="*/ 0 w 21399"/>
                <a:gd name="txT" fmla="*/ 0 h 21600"/>
                <a:gd name="txR" fmla="*/ 21399 w 21399"/>
                <a:gd name="txB" fmla="*/ 21600 h 21600"/>
              </a:gdLst>
              <a:ahLst/>
              <a:cxnLst>
                <a:cxn ang="0">
                  <a:pos x="0" y="0"/>
                </a:cxn>
                <a:cxn ang="0">
                  <a:pos x="0" y="0"/>
                </a:cxn>
                <a:cxn ang="0">
                  <a:pos x="0" y="0"/>
                </a:cxn>
              </a:cxnLst>
              <a:rect l="txL" t="txT" r="txR" b="txB"/>
              <a:pathLst>
                <a:path w="21399" h="21600" fill="none">
                  <a:moveTo>
                    <a:pt x="-1" y="0"/>
                  </a:moveTo>
                  <a:cubicBezTo>
                    <a:pt x="10792" y="0"/>
                    <a:pt x="19928" y="7966"/>
                    <a:pt x="21398" y="18658"/>
                  </a:cubicBezTo>
                </a:path>
                <a:path w="21399" h="21600" stroke="0">
                  <a:moveTo>
                    <a:pt x="-1" y="0"/>
                  </a:moveTo>
                  <a:cubicBezTo>
                    <a:pt x="10792" y="0"/>
                    <a:pt x="19928" y="7966"/>
                    <a:pt x="21398" y="18658"/>
                  </a:cubicBezTo>
                  <a:lnTo>
                    <a:pt x="0" y="21600"/>
                  </a:lnTo>
                  <a:lnTo>
                    <a:pt x="-1" y="0"/>
                  </a:lnTo>
                  <a:close/>
                </a:path>
              </a:pathLst>
            </a:custGeom>
            <a:noFill/>
            <a:ln w="28575" cap="flat" cmpd="sng">
              <a:solidFill>
                <a:srgbClr val="FF3399">
                  <a:alpha val="100000"/>
                </a:srgbClr>
              </a:solidFill>
              <a:prstDash val="solid"/>
              <a:round/>
              <a:headEnd type="none" w="med" len="med"/>
              <a:tailEnd type="none" w="sm" len="lg"/>
            </a:ln>
          </p:spPr>
          <p:txBody>
            <a:bodyPr/>
            <a:p>
              <a:endParaRPr lang="zh-CN" altLang="en-US"/>
            </a:p>
          </p:txBody>
        </p:sp>
        <p:graphicFrame>
          <p:nvGraphicFramePr>
            <p:cNvPr id="14347" name="Object 86"/>
            <p:cNvGraphicFramePr>
              <a:graphicFrameLocks noChangeAspect="1"/>
            </p:cNvGraphicFramePr>
            <p:nvPr/>
          </p:nvGraphicFramePr>
          <p:xfrm>
            <a:off x="1344" y="2593"/>
            <a:ext cx="240" cy="311"/>
          </p:xfrm>
          <a:graphic>
            <a:graphicData uri="http://schemas.openxmlformats.org/presentationml/2006/ole">
              <mc:AlternateContent xmlns:mc="http://schemas.openxmlformats.org/markup-compatibility/2006">
                <mc:Choice xmlns:v="urn:schemas-microsoft-com:vml" Requires="v">
                  <p:oleObj spid="_x0000_s3105" name="" r:id="rId11" imgW="115570" imgH="163195" progId="Equation.3">
                    <p:embed/>
                  </p:oleObj>
                </mc:Choice>
                <mc:Fallback>
                  <p:oleObj name="" r:id="rId11" imgW="115570" imgH="163195" progId="Equation.3">
                    <p:embed/>
                    <p:pic>
                      <p:nvPicPr>
                        <p:cNvPr id="0" name="图片 3104"/>
                        <p:cNvPicPr/>
                        <p:nvPr/>
                      </p:nvPicPr>
                      <p:blipFill>
                        <a:blip r:embed="rId12">
                          <a:clrChange>
                            <a:clrFrom>
                              <a:srgbClr val="000000"/>
                            </a:clrFrom>
                            <a:clrTo>
                              <a:srgbClr val="003366"/>
                            </a:clrTo>
                          </a:clrChange>
                        </a:blip>
                        <a:stretch>
                          <a:fillRect/>
                        </a:stretch>
                      </p:blipFill>
                      <p:spPr>
                        <a:xfrm>
                          <a:off x="1344" y="2593"/>
                          <a:ext cx="240" cy="311"/>
                        </a:xfrm>
                        <a:prstGeom prst="rect">
                          <a:avLst/>
                        </a:prstGeom>
                        <a:noFill/>
                        <a:ln w="38100">
                          <a:noFill/>
                          <a:miter/>
                        </a:ln>
                      </p:spPr>
                    </p:pic>
                  </p:oleObj>
                </mc:Fallback>
              </mc:AlternateContent>
            </a:graphicData>
          </a:graphic>
        </p:graphicFrame>
      </p:grpSp>
      <p:sp>
        <p:nvSpPr>
          <p:cNvPr id="14345" name="Rectangle 93"/>
          <p:cNvSpPr/>
          <p:nvPr/>
        </p:nvSpPr>
        <p:spPr>
          <a:xfrm>
            <a:off x="4067175" y="90488"/>
            <a:ext cx="1101725"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讨论</a:t>
            </a:r>
            <a:endParaRPr lang="zh-CN" altLang="en-US" sz="3600" b="1"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ou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0" name="Text Box 12"/>
          <p:cNvSpPr txBox="1"/>
          <p:nvPr/>
        </p:nvSpPr>
        <p:spPr>
          <a:xfrm>
            <a:off x="2381250" y="115888"/>
            <a:ext cx="4351338" cy="641350"/>
          </a:xfrm>
          <a:prstGeom prst="rect">
            <a:avLst/>
          </a:prstGeom>
          <a:noFill/>
          <a:ln w="9525">
            <a:noFill/>
          </a:ln>
        </p:spPr>
        <p:txBody>
          <a:bodyPr>
            <a:spAutoFit/>
          </a:bodyPr>
          <a:p>
            <a:pPr>
              <a:spcBef>
                <a:spcPct val="50000"/>
              </a:spcBef>
            </a:pPr>
            <a:r>
              <a:rPr lang="en-US" altLang="zh-CN" sz="3600" b="1" dirty="0">
                <a:solidFill>
                  <a:schemeClr val="bg1"/>
                </a:solidFill>
                <a:latin typeface="宋体" panose="02010600030101010101" pitchFamily="2" charset="-122"/>
              </a:rPr>
              <a:t>  </a:t>
            </a:r>
            <a:r>
              <a:rPr lang="zh-CN" altLang="en-US" sz="3600" b="1" dirty="0">
                <a:solidFill>
                  <a:schemeClr val="bg1"/>
                </a:solidFill>
                <a:latin typeface="宋体" panose="02010600030101010101" pitchFamily="2" charset="-122"/>
              </a:rPr>
              <a:t>双折射现象</a:t>
            </a:r>
            <a:endParaRPr lang="zh-CN" altLang="en-US" sz="3600" b="1" dirty="0">
              <a:solidFill>
                <a:schemeClr val="bg1"/>
              </a:solidFill>
              <a:latin typeface="宋体" panose="02010600030101010101" pitchFamily="2" charset="-122"/>
            </a:endParaRPr>
          </a:p>
        </p:txBody>
      </p:sp>
      <p:grpSp>
        <p:nvGrpSpPr>
          <p:cNvPr id="2" name="Group 2"/>
          <p:cNvGrpSpPr/>
          <p:nvPr/>
        </p:nvGrpSpPr>
        <p:grpSpPr>
          <a:xfrm>
            <a:off x="4349750" y="1709738"/>
            <a:ext cx="4260850" cy="4314825"/>
            <a:chOff x="2688" y="1078"/>
            <a:chExt cx="2736" cy="2810"/>
          </a:xfrm>
        </p:grpSpPr>
        <p:sp>
          <p:nvSpPr>
            <p:cNvPr id="1047" name="AutoShape 3"/>
            <p:cNvSpPr/>
            <p:nvPr/>
          </p:nvSpPr>
          <p:spPr>
            <a:xfrm>
              <a:off x="2688" y="1488"/>
              <a:ext cx="2736" cy="2400"/>
            </a:xfrm>
            <a:prstGeom prst="foldedCorner">
              <a:avLst>
                <a:gd name="adj" fmla="val 15856"/>
              </a:avLst>
            </a:prstGeom>
            <a:solidFill>
              <a:srgbClr val="F8D9FF"/>
            </a:solidFill>
            <a:ln w="9525" cap="flat" cmpd="sng">
              <a:solidFill>
                <a:srgbClr val="CC00CC"/>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48" name="Rectangle 4"/>
            <p:cNvSpPr/>
            <p:nvPr/>
          </p:nvSpPr>
          <p:spPr>
            <a:xfrm>
              <a:off x="3456" y="2457"/>
              <a:ext cx="1824" cy="537"/>
            </a:xfrm>
            <a:prstGeom prst="rect">
              <a:avLst/>
            </a:prstGeom>
            <a:noFill/>
            <a:ln w="9525">
              <a:noFill/>
            </a:ln>
          </p:spPr>
          <p:txBody>
            <a:bodyPr>
              <a:spAutoFit/>
            </a:bodyPr>
            <a:p>
              <a:r>
                <a:rPr lang="zh-CN" altLang="en-US" sz="4800" b="1" dirty="0">
                  <a:solidFill>
                    <a:srgbClr val="B2B2B2"/>
                  </a:solidFill>
                  <a:latin typeface="Times New Roman" panose="02020603050405020304" pitchFamily="18" charset="0"/>
                  <a:ea typeface="楷体_GB2312" pitchFamily="49" charset="-122"/>
                </a:rPr>
                <a:t>动 光 学</a:t>
              </a:r>
              <a:endParaRPr lang="zh-CN" altLang="en-US" sz="4800" b="1" dirty="0">
                <a:solidFill>
                  <a:srgbClr val="B2B2B2"/>
                </a:solidFill>
                <a:latin typeface="Times New Roman" panose="02020603050405020304" pitchFamily="18" charset="0"/>
                <a:ea typeface="楷体_GB2312" pitchFamily="49" charset="-122"/>
              </a:endParaRPr>
            </a:p>
          </p:txBody>
        </p:sp>
        <p:sp>
          <p:nvSpPr>
            <p:cNvPr id="1049" name="Text Box 5"/>
            <p:cNvSpPr txBox="1"/>
            <p:nvPr/>
          </p:nvSpPr>
          <p:spPr>
            <a:xfrm>
              <a:off x="2688" y="1078"/>
              <a:ext cx="2736" cy="424"/>
            </a:xfrm>
            <a:prstGeom prst="rect">
              <a:avLst/>
            </a:prstGeom>
            <a:gradFill rotWithShape="0">
              <a:gsLst>
                <a:gs pos="0">
                  <a:srgbClr val="FAE7FF"/>
                </a:gs>
                <a:gs pos="50000">
                  <a:srgbClr val="FFFFFF"/>
                </a:gs>
                <a:gs pos="100000">
                  <a:srgbClr val="FAE7FF"/>
                </a:gs>
              </a:gsLst>
              <a:lin ang="5400000" scaled="1"/>
              <a:tileRect/>
            </a:gradFill>
            <a:ln w="9525" cap="flat" cmpd="sng">
              <a:solidFill>
                <a:srgbClr val="CC00CC"/>
              </a:solidFill>
              <a:prstDash val="solid"/>
              <a:miter/>
              <a:headEnd type="none" w="med" len="med"/>
              <a:tailEnd type="none" w="med" len="med"/>
            </a:ln>
          </p:spPr>
          <p:txBody>
            <a:bodyPr>
              <a:spAutoFit/>
            </a:bodyPr>
            <a:p>
              <a:pPr algn="ctr">
                <a:spcBef>
                  <a:spcPct val="50000"/>
                </a:spcBef>
              </a:pPr>
              <a:r>
                <a:rPr lang="zh-CN" altLang="en-US" sz="3600" b="1" dirty="0">
                  <a:solidFill>
                    <a:srgbClr val="003366"/>
                  </a:solidFill>
                  <a:latin typeface="宋体" panose="02010600030101010101" pitchFamily="2" charset="-122"/>
                </a:rPr>
                <a:t>双折射现象</a:t>
              </a:r>
              <a:endParaRPr lang="zh-CN" altLang="en-US" sz="3600" b="1" dirty="0">
                <a:solidFill>
                  <a:srgbClr val="003366"/>
                </a:solidFill>
                <a:latin typeface="宋体" panose="02010600030101010101" pitchFamily="2" charset="-122"/>
              </a:endParaRPr>
            </a:p>
          </p:txBody>
        </p:sp>
        <p:grpSp>
          <p:nvGrpSpPr>
            <p:cNvPr id="1050" name="Group 6"/>
            <p:cNvGrpSpPr/>
            <p:nvPr/>
          </p:nvGrpSpPr>
          <p:grpSpPr>
            <a:xfrm>
              <a:off x="3252" y="2064"/>
              <a:ext cx="1980" cy="1296"/>
              <a:chOff x="3312" y="1440"/>
              <a:chExt cx="1980" cy="1296"/>
            </a:xfrm>
          </p:grpSpPr>
          <p:sp>
            <p:nvSpPr>
              <p:cNvPr id="1053" name="AutoShape 7"/>
              <p:cNvSpPr/>
              <p:nvPr/>
            </p:nvSpPr>
            <p:spPr>
              <a:xfrm>
                <a:off x="3312" y="1440"/>
                <a:ext cx="1968" cy="1296"/>
              </a:xfrm>
              <a:prstGeom prst="cube">
                <a:avLst>
                  <a:gd name="adj" fmla="val 17190"/>
                </a:avLst>
              </a:prstGeom>
              <a:noFill/>
              <a:ln w="19050" cap="flat" cmpd="sng">
                <a:solidFill>
                  <a:srgbClr val="0099FF"/>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54" name="AutoShape 8"/>
              <p:cNvSpPr/>
              <p:nvPr/>
            </p:nvSpPr>
            <p:spPr>
              <a:xfrm>
                <a:off x="3312" y="1440"/>
                <a:ext cx="1968" cy="215"/>
              </a:xfrm>
              <a:prstGeom prst="parallelogram">
                <a:avLst>
                  <a:gd name="adj" fmla="val 96322"/>
                </a:avLst>
              </a:prstGeom>
              <a:solidFill>
                <a:srgbClr val="CDFFFF">
                  <a:alpha val="50195"/>
                </a:srgbClr>
              </a:solidFill>
              <a:ln w="9525" cap="flat" cmpd="sng">
                <a:solidFill>
                  <a:srgbClr val="0099FF"/>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55" name="AutoShape 9"/>
              <p:cNvSpPr/>
              <p:nvPr/>
            </p:nvSpPr>
            <p:spPr>
              <a:xfrm rot="5400000" flipH="1">
                <a:off x="4518" y="1962"/>
                <a:ext cx="1296" cy="252"/>
              </a:xfrm>
              <a:prstGeom prst="parallelogram">
                <a:avLst>
                  <a:gd name="adj" fmla="val 89259"/>
                </a:avLst>
              </a:prstGeom>
              <a:solidFill>
                <a:srgbClr val="CDFFFF">
                  <a:alpha val="50195"/>
                </a:srgbClr>
              </a:solidFill>
              <a:ln w="9525" cap="flat" cmpd="sng">
                <a:solidFill>
                  <a:srgbClr val="0099FF"/>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1051" name="Rectangle 10"/>
            <p:cNvSpPr/>
            <p:nvPr/>
          </p:nvSpPr>
          <p:spPr>
            <a:xfrm>
              <a:off x="2811" y="2649"/>
              <a:ext cx="512" cy="537"/>
            </a:xfrm>
            <a:prstGeom prst="rect">
              <a:avLst/>
            </a:prstGeom>
            <a:noFill/>
            <a:ln w="9525">
              <a:noFill/>
            </a:ln>
          </p:spPr>
          <p:txBody>
            <a:bodyPr wrap="none">
              <a:spAutoFit/>
            </a:bodyPr>
            <a:p>
              <a:r>
                <a:rPr lang="zh-CN" altLang="en-US" sz="4800" b="1" dirty="0">
                  <a:solidFill>
                    <a:srgbClr val="1C1C1C"/>
                  </a:solidFill>
                  <a:latin typeface="Times New Roman" panose="02020603050405020304" pitchFamily="18" charset="0"/>
                  <a:ea typeface="楷体_GB2312" pitchFamily="49" charset="-122"/>
                </a:rPr>
                <a:t>波</a:t>
              </a:r>
              <a:endParaRPr lang="zh-CN" altLang="en-US" sz="4800" b="1" dirty="0">
                <a:solidFill>
                  <a:srgbClr val="1C1C1C"/>
                </a:solidFill>
                <a:latin typeface="Times New Roman" panose="02020603050405020304" pitchFamily="18" charset="0"/>
                <a:ea typeface="楷体_GB2312" pitchFamily="49" charset="-122"/>
              </a:endParaRPr>
            </a:p>
          </p:txBody>
        </p:sp>
        <p:sp>
          <p:nvSpPr>
            <p:cNvPr id="1052" name="Text Box 11"/>
            <p:cNvSpPr txBox="1"/>
            <p:nvPr/>
          </p:nvSpPr>
          <p:spPr>
            <a:xfrm>
              <a:off x="2688" y="2601"/>
              <a:ext cx="2448" cy="536"/>
            </a:xfrm>
            <a:prstGeom prst="rect">
              <a:avLst/>
            </a:prstGeom>
            <a:noFill/>
            <a:ln w="9525">
              <a:noFill/>
            </a:ln>
          </p:spPr>
          <p:txBody>
            <a:bodyPr>
              <a:spAutoFit/>
            </a:bodyPr>
            <a:p>
              <a:pPr algn="ctr">
                <a:spcBef>
                  <a:spcPct val="50000"/>
                </a:spcBef>
              </a:pPr>
              <a:r>
                <a:rPr lang="en-US" altLang="zh-CN" sz="4800" b="1" dirty="0">
                  <a:solidFill>
                    <a:srgbClr val="777777"/>
                  </a:solidFill>
                  <a:latin typeface="Times New Roman" panose="02020603050405020304" pitchFamily="18" charset="0"/>
                  <a:ea typeface="楷体_GB2312" pitchFamily="49" charset="-122"/>
                </a:rPr>
                <a:t>   </a:t>
              </a:r>
              <a:r>
                <a:rPr lang="zh-CN" altLang="en-US" sz="4800" b="1" dirty="0">
                  <a:solidFill>
                    <a:srgbClr val="808080"/>
                  </a:solidFill>
                  <a:latin typeface="Times New Roman" panose="02020603050405020304" pitchFamily="18" charset="0"/>
                  <a:ea typeface="楷体_GB2312" pitchFamily="49" charset="-122"/>
                </a:rPr>
                <a:t>动 光 学</a:t>
              </a:r>
              <a:endParaRPr lang="zh-CN" altLang="en-US" sz="4800" b="1" dirty="0">
                <a:solidFill>
                  <a:srgbClr val="808080"/>
                </a:solidFill>
                <a:latin typeface="Times New Roman" panose="02020603050405020304" pitchFamily="18" charset="0"/>
                <a:ea typeface="楷体_GB2312" pitchFamily="49" charset="-122"/>
              </a:endParaRPr>
            </a:p>
          </p:txBody>
        </p:sp>
      </p:grpSp>
      <p:sp>
        <p:nvSpPr>
          <p:cNvPr id="1032" name="Rectangle 14"/>
          <p:cNvSpPr/>
          <p:nvPr/>
        </p:nvSpPr>
        <p:spPr>
          <a:xfrm>
            <a:off x="685800" y="1676400"/>
            <a:ext cx="3214688" cy="4495800"/>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1033" name="Group 15"/>
          <p:cNvGrpSpPr/>
          <p:nvPr/>
        </p:nvGrpSpPr>
        <p:grpSpPr>
          <a:xfrm>
            <a:off x="984250" y="4919663"/>
            <a:ext cx="2755900" cy="1100137"/>
            <a:chOff x="3072" y="1200"/>
            <a:chExt cx="1783" cy="728"/>
          </a:xfrm>
        </p:grpSpPr>
        <p:graphicFrame>
          <p:nvGraphicFramePr>
            <p:cNvPr id="1029" name="Object 16"/>
            <p:cNvGraphicFramePr/>
            <p:nvPr/>
          </p:nvGraphicFramePr>
          <p:xfrm>
            <a:off x="3072" y="1200"/>
            <a:ext cx="1190" cy="728"/>
          </p:xfrm>
          <a:graphic>
            <a:graphicData uri="http://schemas.openxmlformats.org/presentationml/2006/ole">
              <mc:AlternateContent xmlns:mc="http://schemas.openxmlformats.org/markup-compatibility/2006">
                <mc:Choice xmlns:v="urn:schemas-microsoft-com:vml" Requires="v">
                  <p:oleObj spid="_x0000_s3084" name="" r:id="rId1" imgW="1116965" imgH="660400" progId="Equation.3">
                    <p:embed/>
                  </p:oleObj>
                </mc:Choice>
                <mc:Fallback>
                  <p:oleObj name="" r:id="rId1" imgW="1116965" imgH="660400" progId="Equation.3">
                    <p:embed/>
                    <p:pic>
                      <p:nvPicPr>
                        <p:cNvPr id="0" name="图片 3083"/>
                        <p:cNvPicPr/>
                        <p:nvPr/>
                      </p:nvPicPr>
                      <p:blipFill>
                        <a:blip r:embed="rId2">
                          <a:clrChange>
                            <a:clrFrom>
                              <a:srgbClr val="000000"/>
                            </a:clrFrom>
                            <a:clrTo>
                              <a:srgbClr val="003366"/>
                            </a:clrTo>
                          </a:clrChange>
                        </a:blip>
                        <a:stretch>
                          <a:fillRect/>
                        </a:stretch>
                      </p:blipFill>
                      <p:spPr>
                        <a:xfrm>
                          <a:off x="3072" y="1200"/>
                          <a:ext cx="1190" cy="728"/>
                        </a:xfrm>
                        <a:prstGeom prst="rect">
                          <a:avLst/>
                        </a:prstGeom>
                        <a:noFill/>
                        <a:ln w="38100">
                          <a:noFill/>
                          <a:miter/>
                        </a:ln>
                      </p:spPr>
                    </p:pic>
                  </p:oleObj>
                </mc:Fallback>
              </mc:AlternateContent>
            </a:graphicData>
          </a:graphic>
        </p:graphicFrame>
        <p:sp>
          <p:nvSpPr>
            <p:cNvPr id="1046" name="Text Box 17"/>
            <p:cNvSpPr txBox="1"/>
            <p:nvPr/>
          </p:nvSpPr>
          <p:spPr>
            <a:xfrm>
              <a:off x="4272" y="1344"/>
              <a:ext cx="583" cy="343"/>
            </a:xfrm>
            <a:prstGeom prst="rect">
              <a:avLst/>
            </a:prstGeom>
            <a:noFill/>
            <a:ln w="9525">
              <a:noFill/>
            </a:ln>
          </p:spPr>
          <p:txBody>
            <a:bodyPr wrap="none">
              <a:spAutoFit/>
            </a:bodyPr>
            <a:p>
              <a:pPr>
                <a:spcBef>
                  <a:spcPct val="50000"/>
                </a:spcBef>
              </a:pPr>
              <a:r>
                <a:rPr lang="zh-CN" altLang="en-US" sz="2800" b="1" dirty="0">
                  <a:solidFill>
                    <a:srgbClr val="CC0000"/>
                  </a:solidFill>
                  <a:latin typeface="Times New Roman" panose="02020603050405020304" pitchFamily="18" charset="0"/>
                </a:rPr>
                <a:t>恒量</a:t>
              </a:r>
              <a:endParaRPr lang="zh-CN" altLang="en-US" sz="2800" b="1" dirty="0">
                <a:solidFill>
                  <a:srgbClr val="CC0000"/>
                </a:solidFill>
                <a:latin typeface="Times New Roman" panose="02020603050405020304" pitchFamily="18" charset="0"/>
              </a:endParaRPr>
            </a:p>
          </p:txBody>
        </p:sp>
      </p:grpSp>
      <p:graphicFrame>
        <p:nvGraphicFramePr>
          <p:cNvPr id="1026" name="Object 19"/>
          <p:cNvGraphicFramePr/>
          <p:nvPr/>
        </p:nvGraphicFramePr>
        <p:xfrm>
          <a:off x="2363788" y="3887788"/>
          <a:ext cx="347662" cy="477837"/>
        </p:xfrm>
        <a:graphic>
          <a:graphicData uri="http://schemas.openxmlformats.org/presentationml/2006/ole">
            <mc:AlternateContent xmlns:mc="http://schemas.openxmlformats.org/markup-compatibility/2006">
              <mc:Choice xmlns:v="urn:schemas-microsoft-com:vml" Requires="v">
                <p:oleObj spid="_x0000_s3102" name="" r:id="rId3" imgW="177800" imgH="240665" progId="Equation.3">
                  <p:embed/>
                </p:oleObj>
              </mc:Choice>
              <mc:Fallback>
                <p:oleObj name="" r:id="rId3" imgW="177800" imgH="240665" progId="Equation.3">
                  <p:embed/>
                  <p:pic>
                    <p:nvPicPr>
                      <p:cNvPr id="0" name="图片 3101"/>
                      <p:cNvPicPr/>
                      <p:nvPr/>
                    </p:nvPicPr>
                    <p:blipFill>
                      <a:blip r:embed="rId4"/>
                      <a:stretch>
                        <a:fillRect/>
                      </a:stretch>
                    </p:blipFill>
                    <p:spPr>
                      <a:xfrm>
                        <a:off x="2363788" y="3887788"/>
                        <a:ext cx="347662" cy="477837"/>
                      </a:xfrm>
                      <a:prstGeom prst="rect">
                        <a:avLst/>
                      </a:prstGeom>
                      <a:noFill/>
                      <a:ln w="38100">
                        <a:noFill/>
                        <a:miter/>
                      </a:ln>
                    </p:spPr>
                  </p:pic>
                </p:oleObj>
              </mc:Fallback>
            </mc:AlternateContent>
          </a:graphicData>
        </a:graphic>
      </p:graphicFrame>
      <p:sp>
        <p:nvSpPr>
          <p:cNvPr id="1034" name="Line 20"/>
          <p:cNvSpPr/>
          <p:nvPr/>
        </p:nvSpPr>
        <p:spPr>
          <a:xfrm rot="2031746" flipV="1">
            <a:off x="882650" y="2954338"/>
            <a:ext cx="1573213" cy="3175"/>
          </a:xfrm>
          <a:prstGeom prst="line">
            <a:avLst/>
          </a:prstGeom>
          <a:ln w="28575" cap="flat" cmpd="sng">
            <a:solidFill>
              <a:srgbClr val="0000FF"/>
            </a:solidFill>
            <a:prstDash val="solid"/>
            <a:headEnd type="none" w="med" len="med"/>
            <a:tailEnd type="triangle" w="sm" len="lg"/>
          </a:ln>
        </p:spPr>
      </p:sp>
      <p:graphicFrame>
        <p:nvGraphicFramePr>
          <p:cNvPr id="1027" name="Object 21"/>
          <p:cNvGraphicFramePr/>
          <p:nvPr/>
        </p:nvGraphicFramePr>
        <p:xfrm>
          <a:off x="1839913" y="2560638"/>
          <a:ext cx="187325" cy="387350"/>
        </p:xfrm>
        <a:graphic>
          <a:graphicData uri="http://schemas.openxmlformats.org/presentationml/2006/ole">
            <mc:AlternateContent xmlns:mc="http://schemas.openxmlformats.org/markup-compatibility/2006">
              <mc:Choice xmlns:v="urn:schemas-microsoft-com:vml" Requires="v">
                <p:oleObj spid="_x0000_s3076" name="" r:id="rId5" imgW="114300" imgH="227965" progId="Equation.3">
                  <p:embed/>
                </p:oleObj>
              </mc:Choice>
              <mc:Fallback>
                <p:oleObj name="" r:id="rId5" imgW="114300" imgH="227965" progId="Equation.3">
                  <p:embed/>
                  <p:pic>
                    <p:nvPicPr>
                      <p:cNvPr id="0" name="图片 3075"/>
                      <p:cNvPicPr/>
                      <p:nvPr/>
                    </p:nvPicPr>
                    <p:blipFill>
                      <a:blip r:embed="rId6">
                        <a:clrChange>
                          <a:clrFrom>
                            <a:srgbClr val="000000"/>
                          </a:clrFrom>
                          <a:clrTo>
                            <a:srgbClr val="003366"/>
                          </a:clrTo>
                        </a:clrChange>
                      </a:blip>
                      <a:stretch>
                        <a:fillRect/>
                      </a:stretch>
                    </p:blipFill>
                    <p:spPr>
                      <a:xfrm>
                        <a:off x="1839913" y="2560638"/>
                        <a:ext cx="187325" cy="387350"/>
                      </a:xfrm>
                      <a:prstGeom prst="rect">
                        <a:avLst/>
                      </a:prstGeom>
                      <a:noFill/>
                      <a:ln w="38100">
                        <a:noFill/>
                        <a:miter/>
                      </a:ln>
                    </p:spPr>
                  </p:pic>
                </p:oleObj>
              </mc:Fallback>
            </mc:AlternateContent>
          </a:graphicData>
        </a:graphic>
      </p:graphicFrame>
      <p:sp>
        <p:nvSpPr>
          <p:cNvPr id="1035" name="Line 22"/>
          <p:cNvSpPr/>
          <p:nvPr/>
        </p:nvSpPr>
        <p:spPr>
          <a:xfrm rot="-2153489">
            <a:off x="2155825" y="2935288"/>
            <a:ext cx="1495425" cy="0"/>
          </a:xfrm>
          <a:prstGeom prst="line">
            <a:avLst/>
          </a:prstGeom>
          <a:ln w="28575" cap="flat" cmpd="sng">
            <a:solidFill>
              <a:srgbClr val="0000FF"/>
            </a:solidFill>
            <a:prstDash val="solid"/>
            <a:headEnd type="none" w="med" len="med"/>
            <a:tailEnd type="triangle" w="sm" len="lg"/>
          </a:ln>
        </p:spPr>
      </p:sp>
      <p:sp>
        <p:nvSpPr>
          <p:cNvPr id="1036" name="Line 23"/>
          <p:cNvSpPr/>
          <p:nvPr/>
        </p:nvSpPr>
        <p:spPr>
          <a:xfrm rot="2782562">
            <a:off x="1978025" y="3906838"/>
            <a:ext cx="1547813" cy="212725"/>
          </a:xfrm>
          <a:prstGeom prst="line">
            <a:avLst/>
          </a:prstGeom>
          <a:ln w="38100" cap="flat" cmpd="sng">
            <a:solidFill>
              <a:srgbClr val="FF0000"/>
            </a:solidFill>
            <a:prstDash val="solid"/>
            <a:headEnd type="none" w="med" len="med"/>
            <a:tailEnd type="triangle" w="sm" len="lg"/>
          </a:ln>
        </p:spPr>
      </p:sp>
      <p:sp>
        <p:nvSpPr>
          <p:cNvPr id="1037" name="Arc 24"/>
          <p:cNvSpPr/>
          <p:nvPr/>
        </p:nvSpPr>
        <p:spPr>
          <a:xfrm rot="9220608" flipH="1" flipV="1">
            <a:off x="1838325" y="2922588"/>
            <a:ext cx="530225" cy="441325"/>
          </a:xfrm>
          <a:custGeom>
            <a:avLst/>
            <a:gdLst>
              <a:gd name="txL" fmla="*/ 0 w 17013"/>
              <a:gd name="txT" fmla="*/ 0 h 21600"/>
              <a:gd name="txR" fmla="*/ 17013 w 17013"/>
              <a:gd name="txB" fmla="*/ 21600 h 21600"/>
            </a:gdLst>
            <a:ahLst/>
            <a:cxnLst>
              <a:cxn ang="0">
                <a:pos x="0" y="5455"/>
              </a:cxn>
              <a:cxn ang="0">
                <a:pos x="530225" y="98910"/>
              </a:cxn>
              <a:cxn ang="0">
                <a:pos x="105496" y="441325"/>
              </a:cxn>
            </a:cxnLst>
            <a:rect l="txL" t="txT" r="txR" b="txB"/>
            <a:pathLst>
              <a:path w="17013" h="21600" fill="none">
                <a:moveTo>
                  <a:pt x="-1" y="266"/>
                </a:moveTo>
                <a:cubicBezTo>
                  <a:pt x="1119" y="89"/>
                  <a:pt x="2251" y="-1"/>
                  <a:pt x="3385" y="0"/>
                </a:cubicBezTo>
                <a:cubicBezTo>
                  <a:pt x="8348" y="0"/>
                  <a:pt x="13161" y="1709"/>
                  <a:pt x="17012" y="4841"/>
                </a:cubicBezTo>
              </a:path>
              <a:path w="17013" h="21600" stroke="0">
                <a:moveTo>
                  <a:pt x="-1" y="266"/>
                </a:moveTo>
                <a:cubicBezTo>
                  <a:pt x="1119" y="89"/>
                  <a:pt x="2251" y="-1"/>
                  <a:pt x="3385" y="0"/>
                </a:cubicBezTo>
                <a:cubicBezTo>
                  <a:pt x="8348" y="0"/>
                  <a:pt x="13161" y="1709"/>
                  <a:pt x="17012" y="4841"/>
                </a:cubicBezTo>
                <a:lnTo>
                  <a:pt x="3385" y="21600"/>
                </a:lnTo>
                <a:close/>
              </a:path>
            </a:pathLst>
          </a:custGeom>
          <a:noFill/>
          <a:ln w="19050" cap="flat" cmpd="sng">
            <a:solidFill>
              <a:srgbClr val="FF3399"/>
            </a:solidFill>
            <a:prstDash val="solid"/>
            <a:round/>
            <a:headEnd type="none" w="med" len="med"/>
            <a:tailEnd type="none" w="sm" len="lg"/>
          </a:ln>
        </p:spPr>
        <p:txBody>
          <a:bodyPr wrap="none" anchor="ctr" anchorCtr="0"/>
          <a:p>
            <a:endParaRPr lang="zh-CN" altLang="en-US" dirty="0">
              <a:latin typeface="Arial" panose="020B0604020202020204" pitchFamily="34" charset="0"/>
            </a:endParaRPr>
          </a:p>
        </p:txBody>
      </p:sp>
      <p:sp>
        <p:nvSpPr>
          <p:cNvPr id="1038" name="Line 25"/>
          <p:cNvSpPr/>
          <p:nvPr/>
        </p:nvSpPr>
        <p:spPr>
          <a:xfrm>
            <a:off x="2289175" y="2487613"/>
            <a:ext cx="0" cy="2136775"/>
          </a:xfrm>
          <a:prstGeom prst="line">
            <a:avLst/>
          </a:prstGeom>
          <a:ln w="19050" cap="flat" cmpd="sng">
            <a:solidFill>
              <a:schemeClr val="tx1"/>
            </a:solidFill>
            <a:prstDash val="dash"/>
            <a:headEnd type="none" w="med" len="med"/>
            <a:tailEnd type="none" w="sm" len="lg"/>
          </a:ln>
        </p:spPr>
      </p:sp>
      <p:sp>
        <p:nvSpPr>
          <p:cNvPr id="1039" name="Arc 26"/>
          <p:cNvSpPr/>
          <p:nvPr/>
        </p:nvSpPr>
        <p:spPr>
          <a:xfrm rot="-10390312" flipH="1">
            <a:off x="2289175" y="3740150"/>
            <a:ext cx="223838" cy="147638"/>
          </a:xfrm>
          <a:custGeom>
            <a:avLst/>
            <a:gdLst>
              <a:gd name="txL" fmla="*/ 0 w 21600"/>
              <a:gd name="txT" fmla="*/ 0 h 21600"/>
              <a:gd name="txR" fmla="*/ 21600 w 21600"/>
              <a:gd name="txB" fmla="*/ 21600 h 21600"/>
            </a:gdLst>
            <a:ahLst/>
            <a:cxnLst>
              <a:cxn ang="0">
                <a:pos x="0" y="0"/>
              </a:cxn>
              <a:cxn ang="0">
                <a:pos x="223838" y="147638"/>
              </a:cxn>
              <a:cxn ang="0">
                <a:pos x="0" y="147638"/>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8575" cap="flat" cmpd="sng">
            <a:solidFill>
              <a:srgbClr val="FF0000"/>
            </a:solidFill>
            <a:prstDash val="solid"/>
            <a:round/>
            <a:headEnd type="none" w="med" len="med"/>
            <a:tailEnd type="none" w="sm" len="lg"/>
          </a:ln>
        </p:spPr>
        <p:txBody>
          <a:bodyPr wrap="none" anchor="ctr" anchorCtr="0"/>
          <a:p>
            <a:endParaRPr lang="zh-CN" altLang="en-US" dirty="0">
              <a:latin typeface="Arial" panose="020B0604020202020204" pitchFamily="34" charset="0"/>
            </a:endParaRPr>
          </a:p>
        </p:txBody>
      </p:sp>
      <p:sp>
        <p:nvSpPr>
          <p:cNvPr id="1040" name="Rectangle 27"/>
          <p:cNvSpPr/>
          <p:nvPr/>
        </p:nvSpPr>
        <p:spPr>
          <a:xfrm>
            <a:off x="1058863" y="3371850"/>
            <a:ext cx="2468562" cy="1400175"/>
          </a:xfrm>
          <a:prstGeom prst="rect">
            <a:avLst/>
          </a:prstGeom>
          <a:solidFill>
            <a:srgbClr val="66FFFF">
              <a:alpha val="50195"/>
            </a:srgbClr>
          </a:solidFill>
          <a:ln w="9525" cap="flat" cmpd="sng">
            <a:solidFill>
              <a:srgbClr val="088E68"/>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41" name="Text Box 28"/>
          <p:cNvSpPr txBox="1"/>
          <p:nvPr/>
        </p:nvSpPr>
        <p:spPr>
          <a:xfrm>
            <a:off x="1131888" y="4270375"/>
            <a:ext cx="1379537" cy="519113"/>
          </a:xfrm>
          <a:prstGeom prst="rect">
            <a:avLst/>
          </a:prstGeom>
          <a:noFill/>
          <a:ln w="9525">
            <a:noFill/>
          </a:ln>
        </p:spPr>
        <p:txBody>
          <a:bodyPr>
            <a:spAutoFit/>
          </a:bodyPr>
          <a:p>
            <a:pPr>
              <a:spcBef>
                <a:spcPct val="50000"/>
              </a:spcBef>
            </a:pPr>
            <a:r>
              <a:rPr lang="zh-CN" altLang="en-US" sz="2800" b="1" dirty="0">
                <a:solidFill>
                  <a:srgbClr val="000066"/>
                </a:solidFill>
                <a:latin typeface="Times New Roman" panose="02020603050405020304" pitchFamily="18" charset="0"/>
              </a:rPr>
              <a:t>玻璃</a:t>
            </a:r>
            <a:endParaRPr lang="zh-CN" altLang="en-US" sz="2800" b="1" dirty="0">
              <a:solidFill>
                <a:srgbClr val="000066"/>
              </a:solidFill>
              <a:latin typeface="Times New Roman" panose="02020603050405020304" pitchFamily="18" charset="0"/>
            </a:endParaRPr>
          </a:p>
        </p:txBody>
      </p:sp>
      <p:graphicFrame>
        <p:nvGraphicFramePr>
          <p:cNvPr id="1028" name="Object 29"/>
          <p:cNvGraphicFramePr/>
          <p:nvPr/>
        </p:nvGraphicFramePr>
        <p:xfrm>
          <a:off x="1316038" y="3667125"/>
          <a:ext cx="292100" cy="322263"/>
        </p:xfrm>
        <a:graphic>
          <a:graphicData uri="http://schemas.openxmlformats.org/presentationml/2006/ole">
            <mc:AlternateContent xmlns:mc="http://schemas.openxmlformats.org/markup-compatibility/2006">
              <mc:Choice xmlns:v="urn:schemas-microsoft-com:vml" Requires="v">
                <p:oleObj spid="_x0000_s3085" name="" r:id="rId7" imgW="177800" imgH="189865" progId="Equation.3">
                  <p:embed/>
                </p:oleObj>
              </mc:Choice>
              <mc:Fallback>
                <p:oleObj name="" r:id="rId7" imgW="177800" imgH="189865" progId="Equation.3">
                  <p:embed/>
                  <p:pic>
                    <p:nvPicPr>
                      <p:cNvPr id="0" name="图片 3084"/>
                      <p:cNvPicPr/>
                      <p:nvPr/>
                    </p:nvPicPr>
                    <p:blipFill>
                      <a:blip r:embed="rId8">
                        <a:clrChange>
                          <a:clrFrom>
                            <a:srgbClr val="000000"/>
                          </a:clrFrom>
                          <a:clrTo>
                            <a:srgbClr val="003366"/>
                          </a:clrTo>
                        </a:clrChange>
                      </a:blip>
                      <a:stretch>
                        <a:fillRect/>
                      </a:stretch>
                    </p:blipFill>
                    <p:spPr>
                      <a:xfrm>
                        <a:off x="1316038" y="3667125"/>
                        <a:ext cx="292100" cy="322263"/>
                      </a:xfrm>
                      <a:prstGeom prst="rect">
                        <a:avLst/>
                      </a:prstGeom>
                      <a:noFill/>
                      <a:ln w="38100">
                        <a:noFill/>
                        <a:miter/>
                      </a:ln>
                    </p:spPr>
                  </p:pic>
                </p:oleObj>
              </mc:Fallback>
            </mc:AlternateContent>
          </a:graphicData>
        </a:graphic>
      </p:graphicFrame>
      <p:sp>
        <p:nvSpPr>
          <p:cNvPr id="34846" name="Text Box 30"/>
          <p:cNvSpPr txBox="1">
            <a:spLocks noChangeArrowheads="1"/>
          </p:cNvSpPr>
          <p:nvPr/>
        </p:nvSpPr>
        <p:spPr bwMode="auto">
          <a:xfrm>
            <a:off x="685800" y="1676400"/>
            <a:ext cx="3214688" cy="58896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marR="0" algn="ctr" defTabSz="914400">
              <a:spcBef>
                <a:spcPct val="50000"/>
              </a:spcBef>
              <a:buClrTx/>
              <a:buSzTx/>
              <a:buFontTx/>
              <a:buNone/>
              <a:defRPr/>
            </a:pPr>
            <a:r>
              <a:rPr kumimoji="0" lang="zh-CN" altLang="en-US" sz="3200" b="1" kern="1200" cap="none" spc="0" normalizeH="0" baseline="0" noProof="0" smtClean="0">
                <a:solidFill>
                  <a:srgbClr val="003366"/>
                </a:solidFill>
                <a:latin typeface="Times New Roman" panose="02020603050405020304" pitchFamily="18" charset="0"/>
                <a:ea typeface="宋体" panose="02010600030101010101" pitchFamily="2" charset="-122"/>
                <a:cs typeface="+mn-cs"/>
              </a:rPr>
              <a:t>折 射 定 律</a:t>
            </a:r>
            <a:endParaRPr kumimoji="0" lang="zh-CN" altLang="en-US" sz="3200" b="1" kern="1200" cap="none" spc="0" normalizeH="0" baseline="0" noProof="0" smtClean="0">
              <a:solidFill>
                <a:srgbClr val="003366"/>
              </a:solidFill>
              <a:latin typeface="Times New Roman" panose="02020603050405020304" pitchFamily="18" charset="0"/>
              <a:ea typeface="宋体" panose="02010600030101010101" pitchFamily="2" charset="-122"/>
              <a:cs typeface="+mn-cs"/>
            </a:endParaRPr>
          </a:p>
        </p:txBody>
      </p:sp>
      <p:grpSp>
        <p:nvGrpSpPr>
          <p:cNvPr id="5" name="Group 31"/>
          <p:cNvGrpSpPr/>
          <p:nvPr/>
        </p:nvGrpSpPr>
        <p:grpSpPr>
          <a:xfrm>
            <a:off x="4424363" y="2413000"/>
            <a:ext cx="2317750" cy="590550"/>
            <a:chOff x="2880" y="1584"/>
            <a:chExt cx="1488" cy="384"/>
          </a:xfrm>
        </p:grpSpPr>
        <p:sp>
          <p:nvSpPr>
            <p:cNvPr id="1044" name="AutoShape 32"/>
            <p:cNvSpPr/>
            <p:nvPr/>
          </p:nvSpPr>
          <p:spPr>
            <a:xfrm>
              <a:off x="2880" y="1584"/>
              <a:ext cx="1248" cy="384"/>
            </a:xfrm>
            <a:prstGeom prst="wedgeRoundRectCallout">
              <a:avLst>
                <a:gd name="adj1" fmla="val 49759"/>
                <a:gd name="adj2" fmla="val 96093"/>
                <a:gd name="adj3" fmla="val 16667"/>
              </a:avLst>
            </a:prstGeom>
            <a:gradFill rotWithShape="0">
              <a:gsLst>
                <a:gs pos="0">
                  <a:srgbClr val="DFFCFD"/>
                </a:gs>
                <a:gs pos="100000">
                  <a:srgbClr val="FFFFFF"/>
                </a:gs>
              </a:gsLst>
              <a:lin ang="5400000" scaled="1"/>
              <a:tileRect/>
            </a:gradFill>
            <a:ln w="9525" cap="flat" cmpd="sng">
              <a:solidFill>
                <a:srgbClr val="0000FF"/>
              </a:solidFill>
              <a:prstDash val="solid"/>
              <a:miter/>
              <a:headEnd type="none" w="med" len="med"/>
              <a:tailEnd type="none" w="med" len="med"/>
            </a:ln>
          </p:spPr>
          <p:txBody>
            <a:bodyPr/>
            <a:p>
              <a:pPr algn="ctr"/>
              <a:endParaRPr lang="zh-CN" altLang="zh-CN" sz="2400" b="1" dirty="0">
                <a:solidFill>
                  <a:srgbClr val="1C1C1C"/>
                </a:solidFill>
                <a:latin typeface="Times New Roman" panose="02020603050405020304" pitchFamily="18" charset="0"/>
              </a:endParaRPr>
            </a:p>
          </p:txBody>
        </p:sp>
        <p:sp>
          <p:nvSpPr>
            <p:cNvPr id="1045" name="Text Box 33"/>
            <p:cNvSpPr txBox="1"/>
            <p:nvPr/>
          </p:nvSpPr>
          <p:spPr>
            <a:xfrm>
              <a:off x="2880" y="1584"/>
              <a:ext cx="1488" cy="338"/>
            </a:xfrm>
            <a:prstGeom prst="rect">
              <a:avLst/>
            </a:prstGeom>
            <a:noFill/>
            <a:ln w="9525">
              <a:noFill/>
            </a:ln>
          </p:spPr>
          <p:txBody>
            <a:bodyPr>
              <a:spAutoFit/>
            </a:bodyPr>
            <a:p>
              <a:pPr>
                <a:spcBef>
                  <a:spcPct val="50000"/>
                </a:spcBef>
              </a:pPr>
              <a:r>
                <a:rPr lang="zh-CN" altLang="en-US" sz="2800" b="1" dirty="0">
                  <a:solidFill>
                    <a:srgbClr val="003366"/>
                  </a:solidFill>
                  <a:latin typeface="Times New Roman" panose="02020603050405020304" pitchFamily="18" charset="0"/>
                </a:rPr>
                <a:t>方解石晶体</a:t>
              </a:r>
              <a:endParaRPr lang="zh-CN" altLang="en-US" sz="2800" b="1" dirty="0">
                <a:solidFill>
                  <a:srgbClr val="003366"/>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Text Box 2"/>
          <p:cNvSpPr txBox="1"/>
          <p:nvPr/>
        </p:nvSpPr>
        <p:spPr>
          <a:xfrm>
            <a:off x="1905000" y="44450"/>
            <a:ext cx="5257800" cy="650875"/>
          </a:xfrm>
          <a:prstGeom prst="rect">
            <a:avLst/>
          </a:prstGeom>
          <a:noFill/>
          <a:ln w="9525" cap="flat" cmpd="sng">
            <a:solidFill>
              <a:schemeClr val="tx2"/>
            </a:solidFill>
            <a:prstDash val="solid"/>
            <a:miter/>
            <a:headEnd type="none" w="med" len="med"/>
            <a:tailEnd type="none" w="med" len="med"/>
          </a:ln>
        </p:spPr>
        <p:txBody>
          <a:bodyPr>
            <a:spAutoFit/>
          </a:bodyPr>
          <a:p>
            <a:pPr algn="ctr">
              <a:spcBef>
                <a:spcPct val="50000"/>
              </a:spcBef>
            </a:pPr>
            <a:r>
              <a:rPr lang="zh-CN" altLang="en-US" sz="3600" b="1" dirty="0">
                <a:solidFill>
                  <a:schemeClr val="bg1"/>
                </a:solidFill>
                <a:latin typeface="Times New Roman" panose="02020603050405020304" pitchFamily="18" charset="0"/>
              </a:rPr>
              <a:t>光通过</a:t>
            </a:r>
            <a:r>
              <a:rPr lang="zh-CN" altLang="en-US" sz="3600" b="1" dirty="0">
                <a:solidFill>
                  <a:schemeClr val="bg1"/>
                </a:solidFill>
                <a:latin typeface="宋体" panose="02010600030101010101" pitchFamily="2" charset="-122"/>
              </a:rPr>
              <a:t>双折射晶体</a:t>
            </a:r>
            <a:endParaRPr lang="zh-CN" altLang="en-US" sz="3600" b="1" dirty="0">
              <a:solidFill>
                <a:schemeClr val="bg1"/>
              </a:solidFill>
              <a:latin typeface="宋体" panose="02010600030101010101" pitchFamily="2" charset="-122"/>
            </a:endParaRPr>
          </a:p>
        </p:txBody>
      </p:sp>
    </p:spTree>
    <p:controls>
      <mc:AlternateContent xmlns:mc="http://schemas.openxmlformats.org/markup-compatibility/2006">
        <mc:Choice xmlns:v="urn:schemas-microsoft-com:vml" Requires="v">
          <p:control spid="1027" name="" r:id="rId1" imgW="6477000" imgH="4419600"/>
        </mc:Choice>
        <mc:Fallback>
          <p:control name="" r:id="rId1" imgW="6477000" imgH="4419600">
            <p:pic>
              <p:nvPicPr>
                <p:cNvPr id="0" name="ShockwaveFlash1"/>
                <p:cNvPicPr/>
                <p:nvPr/>
              </p:nvPicPr>
              <p:blipFill>
                <a:blip r:embed="rId2"/>
                <a:stretch>
                  <a:fillRect/>
                </a:stretch>
              </p:blipFill>
              <p:spPr>
                <a:xfrm>
                  <a:off x="1295400" y="1752600"/>
                  <a:ext cx="6477000" cy="4419600"/>
                </a:xfrm>
                <a:prstGeom prst="rect">
                  <a:avLst/>
                </a:prstGeom>
                <a:noFill/>
                <a:ln w="9525">
                  <a:noFill/>
                </a:ln>
              </p:spPr>
            </p:pic>
          </p:control>
        </mc:Fallback>
      </mc:AlternateContent>
    </p:controls>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6" name="Group 61"/>
          <p:cNvGrpSpPr/>
          <p:nvPr/>
        </p:nvGrpSpPr>
        <p:grpSpPr>
          <a:xfrm>
            <a:off x="1066800" y="2971800"/>
            <a:ext cx="4267200" cy="2133600"/>
            <a:chOff x="672" y="1872"/>
            <a:chExt cx="2688" cy="1344"/>
          </a:xfrm>
        </p:grpSpPr>
        <p:sp>
          <p:nvSpPr>
            <p:cNvPr id="6169" name="Rectangle 41"/>
            <p:cNvSpPr/>
            <p:nvPr/>
          </p:nvSpPr>
          <p:spPr>
            <a:xfrm>
              <a:off x="672" y="1872"/>
              <a:ext cx="26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6170" name="Line 42"/>
            <p:cNvSpPr/>
            <p:nvPr/>
          </p:nvSpPr>
          <p:spPr>
            <a:xfrm>
              <a:off x="768" y="2496"/>
              <a:ext cx="2544" cy="0"/>
            </a:xfrm>
            <a:prstGeom prst="line">
              <a:avLst/>
            </a:prstGeom>
            <a:ln w="19050" cap="flat" cmpd="sng">
              <a:solidFill>
                <a:srgbClr val="0000FF"/>
              </a:solidFill>
              <a:prstDash val="solid"/>
              <a:headEnd type="none" w="sm" len="lg"/>
              <a:tailEnd type="triangle" w="sm" len="lg"/>
            </a:ln>
          </p:spPr>
        </p:sp>
        <p:sp>
          <p:nvSpPr>
            <p:cNvPr id="6148" name="Text Box 43"/>
            <p:cNvSpPr txBox="1">
              <a:spLocks noChangeArrowheads="1"/>
            </p:cNvSpPr>
            <p:nvPr/>
          </p:nvSpPr>
          <p:spPr bwMode="auto">
            <a:xfrm>
              <a:off x="1440" y="2832"/>
              <a:ext cx="1104" cy="371"/>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ln>
          </p:spPr>
          <p:txBody>
            <a:bodyPr>
              <a:spAutoFit/>
            </a:bodyPr>
            <a:lstStyle/>
            <a:p>
              <a:pPr marR="0" algn="ctr" defTabSz="914400" eaLnBrk="1" hangingPunct="1">
                <a:spcBef>
                  <a:spcPct val="50000"/>
                </a:spcBef>
                <a:buClrTx/>
                <a:buSzTx/>
                <a:buFontTx/>
                <a:buNone/>
                <a:defRPr/>
              </a:pPr>
              <a:r>
                <a:rPr kumimoji="0" lang="zh-CN" altLang="en-US" b="1" kern="1200" cap="none" spc="0" normalizeH="0" baseline="0" noProof="0">
                  <a:solidFill>
                    <a:srgbClr val="003366"/>
                  </a:solidFill>
                  <a:latin typeface="Times New Roman" panose="02020603050405020304" pitchFamily="18" charset="0"/>
                  <a:ea typeface="宋体" panose="02010600030101010101" pitchFamily="2" charset="-122"/>
                  <a:cs typeface="+mn-cs"/>
                </a:rPr>
                <a:t>振动面</a:t>
              </a:r>
              <a:endParaRPr kumimoji="0" lang="zh-CN" altLang="en-US" b="1" kern="120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6172" name="Freeform 45"/>
            <p:cNvSpPr/>
            <p:nvPr/>
          </p:nvSpPr>
          <p:spPr>
            <a:xfrm>
              <a:off x="979" y="2156"/>
              <a:ext cx="939" cy="657"/>
            </a:xfrm>
            <a:custGeom>
              <a:avLst/>
              <a:gdLst/>
              <a:ahLst/>
              <a:cxnLst>
                <a:cxn ang="0">
                  <a:pos x="0" y="330"/>
                </a:cxn>
                <a:cxn ang="0">
                  <a:pos x="99" y="87"/>
                </a:cxn>
                <a:cxn ang="0">
                  <a:pos x="235" y="2"/>
                </a:cxn>
                <a:cxn ang="0">
                  <a:pos x="364" y="96"/>
                </a:cxn>
                <a:cxn ang="0">
                  <a:pos x="470" y="330"/>
                </a:cxn>
                <a:cxn ang="0">
                  <a:pos x="556" y="539"/>
                </a:cxn>
                <a:cxn ang="0">
                  <a:pos x="704" y="657"/>
                </a:cxn>
                <a:cxn ang="0">
                  <a:pos x="846" y="539"/>
                </a:cxn>
                <a:cxn ang="0">
                  <a:pos x="939" y="330"/>
                </a:cxn>
              </a:cxnLst>
              <a:pathLst>
                <a:path w="880" h="849">
                  <a:moveTo>
                    <a:pt x="0" y="426"/>
                  </a:moveTo>
                  <a:cubicBezTo>
                    <a:pt x="15" y="374"/>
                    <a:pt x="56" y="183"/>
                    <a:pt x="93" y="112"/>
                  </a:cubicBezTo>
                  <a:cubicBezTo>
                    <a:pt x="130" y="41"/>
                    <a:pt x="179" y="0"/>
                    <a:pt x="220" y="2"/>
                  </a:cubicBezTo>
                  <a:cubicBezTo>
                    <a:pt x="261" y="4"/>
                    <a:pt x="304" y="53"/>
                    <a:pt x="341" y="124"/>
                  </a:cubicBezTo>
                  <a:cubicBezTo>
                    <a:pt x="378" y="195"/>
                    <a:pt x="410" y="331"/>
                    <a:pt x="440" y="426"/>
                  </a:cubicBezTo>
                  <a:cubicBezTo>
                    <a:pt x="470" y="521"/>
                    <a:pt x="484" y="626"/>
                    <a:pt x="521" y="696"/>
                  </a:cubicBezTo>
                  <a:cubicBezTo>
                    <a:pt x="558" y="766"/>
                    <a:pt x="615" y="849"/>
                    <a:pt x="660" y="849"/>
                  </a:cubicBezTo>
                  <a:cubicBezTo>
                    <a:pt x="705" y="849"/>
                    <a:pt x="756" y="766"/>
                    <a:pt x="793" y="696"/>
                  </a:cubicBezTo>
                  <a:cubicBezTo>
                    <a:pt x="830" y="626"/>
                    <a:pt x="862" y="482"/>
                    <a:pt x="880" y="426"/>
                  </a:cubicBezTo>
                </a:path>
              </a:pathLst>
            </a:custGeom>
            <a:noFill/>
            <a:ln w="28575" cap="flat" cmpd="sng">
              <a:solidFill>
                <a:srgbClr val="FF0000">
                  <a:alpha val="100000"/>
                </a:srgbClr>
              </a:solidFill>
              <a:prstDash val="solid"/>
              <a:round/>
              <a:headEnd type="none" w="sm" len="lg"/>
              <a:tailEnd type="none" w="sm" len="lg"/>
            </a:ln>
          </p:spPr>
          <p:txBody>
            <a:bodyPr/>
            <a:p>
              <a:endParaRPr lang="zh-CN" altLang="en-US"/>
            </a:p>
          </p:txBody>
        </p:sp>
        <p:sp>
          <p:nvSpPr>
            <p:cNvPr id="6173" name="Line 46"/>
            <p:cNvSpPr/>
            <p:nvPr/>
          </p:nvSpPr>
          <p:spPr>
            <a:xfrm flipV="1">
              <a:off x="1215" y="2158"/>
              <a:ext cx="0" cy="327"/>
            </a:xfrm>
            <a:prstGeom prst="line">
              <a:avLst/>
            </a:prstGeom>
            <a:ln w="9525" cap="flat" cmpd="sng">
              <a:solidFill>
                <a:srgbClr val="FF0000"/>
              </a:solidFill>
              <a:prstDash val="solid"/>
              <a:headEnd type="none" w="sm" len="lg"/>
              <a:tailEnd type="triangle" w="sm" len="lg"/>
            </a:ln>
          </p:spPr>
        </p:sp>
        <p:sp>
          <p:nvSpPr>
            <p:cNvPr id="6174" name="Line 47"/>
            <p:cNvSpPr/>
            <p:nvPr/>
          </p:nvSpPr>
          <p:spPr>
            <a:xfrm flipV="1">
              <a:off x="2136" y="2158"/>
              <a:ext cx="0" cy="327"/>
            </a:xfrm>
            <a:prstGeom prst="line">
              <a:avLst/>
            </a:prstGeom>
            <a:ln w="9525" cap="flat" cmpd="sng">
              <a:solidFill>
                <a:srgbClr val="FF0000"/>
              </a:solidFill>
              <a:prstDash val="solid"/>
              <a:headEnd type="none" w="sm" len="lg"/>
              <a:tailEnd type="triangle" w="sm" len="lg"/>
            </a:ln>
          </p:spPr>
        </p:sp>
        <p:sp>
          <p:nvSpPr>
            <p:cNvPr id="6175" name="Line 48"/>
            <p:cNvSpPr/>
            <p:nvPr/>
          </p:nvSpPr>
          <p:spPr>
            <a:xfrm flipV="1">
              <a:off x="1683" y="2485"/>
              <a:ext cx="0" cy="328"/>
            </a:xfrm>
            <a:prstGeom prst="line">
              <a:avLst/>
            </a:prstGeom>
            <a:ln w="9525" cap="flat" cmpd="sng">
              <a:solidFill>
                <a:srgbClr val="FF0000"/>
              </a:solidFill>
              <a:prstDash val="solid"/>
              <a:headEnd type="triangle" w="sm" len="lg"/>
              <a:tailEnd type="none" w="sm" len="lg"/>
            </a:ln>
          </p:spPr>
        </p:sp>
        <p:sp>
          <p:nvSpPr>
            <p:cNvPr id="6176" name="Line 49"/>
            <p:cNvSpPr/>
            <p:nvPr/>
          </p:nvSpPr>
          <p:spPr>
            <a:xfrm flipV="1">
              <a:off x="2604" y="2485"/>
              <a:ext cx="0" cy="328"/>
            </a:xfrm>
            <a:prstGeom prst="line">
              <a:avLst/>
            </a:prstGeom>
            <a:ln w="9525" cap="flat" cmpd="sng">
              <a:solidFill>
                <a:srgbClr val="FF0000"/>
              </a:solidFill>
              <a:prstDash val="solid"/>
              <a:headEnd type="triangle" w="sm" len="lg"/>
              <a:tailEnd type="none" w="sm" len="lg"/>
            </a:ln>
          </p:spPr>
        </p:sp>
        <p:sp>
          <p:nvSpPr>
            <p:cNvPr id="6177" name="Freeform 50"/>
            <p:cNvSpPr/>
            <p:nvPr/>
          </p:nvSpPr>
          <p:spPr>
            <a:xfrm>
              <a:off x="1576" y="2485"/>
              <a:ext cx="1" cy="250"/>
            </a:xfrm>
            <a:custGeom>
              <a:avLst/>
              <a:gdLst/>
              <a:ahLst/>
              <a:cxnLst>
                <a:cxn ang="0">
                  <a:pos x="1" y="250"/>
                </a:cxn>
                <a:cxn ang="0">
                  <a:pos x="0" y="0"/>
                </a:cxn>
              </a:cxnLst>
              <a:pathLst>
                <a:path w="1" h="323">
                  <a:moveTo>
                    <a:pt x="1" y="323"/>
                  </a:moveTo>
                  <a:lnTo>
                    <a:pt x="0" y="0"/>
                  </a:lnTo>
                </a:path>
              </a:pathLst>
            </a:custGeom>
            <a:noFill/>
            <a:ln w="9525" cap="flat" cmpd="sng">
              <a:solidFill>
                <a:srgbClr val="FF0000">
                  <a:alpha val="100000"/>
                </a:srgbClr>
              </a:solidFill>
              <a:prstDash val="solid"/>
              <a:round/>
              <a:headEnd type="triangle" w="sm" len="lg"/>
              <a:tailEnd type="none" w="sm" len="lg"/>
            </a:ln>
          </p:spPr>
          <p:txBody>
            <a:bodyPr/>
            <a:p>
              <a:endParaRPr lang="zh-CN" altLang="en-US"/>
            </a:p>
          </p:txBody>
        </p:sp>
        <p:sp>
          <p:nvSpPr>
            <p:cNvPr id="6178" name="Freeform 51"/>
            <p:cNvSpPr/>
            <p:nvPr/>
          </p:nvSpPr>
          <p:spPr>
            <a:xfrm>
              <a:off x="1791" y="2485"/>
              <a:ext cx="2" cy="247"/>
            </a:xfrm>
            <a:custGeom>
              <a:avLst/>
              <a:gdLst/>
              <a:ahLst/>
              <a:cxnLst>
                <a:cxn ang="0">
                  <a:pos x="0" y="247"/>
                </a:cxn>
                <a:cxn ang="0">
                  <a:pos x="2" y="0"/>
                </a:cxn>
              </a:cxnLst>
              <a:pathLst>
                <a:path w="2" h="319">
                  <a:moveTo>
                    <a:pt x="0" y="319"/>
                  </a:moveTo>
                  <a:lnTo>
                    <a:pt x="2" y="0"/>
                  </a:lnTo>
                </a:path>
              </a:pathLst>
            </a:custGeom>
            <a:noFill/>
            <a:ln w="9525" cap="flat" cmpd="sng">
              <a:solidFill>
                <a:srgbClr val="FF0000">
                  <a:alpha val="100000"/>
                </a:srgbClr>
              </a:solidFill>
              <a:prstDash val="solid"/>
              <a:round/>
              <a:headEnd type="triangle" w="sm" len="lg"/>
              <a:tailEnd type="none" w="sm" len="lg"/>
            </a:ln>
          </p:spPr>
          <p:txBody>
            <a:bodyPr/>
            <a:p>
              <a:endParaRPr lang="zh-CN" altLang="en-US"/>
            </a:p>
          </p:txBody>
        </p:sp>
        <p:sp>
          <p:nvSpPr>
            <p:cNvPr id="6179" name="Line 52"/>
            <p:cNvSpPr/>
            <p:nvPr/>
          </p:nvSpPr>
          <p:spPr>
            <a:xfrm flipV="1">
              <a:off x="2495" y="2485"/>
              <a:ext cx="1" cy="274"/>
            </a:xfrm>
            <a:prstGeom prst="line">
              <a:avLst/>
            </a:prstGeom>
            <a:ln w="9525" cap="flat" cmpd="sng">
              <a:solidFill>
                <a:srgbClr val="FF0000"/>
              </a:solidFill>
              <a:prstDash val="solid"/>
              <a:headEnd type="triangle" w="sm" len="lg"/>
              <a:tailEnd type="none" w="sm" len="lg"/>
            </a:ln>
          </p:spPr>
        </p:sp>
        <p:sp>
          <p:nvSpPr>
            <p:cNvPr id="6180" name="Freeform 53"/>
            <p:cNvSpPr/>
            <p:nvPr/>
          </p:nvSpPr>
          <p:spPr>
            <a:xfrm>
              <a:off x="2700" y="2484"/>
              <a:ext cx="4" cy="275"/>
            </a:xfrm>
            <a:custGeom>
              <a:avLst/>
              <a:gdLst/>
              <a:ahLst/>
              <a:cxnLst>
                <a:cxn ang="0">
                  <a:pos x="0" y="275"/>
                </a:cxn>
                <a:cxn ang="0">
                  <a:pos x="4" y="0"/>
                </a:cxn>
              </a:cxnLst>
              <a:pathLst>
                <a:path w="4" h="356">
                  <a:moveTo>
                    <a:pt x="0" y="356"/>
                  </a:moveTo>
                  <a:lnTo>
                    <a:pt x="4" y="0"/>
                  </a:lnTo>
                </a:path>
              </a:pathLst>
            </a:custGeom>
            <a:noFill/>
            <a:ln w="9525" cap="flat" cmpd="sng">
              <a:solidFill>
                <a:srgbClr val="FF0000">
                  <a:alpha val="100000"/>
                </a:srgbClr>
              </a:solidFill>
              <a:prstDash val="solid"/>
              <a:round/>
              <a:headEnd type="triangle" w="sm" len="lg"/>
              <a:tailEnd type="none" w="sm" len="lg"/>
            </a:ln>
          </p:spPr>
          <p:txBody>
            <a:bodyPr/>
            <a:p>
              <a:endParaRPr lang="zh-CN" altLang="en-US"/>
            </a:p>
          </p:txBody>
        </p:sp>
        <p:sp>
          <p:nvSpPr>
            <p:cNvPr id="6181" name="Line 54"/>
            <p:cNvSpPr/>
            <p:nvPr/>
          </p:nvSpPr>
          <p:spPr>
            <a:xfrm flipV="1">
              <a:off x="2034" y="2202"/>
              <a:ext cx="0" cy="283"/>
            </a:xfrm>
            <a:prstGeom prst="line">
              <a:avLst/>
            </a:prstGeom>
            <a:ln w="9525" cap="flat" cmpd="sng">
              <a:solidFill>
                <a:srgbClr val="FF0000"/>
              </a:solidFill>
              <a:prstDash val="solid"/>
              <a:headEnd type="none" w="sm" len="lg"/>
              <a:tailEnd type="triangle" w="sm" len="lg"/>
            </a:ln>
          </p:spPr>
        </p:sp>
        <p:sp>
          <p:nvSpPr>
            <p:cNvPr id="6182" name="Line 55"/>
            <p:cNvSpPr/>
            <p:nvPr/>
          </p:nvSpPr>
          <p:spPr>
            <a:xfrm flipV="1">
              <a:off x="2239" y="2202"/>
              <a:ext cx="0" cy="283"/>
            </a:xfrm>
            <a:prstGeom prst="line">
              <a:avLst/>
            </a:prstGeom>
            <a:ln w="9525" cap="flat" cmpd="sng">
              <a:solidFill>
                <a:srgbClr val="FF0000"/>
              </a:solidFill>
              <a:prstDash val="solid"/>
              <a:headEnd type="none" w="sm" len="lg"/>
              <a:tailEnd type="triangle" w="sm" len="lg"/>
            </a:ln>
          </p:spPr>
        </p:sp>
        <p:sp>
          <p:nvSpPr>
            <p:cNvPr id="6183" name="Freeform 56"/>
            <p:cNvSpPr/>
            <p:nvPr/>
          </p:nvSpPr>
          <p:spPr>
            <a:xfrm>
              <a:off x="1317" y="2230"/>
              <a:ext cx="1" cy="255"/>
            </a:xfrm>
            <a:custGeom>
              <a:avLst/>
              <a:gdLst/>
              <a:ahLst/>
              <a:cxnLst>
                <a:cxn ang="0">
                  <a:pos x="0" y="255"/>
                </a:cxn>
                <a:cxn ang="0">
                  <a:pos x="0" y="0"/>
                </a:cxn>
              </a:cxnLst>
              <a:pathLst>
                <a:path w="1" h="329">
                  <a:moveTo>
                    <a:pt x="0" y="329"/>
                  </a:moveTo>
                  <a:lnTo>
                    <a:pt x="0" y="0"/>
                  </a:lnTo>
                </a:path>
              </a:pathLst>
            </a:custGeom>
            <a:noFill/>
            <a:ln w="9525" cap="flat" cmpd="sng">
              <a:solidFill>
                <a:srgbClr val="FF0000">
                  <a:alpha val="100000"/>
                </a:srgbClr>
              </a:solidFill>
              <a:prstDash val="solid"/>
              <a:round/>
              <a:headEnd type="none" w="sm" len="lg"/>
              <a:tailEnd type="triangle" w="sm" len="lg"/>
            </a:ln>
          </p:spPr>
          <p:txBody>
            <a:bodyPr/>
            <a:p>
              <a:endParaRPr lang="zh-CN" altLang="en-US"/>
            </a:p>
          </p:txBody>
        </p:sp>
        <p:sp>
          <p:nvSpPr>
            <p:cNvPr id="6184" name="Freeform 57"/>
            <p:cNvSpPr/>
            <p:nvPr/>
          </p:nvSpPr>
          <p:spPr>
            <a:xfrm>
              <a:off x="1108" y="2218"/>
              <a:ext cx="4" cy="267"/>
            </a:xfrm>
            <a:custGeom>
              <a:avLst/>
              <a:gdLst/>
              <a:ahLst/>
              <a:cxnLst>
                <a:cxn ang="0">
                  <a:pos x="4" y="267"/>
                </a:cxn>
                <a:cxn ang="0">
                  <a:pos x="0" y="0"/>
                </a:cxn>
              </a:cxnLst>
              <a:pathLst>
                <a:path w="4" h="345">
                  <a:moveTo>
                    <a:pt x="4" y="345"/>
                  </a:moveTo>
                  <a:lnTo>
                    <a:pt x="0" y="0"/>
                  </a:lnTo>
                </a:path>
              </a:pathLst>
            </a:custGeom>
            <a:noFill/>
            <a:ln w="9525" cap="flat" cmpd="sng">
              <a:solidFill>
                <a:srgbClr val="FF0000">
                  <a:alpha val="100000"/>
                </a:srgbClr>
              </a:solidFill>
              <a:prstDash val="solid"/>
              <a:round/>
              <a:headEnd type="none" w="sm" len="lg"/>
              <a:tailEnd type="triangle" w="sm" len="lg"/>
            </a:ln>
          </p:spPr>
          <p:txBody>
            <a:bodyPr/>
            <a:p>
              <a:endParaRPr lang="zh-CN" altLang="en-US"/>
            </a:p>
          </p:txBody>
        </p:sp>
        <p:sp>
          <p:nvSpPr>
            <p:cNvPr id="6185" name="Freeform 58"/>
            <p:cNvSpPr/>
            <p:nvPr/>
          </p:nvSpPr>
          <p:spPr>
            <a:xfrm>
              <a:off x="1915" y="2158"/>
              <a:ext cx="917" cy="661"/>
            </a:xfrm>
            <a:custGeom>
              <a:avLst/>
              <a:gdLst/>
              <a:ahLst/>
              <a:cxnLst>
                <a:cxn ang="0">
                  <a:pos x="0" y="329"/>
                </a:cxn>
                <a:cxn ang="0">
                  <a:pos x="99" y="87"/>
                </a:cxn>
                <a:cxn ang="0">
                  <a:pos x="235" y="2"/>
                </a:cxn>
                <a:cxn ang="0">
                  <a:pos x="364" y="96"/>
                </a:cxn>
                <a:cxn ang="0">
                  <a:pos x="461" y="326"/>
                </a:cxn>
                <a:cxn ang="0">
                  <a:pos x="542" y="543"/>
                </a:cxn>
                <a:cxn ang="0">
                  <a:pos x="699" y="660"/>
                </a:cxn>
                <a:cxn ang="0">
                  <a:pos x="846" y="538"/>
                </a:cxn>
                <a:cxn ang="0">
                  <a:pos x="917" y="329"/>
                </a:cxn>
              </a:cxnLst>
              <a:pathLst>
                <a:path w="860" h="855">
                  <a:moveTo>
                    <a:pt x="0" y="426"/>
                  </a:moveTo>
                  <a:cubicBezTo>
                    <a:pt x="15" y="374"/>
                    <a:pt x="56" y="183"/>
                    <a:pt x="93" y="112"/>
                  </a:cubicBezTo>
                  <a:cubicBezTo>
                    <a:pt x="130" y="41"/>
                    <a:pt x="179" y="0"/>
                    <a:pt x="220" y="2"/>
                  </a:cubicBezTo>
                  <a:cubicBezTo>
                    <a:pt x="261" y="4"/>
                    <a:pt x="306" y="54"/>
                    <a:pt x="341" y="124"/>
                  </a:cubicBezTo>
                  <a:cubicBezTo>
                    <a:pt x="376" y="194"/>
                    <a:pt x="404" y="326"/>
                    <a:pt x="432" y="422"/>
                  </a:cubicBezTo>
                  <a:cubicBezTo>
                    <a:pt x="460" y="518"/>
                    <a:pt x="471" y="630"/>
                    <a:pt x="508" y="702"/>
                  </a:cubicBezTo>
                  <a:cubicBezTo>
                    <a:pt x="545" y="774"/>
                    <a:pt x="609" y="855"/>
                    <a:pt x="656" y="854"/>
                  </a:cubicBezTo>
                  <a:cubicBezTo>
                    <a:pt x="703" y="853"/>
                    <a:pt x="759" y="767"/>
                    <a:pt x="793" y="696"/>
                  </a:cubicBezTo>
                  <a:cubicBezTo>
                    <a:pt x="827" y="625"/>
                    <a:pt x="846" y="482"/>
                    <a:pt x="860" y="426"/>
                  </a:cubicBezTo>
                </a:path>
              </a:pathLst>
            </a:custGeom>
            <a:noFill/>
            <a:ln w="28575" cap="flat" cmpd="sng">
              <a:solidFill>
                <a:srgbClr val="FF0000">
                  <a:alpha val="100000"/>
                </a:srgbClr>
              </a:solidFill>
              <a:prstDash val="solid"/>
              <a:round/>
              <a:headEnd type="none" w="sm" len="lg"/>
              <a:tailEnd type="none" w="sm" len="lg"/>
            </a:ln>
          </p:spPr>
          <p:txBody>
            <a:bodyPr/>
            <a:p>
              <a:endParaRPr lang="zh-CN" altLang="en-US"/>
            </a:p>
          </p:txBody>
        </p:sp>
      </p:grpSp>
      <p:sp>
        <p:nvSpPr>
          <p:cNvPr id="6147" name="Text Box 2"/>
          <p:cNvSpPr txBox="1"/>
          <p:nvPr/>
        </p:nvSpPr>
        <p:spPr>
          <a:xfrm>
            <a:off x="762000" y="1233488"/>
            <a:ext cx="5181600" cy="579437"/>
          </a:xfrm>
          <a:prstGeom prst="rect">
            <a:avLst/>
          </a:prstGeom>
          <a:noFill/>
          <a:ln w="9525">
            <a:noFill/>
          </a:ln>
        </p:spPr>
        <p:txBody>
          <a:bodyPr>
            <a:spAutoFit/>
          </a:bodyPr>
          <a:p>
            <a:pPr eaLnBrk="1" hangingPunct="1">
              <a:spcBef>
                <a:spcPct val="50000"/>
              </a:spcBef>
              <a:buBlip>
                <a:blip r:embed="rId1"/>
              </a:buBlip>
            </a:pPr>
            <a:r>
              <a:rPr lang="en-US" altLang="zh-CN" b="1" dirty="0">
                <a:solidFill>
                  <a:srgbClr val="000000"/>
                </a:solidFill>
                <a:latin typeface="Times New Roman" panose="02020603050405020304" pitchFamily="18" charset="0"/>
              </a:rPr>
              <a:t>    </a:t>
            </a:r>
            <a:r>
              <a:rPr lang="zh-CN" altLang="en-US" b="1" dirty="0">
                <a:solidFill>
                  <a:srgbClr val="CC0000"/>
                </a:solidFill>
                <a:latin typeface="Times New Roman" panose="02020603050405020304" pitchFamily="18" charset="0"/>
              </a:rPr>
              <a:t>偏振光</a:t>
            </a:r>
            <a:r>
              <a:rPr lang="zh-CN" altLang="en-US" b="1" dirty="0">
                <a:solidFill>
                  <a:srgbClr val="003366"/>
                </a:solidFill>
                <a:latin typeface="Times New Roman" panose="02020603050405020304" pitchFamily="18" charset="0"/>
              </a:rPr>
              <a:t>（线偏振光）</a:t>
            </a:r>
            <a:endParaRPr lang="zh-CN" altLang="en-US" b="1" dirty="0">
              <a:solidFill>
                <a:srgbClr val="003366"/>
              </a:solidFill>
              <a:latin typeface="Times New Roman" panose="02020603050405020304" pitchFamily="18" charset="0"/>
            </a:endParaRPr>
          </a:p>
        </p:txBody>
      </p:sp>
      <p:grpSp>
        <p:nvGrpSpPr>
          <p:cNvPr id="3" name="Group 3"/>
          <p:cNvGrpSpPr/>
          <p:nvPr/>
        </p:nvGrpSpPr>
        <p:grpSpPr>
          <a:xfrm>
            <a:off x="5562600" y="2971800"/>
            <a:ext cx="2819400" cy="2133600"/>
            <a:chOff x="864" y="1296"/>
            <a:chExt cx="1776" cy="1344"/>
          </a:xfrm>
        </p:grpSpPr>
        <p:sp>
          <p:nvSpPr>
            <p:cNvPr id="6153" name="Rectangle 4"/>
            <p:cNvSpPr/>
            <p:nvPr/>
          </p:nvSpPr>
          <p:spPr>
            <a:xfrm>
              <a:off x="864" y="1296"/>
              <a:ext cx="1776"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6154" name="Text Box 5"/>
            <p:cNvSpPr txBox="1"/>
            <p:nvPr/>
          </p:nvSpPr>
          <p:spPr>
            <a:xfrm>
              <a:off x="864" y="1296"/>
              <a:ext cx="1776" cy="371"/>
            </a:xfrm>
            <a:prstGeom prst="rect">
              <a:avLst/>
            </a:prstGeom>
            <a:gradFill rotWithShape="0">
              <a:gsLst>
                <a:gs pos="0">
                  <a:srgbClr val="FFEFFF"/>
                </a:gs>
                <a:gs pos="50000">
                  <a:srgbClr val="FFFFFF"/>
                </a:gs>
                <a:gs pos="100000">
                  <a:srgbClr val="FFEFFF"/>
                </a:gs>
              </a:gsLst>
              <a:lin ang="5400000" scaled="1"/>
              <a:tileRect/>
            </a:gradFill>
            <a:ln w="9525" cap="flat" cmpd="sng">
              <a:solidFill>
                <a:schemeClr val="tx1"/>
              </a:solidFill>
              <a:prstDash val="solid"/>
              <a:miter/>
              <a:headEnd type="none" w="med" len="med"/>
              <a:tailEnd type="none" w="med" len="med"/>
            </a:ln>
          </p:spPr>
          <p:txBody>
            <a:bodyPr>
              <a:spAutoFit/>
            </a:bodyPr>
            <a:p>
              <a:pPr algn="ctr" eaLnBrk="1" hangingPunct="1">
                <a:spcBef>
                  <a:spcPct val="50000"/>
                </a:spcBef>
              </a:pPr>
              <a:r>
                <a:rPr lang="zh-CN" altLang="en-US" b="1" dirty="0">
                  <a:solidFill>
                    <a:srgbClr val="003366"/>
                  </a:solidFill>
                  <a:latin typeface="Times New Roman" panose="02020603050405020304" pitchFamily="18" charset="0"/>
                </a:rPr>
                <a:t>符号表示</a:t>
              </a:r>
              <a:endParaRPr lang="zh-CN" altLang="en-US" b="1" dirty="0">
                <a:solidFill>
                  <a:srgbClr val="003366"/>
                </a:solidFill>
                <a:latin typeface="Times New Roman" panose="02020603050405020304" pitchFamily="18" charset="0"/>
              </a:endParaRPr>
            </a:p>
          </p:txBody>
        </p:sp>
        <p:grpSp>
          <p:nvGrpSpPr>
            <p:cNvPr id="6155" name="Group 6"/>
            <p:cNvGrpSpPr/>
            <p:nvPr/>
          </p:nvGrpSpPr>
          <p:grpSpPr>
            <a:xfrm>
              <a:off x="1056" y="1824"/>
              <a:ext cx="1440" cy="336"/>
              <a:chOff x="1008" y="1776"/>
              <a:chExt cx="1440" cy="336"/>
            </a:xfrm>
          </p:grpSpPr>
          <p:sp>
            <p:nvSpPr>
              <p:cNvPr id="6163" name="Line 7"/>
              <p:cNvSpPr/>
              <p:nvPr/>
            </p:nvSpPr>
            <p:spPr>
              <a:xfrm>
                <a:off x="1008" y="1944"/>
                <a:ext cx="1440" cy="0"/>
              </a:xfrm>
              <a:prstGeom prst="line">
                <a:avLst/>
              </a:prstGeom>
              <a:ln w="28575" cap="flat" cmpd="sng">
                <a:solidFill>
                  <a:srgbClr val="0000FF"/>
                </a:solidFill>
                <a:prstDash val="solid"/>
                <a:headEnd type="none" w="med" len="med"/>
                <a:tailEnd type="triangle" w="sm" len="lg"/>
              </a:ln>
            </p:spPr>
          </p:sp>
          <p:sp>
            <p:nvSpPr>
              <p:cNvPr id="6164" name="Line 8"/>
              <p:cNvSpPr/>
              <p:nvPr/>
            </p:nvSpPr>
            <p:spPr>
              <a:xfrm>
                <a:off x="1200" y="1776"/>
                <a:ext cx="0" cy="336"/>
              </a:xfrm>
              <a:prstGeom prst="line">
                <a:avLst/>
              </a:prstGeom>
              <a:ln w="19050" cap="flat" cmpd="sng">
                <a:solidFill>
                  <a:srgbClr val="0000FF"/>
                </a:solidFill>
                <a:prstDash val="solid"/>
                <a:headEnd type="none" w="med" len="med"/>
                <a:tailEnd type="none" w="sm" len="lg"/>
              </a:ln>
            </p:spPr>
          </p:sp>
          <p:sp>
            <p:nvSpPr>
              <p:cNvPr id="6165" name="Line 9"/>
              <p:cNvSpPr/>
              <p:nvPr/>
            </p:nvSpPr>
            <p:spPr>
              <a:xfrm>
                <a:off x="1433" y="1776"/>
                <a:ext cx="0" cy="336"/>
              </a:xfrm>
              <a:prstGeom prst="line">
                <a:avLst/>
              </a:prstGeom>
              <a:ln w="19050" cap="flat" cmpd="sng">
                <a:solidFill>
                  <a:srgbClr val="0000FF"/>
                </a:solidFill>
                <a:prstDash val="solid"/>
                <a:headEnd type="none" w="med" len="med"/>
                <a:tailEnd type="none" w="sm" len="lg"/>
              </a:ln>
            </p:spPr>
          </p:sp>
          <p:sp>
            <p:nvSpPr>
              <p:cNvPr id="6166" name="Line 10"/>
              <p:cNvSpPr/>
              <p:nvPr/>
            </p:nvSpPr>
            <p:spPr>
              <a:xfrm>
                <a:off x="1667" y="1776"/>
                <a:ext cx="0" cy="336"/>
              </a:xfrm>
              <a:prstGeom prst="line">
                <a:avLst/>
              </a:prstGeom>
              <a:ln w="19050" cap="flat" cmpd="sng">
                <a:solidFill>
                  <a:srgbClr val="0000FF"/>
                </a:solidFill>
                <a:prstDash val="solid"/>
                <a:headEnd type="none" w="med" len="med"/>
                <a:tailEnd type="none" w="sm" len="lg"/>
              </a:ln>
            </p:spPr>
          </p:sp>
          <p:sp>
            <p:nvSpPr>
              <p:cNvPr id="6167" name="Line 11"/>
              <p:cNvSpPr/>
              <p:nvPr/>
            </p:nvSpPr>
            <p:spPr>
              <a:xfrm>
                <a:off x="1900" y="1776"/>
                <a:ext cx="0" cy="336"/>
              </a:xfrm>
              <a:prstGeom prst="line">
                <a:avLst/>
              </a:prstGeom>
              <a:ln w="19050" cap="flat" cmpd="sng">
                <a:solidFill>
                  <a:srgbClr val="0000FF"/>
                </a:solidFill>
                <a:prstDash val="solid"/>
                <a:headEnd type="none" w="med" len="med"/>
                <a:tailEnd type="none" w="sm" len="lg"/>
              </a:ln>
            </p:spPr>
          </p:sp>
          <p:sp>
            <p:nvSpPr>
              <p:cNvPr id="6168" name="Line 12"/>
              <p:cNvSpPr/>
              <p:nvPr/>
            </p:nvSpPr>
            <p:spPr>
              <a:xfrm>
                <a:off x="2134" y="1776"/>
                <a:ext cx="0" cy="336"/>
              </a:xfrm>
              <a:prstGeom prst="line">
                <a:avLst/>
              </a:prstGeom>
              <a:ln w="19050" cap="flat" cmpd="sng">
                <a:solidFill>
                  <a:srgbClr val="0000FF"/>
                </a:solidFill>
                <a:prstDash val="solid"/>
                <a:headEnd type="none" w="med" len="med"/>
                <a:tailEnd type="none" w="sm" len="lg"/>
              </a:ln>
            </p:spPr>
          </p:sp>
        </p:grpSp>
        <p:grpSp>
          <p:nvGrpSpPr>
            <p:cNvPr id="6156" name="Group 13"/>
            <p:cNvGrpSpPr/>
            <p:nvPr/>
          </p:nvGrpSpPr>
          <p:grpSpPr>
            <a:xfrm>
              <a:off x="1056" y="2400"/>
              <a:ext cx="1440" cy="96"/>
              <a:chOff x="1056" y="2448"/>
              <a:chExt cx="1440" cy="96"/>
            </a:xfrm>
          </p:grpSpPr>
          <p:sp>
            <p:nvSpPr>
              <p:cNvPr id="6157" name="Line 14"/>
              <p:cNvSpPr/>
              <p:nvPr/>
            </p:nvSpPr>
            <p:spPr>
              <a:xfrm>
                <a:off x="1056" y="2496"/>
                <a:ext cx="1440" cy="0"/>
              </a:xfrm>
              <a:prstGeom prst="line">
                <a:avLst/>
              </a:prstGeom>
              <a:ln w="28575" cap="flat" cmpd="sng">
                <a:solidFill>
                  <a:srgbClr val="0000FF"/>
                </a:solidFill>
                <a:prstDash val="solid"/>
                <a:headEnd type="none" w="med" len="med"/>
                <a:tailEnd type="triangle" w="sm" len="lg"/>
              </a:ln>
            </p:spPr>
          </p:sp>
          <p:sp>
            <p:nvSpPr>
              <p:cNvPr id="6158" name="Oval 15"/>
              <p:cNvSpPr/>
              <p:nvPr/>
            </p:nvSpPr>
            <p:spPr>
              <a:xfrm>
                <a:off x="1243" y="2448"/>
                <a:ext cx="74" cy="9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6159" name="Oval 16"/>
              <p:cNvSpPr/>
              <p:nvPr/>
            </p:nvSpPr>
            <p:spPr>
              <a:xfrm>
                <a:off x="1467" y="2448"/>
                <a:ext cx="74" cy="9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6160" name="Oval 17"/>
              <p:cNvSpPr/>
              <p:nvPr/>
            </p:nvSpPr>
            <p:spPr>
              <a:xfrm>
                <a:off x="1691" y="2448"/>
                <a:ext cx="74" cy="9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6161" name="Oval 18"/>
              <p:cNvSpPr/>
              <p:nvPr/>
            </p:nvSpPr>
            <p:spPr>
              <a:xfrm>
                <a:off x="1915" y="2448"/>
                <a:ext cx="74" cy="9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6162" name="Oval 19"/>
              <p:cNvSpPr/>
              <p:nvPr/>
            </p:nvSpPr>
            <p:spPr>
              <a:xfrm>
                <a:off x="2139" y="2448"/>
                <a:ext cx="74" cy="96"/>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sp>
        <p:nvSpPr>
          <p:cNvPr id="36903" name="Rectangle 39"/>
          <p:cNvSpPr/>
          <p:nvPr/>
        </p:nvSpPr>
        <p:spPr>
          <a:xfrm>
            <a:off x="1403350" y="2092325"/>
            <a:ext cx="6172200" cy="579438"/>
          </a:xfrm>
          <a:prstGeom prst="rect">
            <a:avLst/>
          </a:prstGeom>
          <a:noFill/>
          <a:ln w="9525">
            <a:noFill/>
          </a:ln>
        </p:spPr>
        <p:txBody>
          <a:bodyPr>
            <a:spAutoFit/>
          </a:bodyPr>
          <a:p>
            <a:pPr eaLnBrk="1" hangingPunct="1">
              <a:spcBef>
                <a:spcPct val="50000"/>
              </a:spcBef>
            </a:pPr>
            <a:r>
              <a:rPr lang="zh-CN" altLang="en-US" b="1" dirty="0">
                <a:solidFill>
                  <a:srgbClr val="003366"/>
                </a:solidFill>
                <a:latin typeface="Times New Roman" panose="02020603050405020304" pitchFamily="18" charset="0"/>
              </a:rPr>
              <a:t>振动只在某一固定方向的光 </a:t>
            </a:r>
            <a:r>
              <a:rPr lang="en-US" altLang="zh-CN" b="1" dirty="0">
                <a:solidFill>
                  <a:srgbClr val="003366"/>
                </a:solidFill>
                <a:latin typeface="Times New Roman" panose="02020603050405020304" pitchFamily="18" charset="0"/>
              </a:rPr>
              <a:t>.</a:t>
            </a:r>
            <a:endParaRPr lang="en-US" altLang="zh-CN" b="1" dirty="0">
              <a:solidFill>
                <a:srgbClr val="003366"/>
              </a:solidFill>
              <a:latin typeface="Times New Roman" panose="02020603050405020304" pitchFamily="18" charset="0"/>
            </a:endParaRPr>
          </a:p>
        </p:txBody>
      </p:sp>
      <p:graphicFrame>
        <p:nvGraphicFramePr>
          <p:cNvPr id="6150" name="Object 44"/>
          <p:cNvGraphicFramePr/>
          <p:nvPr/>
        </p:nvGraphicFramePr>
        <p:xfrm>
          <a:off x="4773613" y="4065588"/>
          <a:ext cx="246062" cy="328612"/>
        </p:xfrm>
        <a:graphic>
          <a:graphicData uri="http://schemas.openxmlformats.org/presentationml/2006/ole">
            <mc:AlternateContent xmlns:mc="http://schemas.openxmlformats.org/markup-compatibility/2006">
              <mc:Choice xmlns:v="urn:schemas-microsoft-com:vml" Requires="v">
                <p:oleObj spid="_x0000_s3076" name="" r:id="rId2" imgW="89535" imgH="94615" progId="Equation.3">
                  <p:embed/>
                </p:oleObj>
              </mc:Choice>
              <mc:Fallback>
                <p:oleObj name="" r:id="rId2" imgW="89535" imgH="94615" progId="Equation.3">
                  <p:embed/>
                  <p:pic>
                    <p:nvPicPr>
                      <p:cNvPr id="0" name="图片 3075"/>
                      <p:cNvPicPr/>
                      <p:nvPr/>
                    </p:nvPicPr>
                    <p:blipFill>
                      <a:blip r:embed="rId3">
                        <a:clrChange>
                          <a:clrFrom>
                            <a:srgbClr val="000000"/>
                          </a:clrFrom>
                          <a:clrTo>
                            <a:srgbClr val="003366"/>
                          </a:clrTo>
                        </a:clrChange>
                      </a:blip>
                      <a:stretch>
                        <a:fillRect/>
                      </a:stretch>
                    </p:blipFill>
                    <p:spPr>
                      <a:xfrm>
                        <a:off x="4773613" y="4065588"/>
                        <a:ext cx="246062" cy="328612"/>
                      </a:xfrm>
                      <a:prstGeom prst="rect">
                        <a:avLst/>
                      </a:prstGeom>
                      <a:noFill/>
                      <a:ln w="38100">
                        <a:noFill/>
                        <a:miter/>
                      </a:ln>
                    </p:spPr>
                  </p:pic>
                </p:oleObj>
              </mc:Fallback>
            </mc:AlternateContent>
          </a:graphicData>
        </a:graphic>
      </p:graphicFrame>
      <p:graphicFrame>
        <p:nvGraphicFramePr>
          <p:cNvPr id="6151" name="Object 59"/>
          <p:cNvGraphicFramePr/>
          <p:nvPr/>
        </p:nvGraphicFramePr>
        <p:xfrm>
          <a:off x="3868738" y="3370263"/>
          <a:ext cx="284162" cy="306387"/>
        </p:xfrm>
        <a:graphic>
          <a:graphicData uri="http://schemas.openxmlformats.org/presentationml/2006/ole">
            <mc:AlternateContent xmlns:mc="http://schemas.openxmlformats.org/markup-compatibility/2006">
              <mc:Choice xmlns:v="urn:schemas-microsoft-com:vml" Requires="v">
                <p:oleObj spid="_x0000_s3077" name="" r:id="rId4" imgW="105410" imgH="115570" progId="Equation.3">
                  <p:embed/>
                </p:oleObj>
              </mc:Choice>
              <mc:Fallback>
                <p:oleObj name="" r:id="rId4" imgW="105410" imgH="115570" progId="Equation.3">
                  <p:embed/>
                  <p:pic>
                    <p:nvPicPr>
                      <p:cNvPr id="0" name="图片 3076"/>
                      <p:cNvPicPr/>
                      <p:nvPr/>
                    </p:nvPicPr>
                    <p:blipFill>
                      <a:blip r:embed="rId5">
                        <a:clrChange>
                          <a:clrFrom>
                            <a:srgbClr val="000000"/>
                          </a:clrFrom>
                          <a:clrTo>
                            <a:srgbClr val="003366"/>
                          </a:clrTo>
                        </a:clrChange>
                      </a:blip>
                      <a:stretch>
                        <a:fillRect/>
                      </a:stretch>
                    </p:blipFill>
                    <p:spPr>
                      <a:xfrm>
                        <a:off x="3868738" y="3370263"/>
                        <a:ext cx="284162" cy="306387"/>
                      </a:xfrm>
                      <a:prstGeom prst="rect">
                        <a:avLst/>
                      </a:prstGeom>
                      <a:noFill/>
                      <a:ln w="38100">
                        <a:noFill/>
                        <a:miter/>
                      </a:ln>
                    </p:spPr>
                  </p:pic>
                </p:oleObj>
              </mc:Fallback>
            </mc:AlternateContent>
          </a:graphicData>
        </a:graphic>
      </p:graphicFrame>
      <p:sp>
        <p:nvSpPr>
          <p:cNvPr id="6152" name="Text Box 62"/>
          <p:cNvSpPr txBox="1"/>
          <p:nvPr/>
        </p:nvSpPr>
        <p:spPr>
          <a:xfrm>
            <a:off x="2968625" y="115888"/>
            <a:ext cx="4267200" cy="641350"/>
          </a:xfrm>
          <a:prstGeom prst="rect">
            <a:avLst/>
          </a:prstGeom>
          <a:noFill/>
          <a:ln w="9525">
            <a:noFill/>
          </a:ln>
        </p:spPr>
        <p:txBody>
          <a:bodyPr>
            <a:spAutoFit/>
          </a:bodyPr>
          <a:p>
            <a:pPr eaLnBrk="1" hangingPunct="1">
              <a:spcBef>
                <a:spcPct val="50000"/>
              </a:spcBef>
            </a:pPr>
            <a:r>
              <a:rPr lang="zh-CN" altLang="en-US" sz="3600" b="1" dirty="0">
                <a:solidFill>
                  <a:schemeClr val="bg1"/>
                </a:solidFill>
                <a:latin typeface="Times New Roman" panose="02020603050405020304" pitchFamily="18" charset="0"/>
              </a:rPr>
              <a:t>　  偏振光</a:t>
            </a:r>
            <a:endParaRPr lang="zh-CN" altLang="en-US" sz="3600" b="1"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903"/>
                                        </p:tgtEl>
                                        <p:attrNameLst>
                                          <p:attrName>style.visibility</p:attrName>
                                        </p:attrNameLst>
                                      </p:cBhvr>
                                      <p:to>
                                        <p:strVal val="visible"/>
                                      </p:to>
                                    </p:set>
                                    <p:animEffect transition="in" filter="blinds(horizontal)">
                                      <p:cBhvr>
                                        <p:cTn id="7" dur="500"/>
                                        <p:tgtEl>
                                          <p:spTgt spid="3690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8" name="Group 2"/>
          <p:cNvGrpSpPr/>
          <p:nvPr/>
        </p:nvGrpSpPr>
        <p:grpSpPr>
          <a:xfrm>
            <a:off x="679450" y="1081088"/>
            <a:ext cx="5160963" cy="581025"/>
            <a:chOff x="230" y="432"/>
            <a:chExt cx="4122" cy="239"/>
          </a:xfrm>
        </p:grpSpPr>
        <p:sp>
          <p:nvSpPr>
            <p:cNvPr id="9229" name="Rectangle 3"/>
            <p:cNvSpPr/>
            <p:nvPr/>
          </p:nvSpPr>
          <p:spPr>
            <a:xfrm>
              <a:off x="230" y="432"/>
              <a:ext cx="1831" cy="239"/>
            </a:xfrm>
            <a:prstGeom prst="rect">
              <a:avLst/>
            </a:prstGeom>
            <a:noFill/>
            <a:ln w="9525">
              <a:noFill/>
            </a:ln>
          </p:spPr>
          <p:txBody>
            <a:bodyPr wrap="none" lIns="92075" tIns="46038" rIns="92075" bIns="46038">
              <a:spAutoFit/>
            </a:bodyPr>
            <a:p>
              <a:pPr eaLnBrk="0" hangingPunct="0">
                <a:buBlip>
                  <a:blip r:embed="rId1"/>
                </a:buBlip>
              </a:pPr>
              <a:r>
                <a:rPr lang="en-US" altLang="zh-CN" sz="3200" b="1" dirty="0">
                  <a:solidFill>
                    <a:srgbClr val="003366"/>
                  </a:solidFill>
                  <a:latin typeface="宋体" panose="02010600030101010101" pitchFamily="2" charset="-122"/>
                </a:rPr>
                <a:t> </a:t>
              </a:r>
              <a:r>
                <a:rPr lang="zh-CN" altLang="en-US" sz="3200" b="1" dirty="0">
                  <a:solidFill>
                    <a:srgbClr val="003366"/>
                  </a:solidFill>
                  <a:latin typeface="宋体" panose="02010600030101010101" pitchFamily="2" charset="-122"/>
                </a:rPr>
                <a:t>寻常光线</a:t>
              </a:r>
              <a:endParaRPr lang="zh-CN" altLang="en-US" sz="3200" b="1" dirty="0">
                <a:solidFill>
                  <a:srgbClr val="003366"/>
                </a:solidFill>
                <a:latin typeface="宋体" panose="02010600030101010101" pitchFamily="2" charset="-122"/>
              </a:endParaRPr>
            </a:p>
          </p:txBody>
        </p:sp>
        <p:sp>
          <p:nvSpPr>
            <p:cNvPr id="9230" name="Rectangle 4"/>
            <p:cNvSpPr/>
            <p:nvPr/>
          </p:nvSpPr>
          <p:spPr>
            <a:xfrm>
              <a:off x="2159" y="432"/>
              <a:ext cx="2193" cy="238"/>
            </a:xfrm>
            <a:prstGeom prst="rect">
              <a:avLst/>
            </a:prstGeom>
            <a:noFill/>
            <a:ln w="9525">
              <a:noFill/>
            </a:ln>
          </p:spPr>
          <p:txBody>
            <a:bodyPr wrap="none" lIns="92075" tIns="46038" rIns="92075" bIns="46038">
              <a:spAutoFit/>
            </a:bodyPr>
            <a:p>
              <a:pPr eaLnBrk="0" hangingPunct="0"/>
              <a:r>
                <a:rPr lang="en-US" altLang="zh-CN" sz="3200" b="1" dirty="0">
                  <a:solidFill>
                    <a:srgbClr val="003366"/>
                  </a:solidFill>
                  <a:latin typeface="宋体" panose="02010600030101010101" pitchFamily="2" charset="-122"/>
                </a:rPr>
                <a:t>(</a:t>
              </a:r>
              <a:r>
                <a:rPr lang="en-US" altLang="zh-CN" sz="3200" dirty="0">
                  <a:solidFill>
                    <a:srgbClr val="003366"/>
                  </a:solidFill>
                  <a:latin typeface="Times New Roman" panose="02020603050405020304" pitchFamily="18" charset="0"/>
                </a:rPr>
                <a:t>ordinary rays</a:t>
              </a:r>
              <a:r>
                <a:rPr lang="en-US" altLang="zh-CN" sz="3200" b="1" dirty="0">
                  <a:solidFill>
                    <a:srgbClr val="003366"/>
                  </a:solidFill>
                  <a:latin typeface="宋体" panose="02010600030101010101" pitchFamily="2" charset="-122"/>
                </a:rPr>
                <a:t>)</a:t>
              </a:r>
              <a:endParaRPr lang="en-US" altLang="zh-CN" sz="3200" b="1" dirty="0">
                <a:solidFill>
                  <a:srgbClr val="003366"/>
                </a:solidFill>
                <a:latin typeface="宋体" panose="02010600030101010101" pitchFamily="2" charset="-122"/>
              </a:endParaRPr>
            </a:p>
          </p:txBody>
        </p:sp>
      </p:grpSp>
      <p:sp>
        <p:nvSpPr>
          <p:cNvPr id="9219" name="Rectangle 6"/>
          <p:cNvSpPr/>
          <p:nvPr/>
        </p:nvSpPr>
        <p:spPr>
          <a:xfrm>
            <a:off x="4556125" y="1905000"/>
            <a:ext cx="3841750" cy="579438"/>
          </a:xfrm>
          <a:prstGeom prst="rect">
            <a:avLst/>
          </a:prstGeom>
          <a:noFill/>
          <a:ln w="9525">
            <a:noFill/>
          </a:ln>
        </p:spPr>
        <p:txBody>
          <a:bodyPr wrap="none" lIns="92075" tIns="46038" rIns="92075" bIns="46038">
            <a:spAutoFit/>
          </a:bodyPr>
          <a:p>
            <a:pPr eaLnBrk="0" hangingPunct="0"/>
            <a:r>
              <a:rPr lang="zh-CN" altLang="en-US" sz="3200" b="1" dirty="0">
                <a:solidFill>
                  <a:srgbClr val="003366"/>
                </a:solidFill>
                <a:latin typeface="宋体" panose="02010600030101010101" pitchFamily="2" charset="-122"/>
              </a:rPr>
              <a:t>服从折射定律的光线</a:t>
            </a:r>
            <a:endParaRPr lang="zh-CN" altLang="en-US" sz="3200" b="1" dirty="0">
              <a:solidFill>
                <a:srgbClr val="003366"/>
              </a:solidFill>
              <a:latin typeface="宋体" panose="02010600030101010101" pitchFamily="2" charset="-122"/>
            </a:endParaRPr>
          </a:p>
        </p:txBody>
      </p:sp>
      <p:sp>
        <p:nvSpPr>
          <p:cNvPr id="9220" name="Line 7"/>
          <p:cNvSpPr/>
          <p:nvPr/>
        </p:nvSpPr>
        <p:spPr>
          <a:xfrm>
            <a:off x="3683000" y="2235200"/>
            <a:ext cx="841375" cy="0"/>
          </a:xfrm>
          <a:prstGeom prst="line">
            <a:avLst/>
          </a:prstGeom>
          <a:ln w="12700" cap="flat" cmpd="sng">
            <a:solidFill>
              <a:schemeClr val="tx1"/>
            </a:solidFill>
            <a:prstDash val="solid"/>
            <a:headEnd type="none" w="sm" len="sm"/>
            <a:tailEnd type="none" w="sm" len="sm"/>
          </a:ln>
        </p:spPr>
      </p:sp>
      <p:grpSp>
        <p:nvGrpSpPr>
          <p:cNvPr id="3" name="Group 8"/>
          <p:cNvGrpSpPr/>
          <p:nvPr/>
        </p:nvGrpSpPr>
        <p:grpSpPr>
          <a:xfrm>
            <a:off x="666750" y="2597150"/>
            <a:ext cx="5956300" cy="579438"/>
            <a:chOff x="182" y="1104"/>
            <a:chExt cx="4757" cy="238"/>
          </a:xfrm>
        </p:grpSpPr>
        <p:sp>
          <p:nvSpPr>
            <p:cNvPr id="9227" name="Rectangle 9"/>
            <p:cNvSpPr/>
            <p:nvPr/>
          </p:nvSpPr>
          <p:spPr>
            <a:xfrm>
              <a:off x="2122" y="1104"/>
              <a:ext cx="2817" cy="238"/>
            </a:xfrm>
            <a:prstGeom prst="rect">
              <a:avLst/>
            </a:prstGeom>
            <a:noFill/>
            <a:ln w="9525">
              <a:noFill/>
            </a:ln>
          </p:spPr>
          <p:txBody>
            <a:bodyPr wrap="none" lIns="92075" tIns="46038" rIns="92075" bIns="46038">
              <a:spAutoFit/>
            </a:bodyPr>
            <a:p>
              <a:pPr eaLnBrk="0" hangingPunct="0"/>
              <a:r>
                <a:rPr lang="en-US" altLang="zh-CN" sz="3200" dirty="0">
                  <a:solidFill>
                    <a:srgbClr val="003366"/>
                  </a:solidFill>
                  <a:latin typeface="Bookman Old Style" panose="02050604050505020204" pitchFamily="18" charset="0"/>
                </a:rPr>
                <a:t>(</a:t>
              </a:r>
              <a:r>
                <a:rPr lang="en-US" altLang="zh-CN" sz="3200" dirty="0">
                  <a:solidFill>
                    <a:srgbClr val="003366"/>
                  </a:solidFill>
                  <a:latin typeface="Times New Roman" panose="02020603050405020304" pitchFamily="18" charset="0"/>
                </a:rPr>
                <a:t>extraordinray rays</a:t>
              </a:r>
              <a:r>
                <a:rPr lang="en-US" altLang="zh-CN" sz="3200" dirty="0">
                  <a:solidFill>
                    <a:srgbClr val="003366"/>
                  </a:solidFill>
                  <a:latin typeface="Bookman Old Style" panose="02050604050505020204" pitchFamily="18" charset="0"/>
                </a:rPr>
                <a:t>) </a:t>
              </a:r>
              <a:endParaRPr lang="en-US" altLang="zh-CN" sz="3200" dirty="0">
                <a:solidFill>
                  <a:srgbClr val="003366"/>
                </a:solidFill>
                <a:latin typeface="Bookman Old Style" panose="02050604050505020204" pitchFamily="18" charset="0"/>
              </a:endParaRPr>
            </a:p>
          </p:txBody>
        </p:sp>
        <p:sp>
          <p:nvSpPr>
            <p:cNvPr id="9228" name="Rectangle 10"/>
            <p:cNvSpPr/>
            <p:nvPr/>
          </p:nvSpPr>
          <p:spPr>
            <a:xfrm>
              <a:off x="182" y="1104"/>
              <a:ext cx="1831" cy="238"/>
            </a:xfrm>
            <a:prstGeom prst="rect">
              <a:avLst/>
            </a:prstGeom>
            <a:noFill/>
            <a:ln w="9525">
              <a:noFill/>
            </a:ln>
          </p:spPr>
          <p:txBody>
            <a:bodyPr wrap="none" lIns="92075" tIns="46038" rIns="92075" bIns="46038">
              <a:spAutoFit/>
            </a:bodyPr>
            <a:p>
              <a:pPr eaLnBrk="0" hangingPunct="0">
                <a:buBlip>
                  <a:blip r:embed="rId1"/>
                </a:buBlip>
              </a:pPr>
              <a:r>
                <a:rPr lang="en-US" altLang="zh-CN" sz="3200" b="1" dirty="0">
                  <a:solidFill>
                    <a:srgbClr val="003366"/>
                  </a:solidFill>
                  <a:latin typeface="宋体" panose="02010600030101010101" pitchFamily="2" charset="-122"/>
                </a:rPr>
                <a:t> </a:t>
              </a:r>
              <a:r>
                <a:rPr lang="zh-CN" altLang="en-US" sz="3200" b="1" dirty="0">
                  <a:solidFill>
                    <a:srgbClr val="003366"/>
                  </a:solidFill>
                  <a:latin typeface="宋体" panose="02010600030101010101" pitchFamily="2" charset="-122"/>
                </a:rPr>
                <a:t>非常光线</a:t>
              </a:r>
              <a:endParaRPr lang="zh-CN" altLang="en-US" sz="3200" b="1" dirty="0">
                <a:solidFill>
                  <a:srgbClr val="003366"/>
                </a:solidFill>
                <a:latin typeface="宋体" panose="02010600030101010101" pitchFamily="2" charset="-122"/>
              </a:endParaRPr>
            </a:p>
          </p:txBody>
        </p:sp>
      </p:grpSp>
      <p:grpSp>
        <p:nvGrpSpPr>
          <p:cNvPr id="4" name="Group 11"/>
          <p:cNvGrpSpPr/>
          <p:nvPr/>
        </p:nvGrpSpPr>
        <p:grpSpPr>
          <a:xfrm>
            <a:off x="3684588" y="3297238"/>
            <a:ext cx="4910137" cy="581025"/>
            <a:chOff x="2592" y="1392"/>
            <a:chExt cx="3922" cy="239"/>
          </a:xfrm>
        </p:grpSpPr>
        <p:sp>
          <p:nvSpPr>
            <p:cNvPr id="9225" name="Rectangle 12"/>
            <p:cNvSpPr/>
            <p:nvPr/>
          </p:nvSpPr>
          <p:spPr>
            <a:xfrm>
              <a:off x="3121" y="1392"/>
              <a:ext cx="3393" cy="239"/>
            </a:xfrm>
            <a:prstGeom prst="rect">
              <a:avLst/>
            </a:prstGeom>
            <a:noFill/>
            <a:ln w="9525">
              <a:noFill/>
            </a:ln>
          </p:spPr>
          <p:txBody>
            <a:bodyPr wrap="none" lIns="92075" tIns="46038" rIns="92075" bIns="46038">
              <a:spAutoFit/>
            </a:bodyPr>
            <a:p>
              <a:pPr eaLnBrk="0" hangingPunct="0"/>
              <a:r>
                <a:rPr lang="zh-CN" altLang="en-US" sz="3200" b="1" dirty="0">
                  <a:solidFill>
                    <a:srgbClr val="003366"/>
                  </a:solidFill>
                  <a:latin typeface="宋体" panose="02010600030101010101" pitchFamily="2" charset="-122"/>
                </a:rPr>
                <a:t>不服从折射定律的光线</a:t>
              </a:r>
              <a:endParaRPr lang="zh-CN" altLang="en-US" sz="3200" b="1" dirty="0">
                <a:solidFill>
                  <a:srgbClr val="003366"/>
                </a:solidFill>
                <a:latin typeface="宋体" panose="02010600030101010101" pitchFamily="2" charset="-122"/>
              </a:endParaRPr>
            </a:p>
          </p:txBody>
        </p:sp>
        <p:sp>
          <p:nvSpPr>
            <p:cNvPr id="9226" name="Line 13"/>
            <p:cNvSpPr/>
            <p:nvPr/>
          </p:nvSpPr>
          <p:spPr>
            <a:xfrm>
              <a:off x="2592" y="1536"/>
              <a:ext cx="576" cy="0"/>
            </a:xfrm>
            <a:prstGeom prst="line">
              <a:avLst/>
            </a:prstGeom>
            <a:ln w="12700" cap="flat" cmpd="sng">
              <a:solidFill>
                <a:schemeClr val="tx1"/>
              </a:solidFill>
              <a:prstDash val="solid"/>
              <a:headEnd type="none" w="sm" len="sm"/>
              <a:tailEnd type="none" w="sm" len="sm"/>
            </a:ln>
          </p:spPr>
        </p:sp>
      </p:grpSp>
      <p:sp>
        <p:nvSpPr>
          <p:cNvPr id="36878" name="Rectangle 14"/>
          <p:cNvSpPr/>
          <p:nvPr/>
        </p:nvSpPr>
        <p:spPr>
          <a:xfrm>
            <a:off x="981075" y="4373563"/>
            <a:ext cx="6867525" cy="579437"/>
          </a:xfrm>
          <a:prstGeom prst="rect">
            <a:avLst/>
          </a:prstGeom>
          <a:noFill/>
          <a:ln w="9525">
            <a:noFill/>
          </a:ln>
        </p:spPr>
        <p:txBody>
          <a:bodyPr>
            <a:spAutoFit/>
          </a:bodyPr>
          <a:p>
            <a:pPr>
              <a:spcBef>
                <a:spcPct val="50000"/>
              </a:spcBef>
            </a:pPr>
            <a:r>
              <a:rPr lang="zh-CN" altLang="en-US" sz="3200" b="1" dirty="0">
                <a:solidFill>
                  <a:srgbClr val="003366"/>
                </a:solidFill>
                <a:latin typeface="Times New Roman" panose="02020603050405020304" pitchFamily="18" charset="0"/>
              </a:rPr>
              <a:t>（一般情况，非常光不在入射面内）</a:t>
            </a:r>
            <a:endParaRPr lang="zh-CN" altLang="en-US" sz="3200" b="1" dirty="0">
              <a:solidFill>
                <a:srgbClr val="003366"/>
              </a:solidFill>
              <a:latin typeface="Times New Roman" panose="02020603050405020304" pitchFamily="18" charset="0"/>
            </a:endParaRPr>
          </a:p>
        </p:txBody>
      </p:sp>
      <p:sp>
        <p:nvSpPr>
          <p:cNvPr id="9224" name="Text Box 68"/>
          <p:cNvSpPr txBox="1"/>
          <p:nvPr/>
        </p:nvSpPr>
        <p:spPr>
          <a:xfrm>
            <a:off x="1373188" y="115888"/>
            <a:ext cx="7086600" cy="641350"/>
          </a:xfrm>
          <a:prstGeom prst="rect">
            <a:avLst/>
          </a:prstGeom>
          <a:noFill/>
          <a:ln w="9525">
            <a:noFill/>
          </a:ln>
        </p:spPr>
        <p:txBody>
          <a:bodyPr>
            <a:spAutoFit/>
          </a:bodyPr>
          <a:p>
            <a:pPr>
              <a:spcBef>
                <a:spcPct val="50000"/>
              </a:spcBef>
            </a:pPr>
            <a:r>
              <a:rPr lang="en-US" altLang="zh-CN" sz="3600" b="1" dirty="0">
                <a:solidFill>
                  <a:schemeClr val="bg1"/>
                </a:solidFill>
                <a:latin typeface="宋体" panose="02010600030101010101" pitchFamily="2" charset="-122"/>
              </a:rPr>
              <a:t>  </a:t>
            </a:r>
            <a:r>
              <a:rPr lang="zh-CN" altLang="en-US" sz="3600" b="1" dirty="0">
                <a:solidFill>
                  <a:schemeClr val="bg1"/>
                </a:solidFill>
                <a:latin typeface="宋体" panose="02010600030101010101" pitchFamily="2" charset="-122"/>
              </a:rPr>
              <a:t>双折射的寻常光和非寻常光</a:t>
            </a:r>
            <a:endParaRPr lang="zh-CN" altLang="en-US" sz="3600" b="1" dirty="0">
              <a:solidFill>
                <a:schemeClr val="bg1"/>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8"/>
                                        </p:tgtEl>
                                        <p:attrNameLst>
                                          <p:attrName>style.visibility</p:attrName>
                                        </p:attrNameLst>
                                      </p:cBhvr>
                                      <p:to>
                                        <p:strVal val="visible"/>
                                      </p:to>
                                    </p:set>
                                    <p:animEffect transition="in" filter="blinds(horizontal)">
                                      <p:cBhvr>
                                        <p:cTn id="17" dur="500"/>
                                        <p:tgtEl>
                                          <p:spTgt spid="36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Text Box 1040"/>
          <p:cNvSpPr txBox="1"/>
          <p:nvPr/>
        </p:nvSpPr>
        <p:spPr>
          <a:xfrm>
            <a:off x="1152525" y="990600"/>
            <a:ext cx="6675438" cy="579438"/>
          </a:xfrm>
          <a:prstGeom prst="rect">
            <a:avLst/>
          </a:prstGeom>
          <a:noFill/>
          <a:ln w="9525">
            <a:noFill/>
          </a:ln>
        </p:spPr>
        <p:txBody>
          <a:bodyPr wrap="none">
            <a:spAutoFit/>
          </a:bodyPr>
          <a:p>
            <a:pPr>
              <a:spcBef>
                <a:spcPct val="50000"/>
              </a:spcBef>
            </a:pPr>
            <a:r>
              <a:rPr lang="zh-CN" altLang="en-US" sz="3200" b="1" dirty="0">
                <a:solidFill>
                  <a:srgbClr val="CC0000"/>
                </a:solidFill>
                <a:latin typeface="Times New Roman" panose="02020603050405020304" pitchFamily="18" charset="0"/>
              </a:rPr>
              <a:t>实验证明： </a:t>
            </a:r>
            <a:r>
              <a:rPr lang="en-US" altLang="zh-CN" sz="3200" dirty="0">
                <a:solidFill>
                  <a:srgbClr val="003366"/>
                </a:solidFill>
                <a:latin typeface="Times New Roman" panose="02020603050405020304" pitchFamily="18" charset="0"/>
              </a:rPr>
              <a:t>O</a:t>
            </a:r>
            <a:r>
              <a:rPr lang="en-US" altLang="zh-CN" sz="3200" b="1" dirty="0">
                <a:solidFill>
                  <a:srgbClr val="003366"/>
                </a:solidFill>
                <a:latin typeface="Times New Roman" panose="02020603050405020304" pitchFamily="18" charset="0"/>
              </a:rPr>
              <a:t> </a:t>
            </a:r>
            <a:r>
              <a:rPr lang="zh-CN" altLang="en-US" sz="3200" b="1" dirty="0">
                <a:solidFill>
                  <a:srgbClr val="003366"/>
                </a:solidFill>
                <a:latin typeface="Times New Roman" panose="02020603050405020304" pitchFamily="18" charset="0"/>
              </a:rPr>
              <a:t>光和      光均为偏振光</a:t>
            </a:r>
            <a:r>
              <a:rPr lang="en-US" altLang="zh-CN" sz="3200" b="1" dirty="0">
                <a:solidFill>
                  <a:srgbClr val="003366"/>
                </a:solidFill>
                <a:latin typeface="Times New Roman" panose="02020603050405020304" pitchFamily="18" charset="0"/>
              </a:rPr>
              <a:t>.</a:t>
            </a:r>
            <a:endParaRPr lang="en-US" altLang="zh-CN" sz="3200" b="1" dirty="0">
              <a:solidFill>
                <a:srgbClr val="003366"/>
              </a:solidFill>
              <a:latin typeface="Times New Roman" panose="02020603050405020304" pitchFamily="18" charset="0"/>
            </a:endParaRPr>
          </a:p>
        </p:txBody>
      </p:sp>
      <p:graphicFrame>
        <p:nvGraphicFramePr>
          <p:cNvPr id="3074" name="Object 1041"/>
          <p:cNvGraphicFramePr/>
          <p:nvPr/>
        </p:nvGraphicFramePr>
        <p:xfrm>
          <a:off x="4675188" y="1028700"/>
          <a:ext cx="430212" cy="533400"/>
        </p:xfrm>
        <a:graphic>
          <a:graphicData uri="http://schemas.openxmlformats.org/presentationml/2006/ole">
            <mc:AlternateContent xmlns:mc="http://schemas.openxmlformats.org/markup-compatibility/2006">
              <mc:Choice xmlns:v="urn:schemas-microsoft-com:vml" Requires="v">
                <p:oleObj spid="_x0000_s3" name="" r:id="rId1" imgW="114300" imgH="139700" progId="Equation.3">
                  <p:embed/>
                </p:oleObj>
              </mc:Choice>
              <mc:Fallback>
                <p:oleObj name="" r:id="rId1" imgW="114300" imgH="139700" progId="Equation.3">
                  <p:embed/>
                  <p:pic>
                    <p:nvPicPr>
                      <p:cNvPr id="0" name="图片 2"/>
                      <p:cNvPicPr/>
                      <p:nvPr/>
                    </p:nvPicPr>
                    <p:blipFill>
                      <a:blip r:embed="rId2">
                        <a:clrChange>
                          <a:clrFrom>
                            <a:srgbClr val="000000"/>
                          </a:clrFrom>
                          <a:clrTo>
                            <a:srgbClr val="003366"/>
                          </a:clrTo>
                        </a:clrChange>
                      </a:blip>
                      <a:stretch>
                        <a:fillRect/>
                      </a:stretch>
                    </p:blipFill>
                    <p:spPr>
                      <a:xfrm>
                        <a:off x="4675188" y="1028700"/>
                        <a:ext cx="430212" cy="533400"/>
                      </a:xfrm>
                      <a:prstGeom prst="rect">
                        <a:avLst/>
                      </a:prstGeom>
                      <a:noFill/>
                      <a:ln w="38100">
                        <a:noFill/>
                        <a:miter/>
                      </a:ln>
                    </p:spPr>
                  </p:pic>
                </p:oleObj>
              </mc:Fallback>
            </mc:AlternateContent>
          </a:graphicData>
        </a:graphic>
      </p:graphicFrame>
      <p:grpSp>
        <p:nvGrpSpPr>
          <p:cNvPr id="2" name="Group 1042"/>
          <p:cNvGrpSpPr/>
          <p:nvPr/>
        </p:nvGrpSpPr>
        <p:grpSpPr>
          <a:xfrm>
            <a:off x="838200" y="1752600"/>
            <a:ext cx="7467600" cy="2667000"/>
            <a:chOff x="528" y="2400"/>
            <a:chExt cx="4704" cy="1680"/>
          </a:xfrm>
        </p:grpSpPr>
        <p:sp>
          <p:nvSpPr>
            <p:cNvPr id="3099" name="Rectangle 1043"/>
            <p:cNvSpPr/>
            <p:nvPr/>
          </p:nvSpPr>
          <p:spPr>
            <a:xfrm>
              <a:off x="528" y="2400"/>
              <a:ext cx="4704" cy="168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3100" name="Group 1044"/>
            <p:cNvGrpSpPr/>
            <p:nvPr/>
          </p:nvGrpSpPr>
          <p:grpSpPr>
            <a:xfrm>
              <a:off x="754" y="2496"/>
              <a:ext cx="1886" cy="1489"/>
              <a:chOff x="562" y="2448"/>
              <a:chExt cx="1886" cy="1489"/>
            </a:xfrm>
          </p:grpSpPr>
          <p:sp>
            <p:nvSpPr>
              <p:cNvPr id="3101" name="Line 1045"/>
              <p:cNvSpPr/>
              <p:nvPr/>
            </p:nvSpPr>
            <p:spPr>
              <a:xfrm>
                <a:off x="1313" y="2895"/>
                <a:ext cx="274" cy="670"/>
              </a:xfrm>
              <a:prstGeom prst="line">
                <a:avLst/>
              </a:prstGeom>
              <a:ln w="38100" cap="flat" cmpd="sng">
                <a:solidFill>
                  <a:srgbClr val="0000FF"/>
                </a:solidFill>
                <a:prstDash val="solid"/>
                <a:headEnd type="none" w="sm" len="sm"/>
                <a:tailEnd type="none" w="sm" len="sm"/>
              </a:ln>
            </p:spPr>
          </p:sp>
          <p:sp>
            <p:nvSpPr>
              <p:cNvPr id="3102" name="Line 1046"/>
              <p:cNvSpPr/>
              <p:nvPr/>
            </p:nvSpPr>
            <p:spPr>
              <a:xfrm>
                <a:off x="1313" y="2895"/>
                <a:ext cx="626" cy="670"/>
              </a:xfrm>
              <a:prstGeom prst="line">
                <a:avLst/>
              </a:prstGeom>
              <a:ln w="38100" cap="flat" cmpd="sng">
                <a:solidFill>
                  <a:srgbClr val="0000FF"/>
                </a:solidFill>
                <a:prstDash val="solid"/>
                <a:headEnd type="none" w="sm" len="sm"/>
                <a:tailEnd type="none" w="sm" len="sm"/>
              </a:ln>
            </p:spPr>
          </p:sp>
          <p:sp>
            <p:nvSpPr>
              <p:cNvPr id="3103" name="Line 1047"/>
              <p:cNvSpPr/>
              <p:nvPr/>
            </p:nvSpPr>
            <p:spPr>
              <a:xfrm>
                <a:off x="1587" y="3565"/>
                <a:ext cx="548" cy="372"/>
              </a:xfrm>
              <a:prstGeom prst="line">
                <a:avLst/>
              </a:prstGeom>
              <a:ln w="38100" cap="flat" cmpd="sng">
                <a:solidFill>
                  <a:srgbClr val="0000FF"/>
                </a:solidFill>
                <a:prstDash val="solid"/>
                <a:headEnd type="none" w="sm" len="sm"/>
                <a:tailEnd type="triangle" w="sm" len="lg"/>
              </a:ln>
            </p:spPr>
          </p:sp>
          <p:sp>
            <p:nvSpPr>
              <p:cNvPr id="3104" name="Line 1048"/>
              <p:cNvSpPr/>
              <p:nvPr/>
            </p:nvSpPr>
            <p:spPr>
              <a:xfrm>
                <a:off x="1939" y="3565"/>
                <a:ext cx="509" cy="335"/>
              </a:xfrm>
              <a:prstGeom prst="line">
                <a:avLst/>
              </a:prstGeom>
              <a:ln w="38100" cap="flat" cmpd="sng">
                <a:solidFill>
                  <a:srgbClr val="0000FF"/>
                </a:solidFill>
                <a:prstDash val="solid"/>
                <a:headEnd type="none" w="sm" len="sm"/>
                <a:tailEnd type="triangle" w="sm" len="lg"/>
              </a:ln>
            </p:spPr>
          </p:sp>
          <p:sp>
            <p:nvSpPr>
              <p:cNvPr id="3105" name="Line 1049"/>
              <p:cNvSpPr/>
              <p:nvPr/>
            </p:nvSpPr>
            <p:spPr>
              <a:xfrm>
                <a:off x="805" y="2560"/>
                <a:ext cx="508" cy="335"/>
              </a:xfrm>
              <a:prstGeom prst="line">
                <a:avLst/>
              </a:prstGeom>
              <a:ln w="38100" cap="flat" cmpd="sng">
                <a:solidFill>
                  <a:srgbClr val="0000FF"/>
                </a:solidFill>
                <a:prstDash val="solid"/>
                <a:headEnd type="none" w="sm" len="sm"/>
                <a:tailEnd type="triangle" w="sm" len="lg"/>
              </a:ln>
            </p:spPr>
          </p:sp>
          <p:sp>
            <p:nvSpPr>
              <p:cNvPr id="3106" name="Line 1050"/>
              <p:cNvSpPr/>
              <p:nvPr/>
            </p:nvSpPr>
            <p:spPr>
              <a:xfrm>
                <a:off x="1296" y="2496"/>
                <a:ext cx="9" cy="720"/>
              </a:xfrm>
              <a:prstGeom prst="line">
                <a:avLst/>
              </a:prstGeom>
              <a:ln w="19050" cap="flat" cmpd="sng">
                <a:solidFill>
                  <a:schemeClr val="tx1"/>
                </a:solidFill>
                <a:prstDash val="dash"/>
                <a:headEnd type="none" w="sm" len="sm"/>
                <a:tailEnd type="none" w="sm" len="sm"/>
              </a:ln>
            </p:spPr>
          </p:sp>
          <p:sp>
            <p:nvSpPr>
              <p:cNvPr id="3107" name="Line 1051"/>
              <p:cNvSpPr/>
              <p:nvPr/>
            </p:nvSpPr>
            <p:spPr>
              <a:xfrm flipV="1">
                <a:off x="1488" y="3072"/>
                <a:ext cx="96" cy="92"/>
              </a:xfrm>
              <a:prstGeom prst="line">
                <a:avLst/>
              </a:prstGeom>
              <a:ln w="25400" cap="flat" cmpd="sng">
                <a:solidFill>
                  <a:srgbClr val="0000FF"/>
                </a:solidFill>
                <a:prstDash val="solid"/>
                <a:headEnd type="none" w="sm" len="sm"/>
                <a:tailEnd type="none" w="sm" len="sm"/>
              </a:ln>
            </p:spPr>
          </p:sp>
          <p:sp>
            <p:nvSpPr>
              <p:cNvPr id="3108" name="Line 1052"/>
              <p:cNvSpPr/>
              <p:nvPr/>
            </p:nvSpPr>
            <p:spPr>
              <a:xfrm flipV="1">
                <a:off x="1607" y="3216"/>
                <a:ext cx="95" cy="94"/>
              </a:xfrm>
              <a:prstGeom prst="line">
                <a:avLst/>
              </a:prstGeom>
              <a:ln w="25400" cap="flat" cmpd="sng">
                <a:solidFill>
                  <a:srgbClr val="0000FF"/>
                </a:solidFill>
                <a:prstDash val="solid"/>
                <a:headEnd type="none" w="sm" len="sm"/>
                <a:tailEnd type="none" w="sm" len="sm"/>
              </a:ln>
            </p:spPr>
          </p:sp>
          <p:sp>
            <p:nvSpPr>
              <p:cNvPr id="3109" name="Line 1053"/>
              <p:cNvSpPr/>
              <p:nvPr/>
            </p:nvSpPr>
            <p:spPr>
              <a:xfrm flipV="1">
                <a:off x="1702" y="3312"/>
                <a:ext cx="95" cy="92"/>
              </a:xfrm>
              <a:prstGeom prst="line">
                <a:avLst/>
              </a:prstGeom>
              <a:ln w="25400" cap="flat" cmpd="sng">
                <a:solidFill>
                  <a:srgbClr val="0000FF"/>
                </a:solidFill>
                <a:prstDash val="solid"/>
                <a:headEnd type="none" w="sm" len="sm"/>
                <a:tailEnd type="none" w="sm" len="sm"/>
              </a:ln>
            </p:spPr>
          </p:sp>
          <p:sp>
            <p:nvSpPr>
              <p:cNvPr id="3110" name="Line 1054"/>
              <p:cNvSpPr/>
              <p:nvPr/>
            </p:nvSpPr>
            <p:spPr>
              <a:xfrm flipV="1">
                <a:off x="1777" y="3411"/>
                <a:ext cx="95" cy="93"/>
              </a:xfrm>
              <a:prstGeom prst="line">
                <a:avLst/>
              </a:prstGeom>
              <a:ln w="25400" cap="flat" cmpd="sng">
                <a:solidFill>
                  <a:srgbClr val="0000FF"/>
                </a:solidFill>
                <a:prstDash val="solid"/>
                <a:headEnd type="none" w="sm" len="sm"/>
                <a:tailEnd type="none" w="sm" len="sm"/>
              </a:ln>
            </p:spPr>
          </p:sp>
          <p:sp>
            <p:nvSpPr>
              <p:cNvPr id="3111" name="Line 1055"/>
              <p:cNvSpPr/>
              <p:nvPr/>
            </p:nvSpPr>
            <p:spPr>
              <a:xfrm flipV="1">
                <a:off x="2002" y="3600"/>
                <a:ext cx="110" cy="96"/>
              </a:xfrm>
              <a:prstGeom prst="line">
                <a:avLst/>
              </a:prstGeom>
              <a:ln w="19050" cap="flat" cmpd="sng">
                <a:solidFill>
                  <a:srgbClr val="0000FF"/>
                </a:solidFill>
                <a:prstDash val="solid"/>
                <a:headEnd type="none" w="sm" len="sm"/>
                <a:tailEnd type="none" w="sm" len="sm"/>
              </a:ln>
            </p:spPr>
          </p:sp>
          <p:sp>
            <p:nvSpPr>
              <p:cNvPr id="3112" name="Line 1056"/>
              <p:cNvSpPr/>
              <p:nvPr/>
            </p:nvSpPr>
            <p:spPr>
              <a:xfrm flipV="1">
                <a:off x="2092" y="3648"/>
                <a:ext cx="116" cy="96"/>
              </a:xfrm>
              <a:prstGeom prst="line">
                <a:avLst/>
              </a:prstGeom>
              <a:ln w="25400" cap="flat" cmpd="sng">
                <a:solidFill>
                  <a:srgbClr val="0000FF"/>
                </a:solidFill>
                <a:prstDash val="solid"/>
                <a:headEnd type="none" w="sm" len="sm"/>
                <a:tailEnd type="none" w="sm" len="sm"/>
              </a:ln>
            </p:spPr>
          </p:sp>
          <p:sp>
            <p:nvSpPr>
              <p:cNvPr id="3113" name="Line 1057"/>
              <p:cNvSpPr/>
              <p:nvPr/>
            </p:nvSpPr>
            <p:spPr>
              <a:xfrm flipV="1">
                <a:off x="2160" y="3696"/>
                <a:ext cx="110" cy="96"/>
              </a:xfrm>
              <a:prstGeom prst="line">
                <a:avLst/>
              </a:prstGeom>
              <a:ln w="25400" cap="flat" cmpd="sng">
                <a:solidFill>
                  <a:srgbClr val="0000FF"/>
                </a:solidFill>
                <a:prstDash val="solid"/>
                <a:headEnd type="none" w="sm" len="sm"/>
                <a:tailEnd type="none" w="sm" len="sm"/>
              </a:ln>
            </p:spPr>
          </p:sp>
          <p:sp>
            <p:nvSpPr>
              <p:cNvPr id="3114" name="Rectangle 1058"/>
              <p:cNvSpPr/>
              <p:nvPr/>
            </p:nvSpPr>
            <p:spPr>
              <a:xfrm>
                <a:off x="562" y="2448"/>
                <a:ext cx="290" cy="365"/>
              </a:xfrm>
              <a:prstGeom prst="rect">
                <a:avLst/>
              </a:prstGeom>
              <a:noFill/>
              <a:ln w="9525">
                <a:noFill/>
              </a:ln>
            </p:spPr>
            <p:txBody>
              <a:bodyPr wrap="none" lIns="92075" tIns="46038" rIns="92075" bIns="46038">
                <a:spAutoFit/>
              </a:bodyPr>
              <a:p>
                <a:pPr eaLnBrk="0" hangingPunct="0"/>
                <a:r>
                  <a:rPr lang="en-US" altLang="zh-CN" sz="3200" dirty="0">
                    <a:solidFill>
                      <a:srgbClr val="003366"/>
                    </a:solidFill>
                    <a:latin typeface="Bookman Old Style" panose="02050604050505020204" pitchFamily="18" charset="0"/>
                  </a:rPr>
                  <a:t>A</a:t>
                </a:r>
                <a:endParaRPr lang="en-US" altLang="zh-CN" sz="3200" dirty="0">
                  <a:solidFill>
                    <a:srgbClr val="003366"/>
                  </a:solidFill>
                  <a:latin typeface="Bookman Old Style" panose="02050604050505020204" pitchFamily="18" charset="0"/>
                </a:endParaRPr>
              </a:p>
            </p:txBody>
          </p:sp>
          <p:sp>
            <p:nvSpPr>
              <p:cNvPr id="3115" name="Rectangle 1059"/>
              <p:cNvSpPr/>
              <p:nvPr/>
            </p:nvSpPr>
            <p:spPr>
              <a:xfrm>
                <a:off x="1344" y="3456"/>
                <a:ext cx="305" cy="365"/>
              </a:xfrm>
              <a:prstGeom prst="rect">
                <a:avLst/>
              </a:prstGeom>
              <a:noFill/>
              <a:ln w="9525">
                <a:noFill/>
              </a:ln>
            </p:spPr>
            <p:txBody>
              <a:bodyPr wrap="none" lIns="92075" tIns="46038" rIns="92075" bIns="46038">
                <a:spAutoFit/>
              </a:bodyPr>
              <a:p>
                <a:pPr eaLnBrk="0" hangingPunct="0"/>
                <a:r>
                  <a:rPr lang="en-US" altLang="zh-CN" sz="3200" dirty="0">
                    <a:solidFill>
                      <a:srgbClr val="006600"/>
                    </a:solidFill>
                    <a:latin typeface="Bookman Old Style" panose="02050604050505020204" pitchFamily="18" charset="0"/>
                  </a:rPr>
                  <a:t>C</a:t>
                </a:r>
                <a:endParaRPr lang="en-US" altLang="zh-CN" sz="3200" dirty="0">
                  <a:solidFill>
                    <a:srgbClr val="006600"/>
                  </a:solidFill>
                  <a:latin typeface="Bookman Old Style" panose="02050604050505020204" pitchFamily="18" charset="0"/>
                </a:endParaRPr>
              </a:p>
            </p:txBody>
          </p:sp>
          <p:sp>
            <p:nvSpPr>
              <p:cNvPr id="3116" name="Rectangle 1060"/>
              <p:cNvSpPr/>
              <p:nvPr/>
            </p:nvSpPr>
            <p:spPr>
              <a:xfrm>
                <a:off x="1305" y="2597"/>
                <a:ext cx="305" cy="365"/>
              </a:xfrm>
              <a:prstGeom prst="rect">
                <a:avLst/>
              </a:prstGeom>
              <a:noFill/>
              <a:ln w="9525">
                <a:noFill/>
              </a:ln>
            </p:spPr>
            <p:txBody>
              <a:bodyPr wrap="none" lIns="92075" tIns="46038" rIns="92075" bIns="46038">
                <a:spAutoFit/>
              </a:bodyPr>
              <a:p>
                <a:pPr eaLnBrk="0" hangingPunct="0"/>
                <a:r>
                  <a:rPr lang="en-US" altLang="zh-CN" sz="3200" dirty="0">
                    <a:solidFill>
                      <a:srgbClr val="003366"/>
                    </a:solidFill>
                    <a:latin typeface="Bookman Old Style" panose="02050604050505020204" pitchFamily="18" charset="0"/>
                  </a:rPr>
                  <a:t>B</a:t>
                </a:r>
                <a:endParaRPr lang="en-US" altLang="zh-CN" sz="3200" dirty="0">
                  <a:solidFill>
                    <a:srgbClr val="003366"/>
                  </a:solidFill>
                  <a:latin typeface="Bookman Old Style" panose="02050604050505020204" pitchFamily="18" charset="0"/>
                </a:endParaRPr>
              </a:p>
            </p:txBody>
          </p:sp>
          <p:sp>
            <p:nvSpPr>
              <p:cNvPr id="3117" name="Oval 1061"/>
              <p:cNvSpPr/>
              <p:nvPr/>
            </p:nvSpPr>
            <p:spPr>
              <a:xfrm>
                <a:off x="1488" y="3408"/>
                <a:ext cx="96" cy="96"/>
              </a:xfrm>
              <a:prstGeom prst="ellipse">
                <a:avLst/>
              </a:prstGeom>
              <a:solidFill>
                <a:srgbClr val="0000FF"/>
              </a:solidFill>
              <a:ln w="9525">
                <a:noFill/>
              </a:ln>
            </p:spPr>
            <p:txBody>
              <a:bodyPr wrap="none" anchor="ctr" anchorCtr="0"/>
              <a:p>
                <a:endParaRPr lang="zh-CN" altLang="en-US" dirty="0">
                  <a:latin typeface="Arial" panose="020B0604020202020204" pitchFamily="34" charset="0"/>
                </a:endParaRPr>
              </a:p>
            </p:txBody>
          </p:sp>
          <p:sp>
            <p:nvSpPr>
              <p:cNvPr id="3118" name="Oval 1062"/>
              <p:cNvSpPr/>
              <p:nvPr/>
            </p:nvSpPr>
            <p:spPr>
              <a:xfrm>
                <a:off x="1344" y="3024"/>
                <a:ext cx="96" cy="96"/>
              </a:xfrm>
              <a:prstGeom prst="ellipse">
                <a:avLst/>
              </a:prstGeom>
              <a:solidFill>
                <a:srgbClr val="0000FF"/>
              </a:solidFill>
              <a:ln w="9525">
                <a:noFill/>
              </a:ln>
            </p:spPr>
            <p:txBody>
              <a:bodyPr wrap="none" anchor="ctr" anchorCtr="0"/>
              <a:p>
                <a:endParaRPr lang="zh-CN" altLang="en-US" dirty="0">
                  <a:latin typeface="Arial" panose="020B0604020202020204" pitchFamily="34" charset="0"/>
                </a:endParaRPr>
              </a:p>
            </p:txBody>
          </p:sp>
          <p:sp>
            <p:nvSpPr>
              <p:cNvPr id="3119" name="Oval 1063"/>
              <p:cNvSpPr/>
              <p:nvPr/>
            </p:nvSpPr>
            <p:spPr>
              <a:xfrm>
                <a:off x="1416" y="3216"/>
                <a:ext cx="96" cy="96"/>
              </a:xfrm>
              <a:prstGeom prst="ellipse">
                <a:avLst/>
              </a:prstGeom>
              <a:solidFill>
                <a:srgbClr val="0000FF"/>
              </a:solidFill>
              <a:ln w="9525">
                <a:noFill/>
              </a:ln>
            </p:spPr>
            <p:txBody>
              <a:bodyPr wrap="none" anchor="ctr" anchorCtr="0"/>
              <a:p>
                <a:endParaRPr lang="zh-CN" altLang="en-US" dirty="0">
                  <a:latin typeface="Arial" panose="020B0604020202020204" pitchFamily="34" charset="0"/>
                </a:endParaRPr>
              </a:p>
            </p:txBody>
          </p:sp>
          <p:sp>
            <p:nvSpPr>
              <p:cNvPr id="3120" name="Oval 1064"/>
              <p:cNvSpPr/>
              <p:nvPr/>
            </p:nvSpPr>
            <p:spPr>
              <a:xfrm>
                <a:off x="1677" y="3622"/>
                <a:ext cx="96" cy="96"/>
              </a:xfrm>
              <a:prstGeom prst="ellipse">
                <a:avLst/>
              </a:prstGeom>
              <a:solidFill>
                <a:srgbClr val="0000FF"/>
              </a:solidFill>
              <a:ln w="9525">
                <a:noFill/>
              </a:ln>
            </p:spPr>
            <p:txBody>
              <a:bodyPr wrap="none" anchor="ctr" anchorCtr="0"/>
              <a:p>
                <a:endParaRPr lang="zh-CN" altLang="en-US" dirty="0">
                  <a:latin typeface="Arial" panose="020B0604020202020204" pitchFamily="34" charset="0"/>
                </a:endParaRPr>
              </a:p>
            </p:txBody>
          </p:sp>
          <p:sp>
            <p:nvSpPr>
              <p:cNvPr id="3121" name="Oval 1065"/>
              <p:cNvSpPr/>
              <p:nvPr/>
            </p:nvSpPr>
            <p:spPr>
              <a:xfrm>
                <a:off x="1824" y="3722"/>
                <a:ext cx="96" cy="96"/>
              </a:xfrm>
              <a:prstGeom prst="ellipse">
                <a:avLst/>
              </a:prstGeom>
              <a:solidFill>
                <a:srgbClr val="0000FF"/>
              </a:solidFill>
              <a:ln w="9525">
                <a:noFill/>
              </a:ln>
            </p:spPr>
            <p:txBody>
              <a:bodyPr wrap="none" anchor="ctr" anchorCtr="0"/>
              <a:p>
                <a:endParaRPr lang="zh-CN" altLang="en-US" dirty="0">
                  <a:latin typeface="Arial" panose="020B0604020202020204" pitchFamily="34" charset="0"/>
                </a:endParaRPr>
              </a:p>
            </p:txBody>
          </p:sp>
          <p:sp>
            <p:nvSpPr>
              <p:cNvPr id="3122" name="AutoShape 1066"/>
              <p:cNvSpPr/>
              <p:nvPr/>
            </p:nvSpPr>
            <p:spPr>
              <a:xfrm flipH="1">
                <a:off x="672" y="2880"/>
                <a:ext cx="1680" cy="672"/>
              </a:xfrm>
              <a:prstGeom prst="parallelogram">
                <a:avLst>
                  <a:gd name="adj" fmla="val 62487"/>
                </a:avLst>
              </a:prstGeom>
              <a:solidFill>
                <a:srgbClr val="BDFFFF">
                  <a:alpha val="50195"/>
                </a:srgbClr>
              </a:solidFill>
              <a:ln w="127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3123" name="Rectangle 1067"/>
              <p:cNvSpPr/>
              <p:nvPr/>
            </p:nvSpPr>
            <p:spPr>
              <a:xfrm>
                <a:off x="1200" y="3120"/>
                <a:ext cx="432" cy="365"/>
              </a:xfrm>
              <a:prstGeom prst="rect">
                <a:avLst/>
              </a:prstGeom>
              <a:noFill/>
              <a:ln w="9525">
                <a:noFill/>
              </a:ln>
            </p:spPr>
            <p:txBody>
              <a:bodyPr lIns="92075" tIns="46038" rIns="92075" bIns="46038">
                <a:spAutoFit/>
              </a:bodyPr>
              <a:p>
                <a:pPr eaLnBrk="0" hangingPunct="0"/>
                <a:r>
                  <a:rPr lang="en-US" altLang="zh-CN" sz="3200" b="1" dirty="0">
                    <a:solidFill>
                      <a:srgbClr val="003366"/>
                    </a:solidFill>
                    <a:latin typeface="Bookman Old Style" panose="02050604050505020204" pitchFamily="18" charset="0"/>
                  </a:rPr>
                  <a:t>o</a:t>
                </a:r>
                <a:endParaRPr lang="en-US" altLang="zh-CN" sz="3200" b="1" dirty="0">
                  <a:solidFill>
                    <a:srgbClr val="003366"/>
                  </a:solidFill>
                  <a:latin typeface="Bookman Old Style" panose="02050604050505020204" pitchFamily="18" charset="0"/>
                </a:endParaRPr>
              </a:p>
            </p:txBody>
          </p:sp>
          <p:sp>
            <p:nvSpPr>
              <p:cNvPr id="3124" name="Rectangle 1068"/>
              <p:cNvSpPr/>
              <p:nvPr/>
            </p:nvSpPr>
            <p:spPr>
              <a:xfrm>
                <a:off x="1680" y="3024"/>
                <a:ext cx="265" cy="365"/>
              </a:xfrm>
              <a:prstGeom prst="rect">
                <a:avLst/>
              </a:prstGeom>
              <a:noFill/>
              <a:ln w="9525">
                <a:noFill/>
              </a:ln>
            </p:spPr>
            <p:txBody>
              <a:bodyPr wrap="none" lIns="92075" tIns="46038" rIns="92075" bIns="46038">
                <a:spAutoFit/>
              </a:bodyPr>
              <a:p>
                <a:pPr eaLnBrk="0" hangingPunct="0"/>
                <a:r>
                  <a:rPr lang="en-US" altLang="zh-CN" sz="3200" b="1" dirty="0">
                    <a:solidFill>
                      <a:srgbClr val="003366"/>
                    </a:solidFill>
                    <a:latin typeface="Bookman Old Style" panose="02050604050505020204" pitchFamily="18" charset="0"/>
                  </a:rPr>
                  <a:t>e</a:t>
                </a:r>
                <a:endParaRPr lang="en-US" altLang="zh-CN" sz="3200" b="1" dirty="0">
                  <a:solidFill>
                    <a:srgbClr val="003366"/>
                  </a:solidFill>
                  <a:latin typeface="Bookman Old Style" panose="02050604050505020204" pitchFamily="18" charset="0"/>
                </a:endParaRPr>
              </a:p>
            </p:txBody>
          </p:sp>
          <p:sp>
            <p:nvSpPr>
              <p:cNvPr id="3125" name="Rectangle 1069"/>
              <p:cNvSpPr/>
              <p:nvPr/>
            </p:nvSpPr>
            <p:spPr>
              <a:xfrm>
                <a:off x="1920" y="3264"/>
                <a:ext cx="432" cy="365"/>
              </a:xfrm>
              <a:prstGeom prst="rect">
                <a:avLst/>
              </a:prstGeom>
              <a:noFill/>
              <a:ln w="9525">
                <a:noFill/>
              </a:ln>
            </p:spPr>
            <p:txBody>
              <a:bodyPr lIns="92075" tIns="46038" rIns="92075" bIns="46038">
                <a:spAutoFit/>
              </a:bodyPr>
              <a:p>
                <a:pPr eaLnBrk="0" hangingPunct="0"/>
                <a:r>
                  <a:rPr lang="en-US" altLang="zh-CN" sz="3200" dirty="0">
                    <a:solidFill>
                      <a:srgbClr val="006600"/>
                    </a:solidFill>
                    <a:latin typeface="Bookman Old Style" panose="02050604050505020204" pitchFamily="18" charset="0"/>
                  </a:rPr>
                  <a:t>D</a:t>
                </a:r>
                <a:endParaRPr lang="en-US" altLang="zh-CN" sz="3200" dirty="0">
                  <a:solidFill>
                    <a:srgbClr val="006600"/>
                  </a:solidFill>
                  <a:latin typeface="Bookman Old Style" panose="02050604050505020204" pitchFamily="18" charset="0"/>
                </a:endParaRPr>
              </a:p>
            </p:txBody>
          </p:sp>
        </p:grpSp>
      </p:grpSp>
      <p:grpSp>
        <p:nvGrpSpPr>
          <p:cNvPr id="4" name="Group 1070"/>
          <p:cNvGrpSpPr/>
          <p:nvPr/>
        </p:nvGrpSpPr>
        <p:grpSpPr>
          <a:xfrm>
            <a:off x="4953000" y="1828800"/>
            <a:ext cx="2743200" cy="2590800"/>
            <a:chOff x="3360" y="2448"/>
            <a:chExt cx="1728" cy="1632"/>
          </a:xfrm>
        </p:grpSpPr>
        <p:sp>
          <p:nvSpPr>
            <p:cNvPr id="3079" name="Line 1071"/>
            <p:cNvSpPr/>
            <p:nvPr/>
          </p:nvSpPr>
          <p:spPr>
            <a:xfrm>
              <a:off x="4080" y="2545"/>
              <a:ext cx="0" cy="1535"/>
            </a:xfrm>
            <a:prstGeom prst="line">
              <a:avLst/>
            </a:prstGeom>
            <a:ln w="38100" cap="flat" cmpd="sng">
              <a:solidFill>
                <a:srgbClr val="0000FF"/>
              </a:solidFill>
              <a:prstDash val="solid"/>
              <a:headEnd type="none" w="sm" len="sm"/>
              <a:tailEnd type="triangle" w="sm" len="lg"/>
            </a:ln>
          </p:spPr>
        </p:sp>
        <p:sp>
          <p:nvSpPr>
            <p:cNvPr id="3080" name="Line 1072"/>
            <p:cNvSpPr/>
            <p:nvPr/>
          </p:nvSpPr>
          <p:spPr>
            <a:xfrm>
              <a:off x="4080" y="2880"/>
              <a:ext cx="288" cy="675"/>
            </a:xfrm>
            <a:prstGeom prst="line">
              <a:avLst/>
            </a:prstGeom>
            <a:ln w="38100" cap="flat" cmpd="sng">
              <a:solidFill>
                <a:srgbClr val="0000FF"/>
              </a:solidFill>
              <a:prstDash val="solid"/>
              <a:headEnd type="none" w="sm" len="sm"/>
              <a:tailEnd type="none" w="sm" len="lg"/>
            </a:ln>
          </p:spPr>
        </p:sp>
        <p:sp>
          <p:nvSpPr>
            <p:cNvPr id="3081" name="Line 1073"/>
            <p:cNvSpPr/>
            <p:nvPr/>
          </p:nvSpPr>
          <p:spPr>
            <a:xfrm>
              <a:off x="4080" y="2448"/>
              <a:ext cx="0" cy="304"/>
            </a:xfrm>
            <a:prstGeom prst="line">
              <a:avLst/>
            </a:prstGeom>
            <a:ln w="38100" cap="flat" cmpd="sng">
              <a:solidFill>
                <a:srgbClr val="0000FF"/>
              </a:solidFill>
              <a:prstDash val="solid"/>
              <a:headEnd type="none" w="sm" len="sm"/>
              <a:tailEnd type="triangle" w="sm" len="lg"/>
            </a:ln>
          </p:spPr>
        </p:sp>
        <p:sp>
          <p:nvSpPr>
            <p:cNvPr id="3082" name="Line 1074"/>
            <p:cNvSpPr/>
            <p:nvPr/>
          </p:nvSpPr>
          <p:spPr>
            <a:xfrm flipV="1">
              <a:off x="4080" y="3022"/>
              <a:ext cx="118" cy="48"/>
            </a:xfrm>
            <a:prstGeom prst="line">
              <a:avLst/>
            </a:prstGeom>
            <a:ln w="25400" cap="flat" cmpd="sng">
              <a:solidFill>
                <a:srgbClr val="0000FF"/>
              </a:solidFill>
              <a:prstDash val="solid"/>
              <a:headEnd type="none" w="sm" len="sm"/>
              <a:tailEnd type="none" w="sm" len="lg"/>
            </a:ln>
          </p:spPr>
        </p:sp>
        <p:sp>
          <p:nvSpPr>
            <p:cNvPr id="3083" name="Line 1075"/>
            <p:cNvSpPr/>
            <p:nvPr/>
          </p:nvSpPr>
          <p:spPr>
            <a:xfrm flipV="1">
              <a:off x="4128" y="3117"/>
              <a:ext cx="116" cy="49"/>
            </a:xfrm>
            <a:prstGeom prst="line">
              <a:avLst/>
            </a:prstGeom>
            <a:ln w="25400" cap="flat" cmpd="sng">
              <a:solidFill>
                <a:srgbClr val="0000FF"/>
              </a:solidFill>
              <a:prstDash val="solid"/>
              <a:headEnd type="none" w="sm" len="sm"/>
              <a:tailEnd type="none" w="sm" len="lg"/>
            </a:ln>
          </p:spPr>
        </p:sp>
        <p:sp>
          <p:nvSpPr>
            <p:cNvPr id="3084" name="Line 1076"/>
            <p:cNvSpPr/>
            <p:nvPr/>
          </p:nvSpPr>
          <p:spPr>
            <a:xfrm flipV="1">
              <a:off x="4176" y="3214"/>
              <a:ext cx="118" cy="48"/>
            </a:xfrm>
            <a:prstGeom prst="line">
              <a:avLst/>
            </a:prstGeom>
            <a:ln w="25400" cap="flat" cmpd="sng">
              <a:solidFill>
                <a:srgbClr val="0000FF"/>
              </a:solidFill>
              <a:prstDash val="solid"/>
              <a:headEnd type="none" w="sm" len="sm"/>
              <a:tailEnd type="none" w="sm" len="lg"/>
            </a:ln>
          </p:spPr>
        </p:sp>
        <p:sp>
          <p:nvSpPr>
            <p:cNvPr id="3085" name="Line 1077"/>
            <p:cNvSpPr/>
            <p:nvPr/>
          </p:nvSpPr>
          <p:spPr>
            <a:xfrm flipV="1">
              <a:off x="4224" y="3312"/>
              <a:ext cx="118" cy="47"/>
            </a:xfrm>
            <a:prstGeom prst="line">
              <a:avLst/>
            </a:prstGeom>
            <a:ln w="25400" cap="flat" cmpd="sng">
              <a:solidFill>
                <a:srgbClr val="0000FF"/>
              </a:solidFill>
              <a:prstDash val="solid"/>
              <a:headEnd type="none" w="sm" len="sm"/>
              <a:tailEnd type="none" w="sm" len="lg"/>
            </a:ln>
          </p:spPr>
        </p:sp>
        <p:grpSp>
          <p:nvGrpSpPr>
            <p:cNvPr id="3086" name="Group 1078"/>
            <p:cNvGrpSpPr/>
            <p:nvPr/>
          </p:nvGrpSpPr>
          <p:grpSpPr>
            <a:xfrm>
              <a:off x="4303" y="3552"/>
              <a:ext cx="161" cy="480"/>
              <a:chOff x="4293" y="3552"/>
              <a:chExt cx="161" cy="463"/>
            </a:xfrm>
          </p:grpSpPr>
          <p:sp>
            <p:nvSpPr>
              <p:cNvPr id="3095" name="Line 1079"/>
              <p:cNvSpPr/>
              <p:nvPr/>
            </p:nvSpPr>
            <p:spPr>
              <a:xfrm>
                <a:off x="4368" y="3552"/>
                <a:ext cx="0" cy="463"/>
              </a:xfrm>
              <a:prstGeom prst="line">
                <a:avLst/>
              </a:prstGeom>
              <a:ln w="38100" cap="flat" cmpd="sng">
                <a:solidFill>
                  <a:srgbClr val="0000FF"/>
                </a:solidFill>
                <a:prstDash val="solid"/>
                <a:headEnd type="none" w="sm" len="sm"/>
                <a:tailEnd type="triangle" w="sm" len="lg"/>
              </a:ln>
            </p:spPr>
          </p:sp>
          <p:sp>
            <p:nvSpPr>
              <p:cNvPr id="3096" name="Line 1080"/>
              <p:cNvSpPr/>
              <p:nvPr/>
            </p:nvSpPr>
            <p:spPr>
              <a:xfrm>
                <a:off x="4293" y="3625"/>
                <a:ext cx="161" cy="0"/>
              </a:xfrm>
              <a:prstGeom prst="line">
                <a:avLst/>
              </a:prstGeom>
              <a:ln w="25400" cap="flat" cmpd="sng">
                <a:solidFill>
                  <a:srgbClr val="0000FF"/>
                </a:solidFill>
                <a:prstDash val="solid"/>
                <a:headEnd type="none" w="sm" len="sm"/>
                <a:tailEnd type="none" w="sm" len="lg"/>
              </a:ln>
            </p:spPr>
          </p:sp>
          <p:sp>
            <p:nvSpPr>
              <p:cNvPr id="3097" name="Line 1081"/>
              <p:cNvSpPr/>
              <p:nvPr/>
            </p:nvSpPr>
            <p:spPr>
              <a:xfrm>
                <a:off x="4293" y="3709"/>
                <a:ext cx="161" cy="0"/>
              </a:xfrm>
              <a:prstGeom prst="line">
                <a:avLst/>
              </a:prstGeom>
              <a:ln w="25400" cap="flat" cmpd="sng">
                <a:solidFill>
                  <a:srgbClr val="0000FF"/>
                </a:solidFill>
                <a:prstDash val="solid"/>
                <a:headEnd type="none" w="sm" len="sm"/>
                <a:tailEnd type="none" w="sm" len="lg"/>
              </a:ln>
            </p:spPr>
          </p:sp>
          <p:sp>
            <p:nvSpPr>
              <p:cNvPr id="3098" name="Line 1082"/>
              <p:cNvSpPr/>
              <p:nvPr/>
            </p:nvSpPr>
            <p:spPr>
              <a:xfrm>
                <a:off x="4293" y="3792"/>
                <a:ext cx="161" cy="0"/>
              </a:xfrm>
              <a:prstGeom prst="line">
                <a:avLst/>
              </a:prstGeom>
              <a:ln w="25400" cap="flat" cmpd="sng">
                <a:solidFill>
                  <a:srgbClr val="0000FF"/>
                </a:solidFill>
                <a:prstDash val="solid"/>
                <a:headEnd type="none" w="sm" len="sm"/>
                <a:tailEnd type="none" w="sm" len="lg"/>
              </a:ln>
            </p:spPr>
          </p:sp>
        </p:grpSp>
        <p:sp>
          <p:nvSpPr>
            <p:cNvPr id="3087" name="Oval 1083"/>
            <p:cNvSpPr/>
            <p:nvPr/>
          </p:nvSpPr>
          <p:spPr>
            <a:xfrm>
              <a:off x="4032" y="3120"/>
              <a:ext cx="96" cy="96"/>
            </a:xfrm>
            <a:prstGeom prst="ellipse">
              <a:avLst/>
            </a:prstGeom>
            <a:solidFill>
              <a:srgbClr val="0000FF"/>
            </a:solidFill>
            <a:ln w="9525">
              <a:noFill/>
            </a:ln>
          </p:spPr>
          <p:txBody>
            <a:bodyPr wrap="none" anchor="ctr" anchorCtr="0"/>
            <a:p>
              <a:endParaRPr lang="zh-CN" altLang="en-US" dirty="0">
                <a:latin typeface="Arial" panose="020B0604020202020204" pitchFamily="34" charset="0"/>
              </a:endParaRPr>
            </a:p>
          </p:txBody>
        </p:sp>
        <p:sp>
          <p:nvSpPr>
            <p:cNvPr id="3088" name="Oval 1084"/>
            <p:cNvSpPr/>
            <p:nvPr/>
          </p:nvSpPr>
          <p:spPr>
            <a:xfrm>
              <a:off x="4032" y="3264"/>
              <a:ext cx="96" cy="96"/>
            </a:xfrm>
            <a:prstGeom prst="ellipse">
              <a:avLst/>
            </a:prstGeom>
            <a:solidFill>
              <a:srgbClr val="0000FF"/>
            </a:solidFill>
            <a:ln w="9525">
              <a:noFill/>
            </a:ln>
          </p:spPr>
          <p:txBody>
            <a:bodyPr wrap="none" anchor="ctr" anchorCtr="0"/>
            <a:p>
              <a:endParaRPr lang="zh-CN" altLang="en-US" dirty="0">
                <a:latin typeface="Arial" panose="020B0604020202020204" pitchFamily="34" charset="0"/>
              </a:endParaRPr>
            </a:p>
          </p:txBody>
        </p:sp>
        <p:sp>
          <p:nvSpPr>
            <p:cNvPr id="3089" name="Oval 1085"/>
            <p:cNvSpPr/>
            <p:nvPr/>
          </p:nvSpPr>
          <p:spPr>
            <a:xfrm>
              <a:off x="4032" y="3408"/>
              <a:ext cx="96" cy="96"/>
            </a:xfrm>
            <a:prstGeom prst="ellipse">
              <a:avLst/>
            </a:prstGeom>
            <a:solidFill>
              <a:srgbClr val="0000FF"/>
            </a:solidFill>
            <a:ln w="9525">
              <a:noFill/>
            </a:ln>
          </p:spPr>
          <p:txBody>
            <a:bodyPr wrap="none" anchor="ctr" anchorCtr="0"/>
            <a:p>
              <a:endParaRPr lang="zh-CN" altLang="en-US" dirty="0">
                <a:latin typeface="Arial" panose="020B0604020202020204" pitchFamily="34" charset="0"/>
              </a:endParaRPr>
            </a:p>
          </p:txBody>
        </p:sp>
        <p:sp>
          <p:nvSpPr>
            <p:cNvPr id="3090" name="Oval 1086"/>
            <p:cNvSpPr/>
            <p:nvPr/>
          </p:nvSpPr>
          <p:spPr>
            <a:xfrm>
              <a:off x="4032" y="3600"/>
              <a:ext cx="96" cy="96"/>
            </a:xfrm>
            <a:prstGeom prst="ellipse">
              <a:avLst/>
            </a:prstGeom>
            <a:solidFill>
              <a:srgbClr val="0000FF"/>
            </a:solidFill>
            <a:ln w="9525">
              <a:noFill/>
            </a:ln>
          </p:spPr>
          <p:txBody>
            <a:bodyPr wrap="none" anchor="ctr" anchorCtr="0"/>
            <a:p>
              <a:endParaRPr lang="zh-CN" altLang="en-US" dirty="0">
                <a:latin typeface="Arial" panose="020B0604020202020204" pitchFamily="34" charset="0"/>
              </a:endParaRPr>
            </a:p>
          </p:txBody>
        </p:sp>
        <p:sp>
          <p:nvSpPr>
            <p:cNvPr id="3091" name="Oval 1087"/>
            <p:cNvSpPr/>
            <p:nvPr/>
          </p:nvSpPr>
          <p:spPr>
            <a:xfrm>
              <a:off x="4032" y="3744"/>
              <a:ext cx="96" cy="96"/>
            </a:xfrm>
            <a:prstGeom prst="ellipse">
              <a:avLst/>
            </a:prstGeom>
            <a:solidFill>
              <a:srgbClr val="0000FF"/>
            </a:solidFill>
            <a:ln w="9525">
              <a:noFill/>
            </a:ln>
          </p:spPr>
          <p:txBody>
            <a:bodyPr wrap="none" anchor="ctr" anchorCtr="0"/>
            <a:p>
              <a:endParaRPr lang="zh-CN" altLang="en-US" dirty="0">
                <a:latin typeface="Arial" panose="020B0604020202020204" pitchFamily="34" charset="0"/>
              </a:endParaRPr>
            </a:p>
          </p:txBody>
        </p:sp>
        <p:sp>
          <p:nvSpPr>
            <p:cNvPr id="3092" name="AutoShape 1088"/>
            <p:cNvSpPr/>
            <p:nvPr/>
          </p:nvSpPr>
          <p:spPr>
            <a:xfrm flipH="1">
              <a:off x="3360" y="2880"/>
              <a:ext cx="1728" cy="672"/>
            </a:xfrm>
            <a:prstGeom prst="parallelogram">
              <a:avLst>
                <a:gd name="adj" fmla="val 64272"/>
              </a:avLst>
            </a:prstGeom>
            <a:solidFill>
              <a:srgbClr val="CDFFFF">
                <a:alpha val="50195"/>
              </a:srgbClr>
            </a:solidFill>
            <a:ln w="127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3093" name="Rectangle 1089"/>
            <p:cNvSpPr/>
            <p:nvPr/>
          </p:nvSpPr>
          <p:spPr>
            <a:xfrm>
              <a:off x="4320" y="3187"/>
              <a:ext cx="249" cy="365"/>
            </a:xfrm>
            <a:prstGeom prst="rect">
              <a:avLst/>
            </a:prstGeom>
            <a:noFill/>
            <a:ln w="9525">
              <a:noFill/>
            </a:ln>
          </p:spPr>
          <p:txBody>
            <a:bodyPr wrap="none" lIns="92075" tIns="46038" rIns="92075" bIns="46038">
              <a:spAutoFit/>
            </a:bodyPr>
            <a:p>
              <a:pPr eaLnBrk="0" hangingPunct="0"/>
              <a:r>
                <a:rPr lang="en-US" altLang="zh-CN" sz="3200" dirty="0">
                  <a:solidFill>
                    <a:srgbClr val="003366"/>
                  </a:solidFill>
                  <a:latin typeface="Bookman Old Style" panose="02050604050505020204" pitchFamily="18" charset="0"/>
                </a:rPr>
                <a:t>e</a:t>
              </a:r>
              <a:endParaRPr lang="en-US" altLang="zh-CN" sz="3200" dirty="0">
                <a:solidFill>
                  <a:srgbClr val="003366"/>
                </a:solidFill>
                <a:latin typeface="Bookman Old Style" panose="02050604050505020204" pitchFamily="18" charset="0"/>
              </a:endParaRPr>
            </a:p>
          </p:txBody>
        </p:sp>
        <p:sp>
          <p:nvSpPr>
            <p:cNvPr id="3094" name="Rectangle 1090"/>
            <p:cNvSpPr/>
            <p:nvPr/>
          </p:nvSpPr>
          <p:spPr>
            <a:xfrm>
              <a:off x="3792" y="3216"/>
              <a:ext cx="259" cy="365"/>
            </a:xfrm>
            <a:prstGeom prst="rect">
              <a:avLst/>
            </a:prstGeom>
            <a:noFill/>
            <a:ln w="9525">
              <a:noFill/>
            </a:ln>
          </p:spPr>
          <p:txBody>
            <a:bodyPr wrap="none" lIns="92075" tIns="46038" rIns="92075" bIns="46038">
              <a:spAutoFit/>
            </a:bodyPr>
            <a:p>
              <a:pPr eaLnBrk="0" hangingPunct="0"/>
              <a:r>
                <a:rPr lang="en-US" altLang="zh-CN" sz="3200" dirty="0">
                  <a:solidFill>
                    <a:srgbClr val="003366"/>
                  </a:solidFill>
                  <a:latin typeface="Bookman Old Style" panose="02050604050505020204" pitchFamily="18" charset="0"/>
                </a:rPr>
                <a:t>o</a:t>
              </a:r>
              <a:endParaRPr lang="en-US" altLang="zh-CN" sz="3200" dirty="0">
                <a:solidFill>
                  <a:srgbClr val="003366"/>
                </a:solidFill>
                <a:latin typeface="Bookman Old Style" panose="02050604050505020204" pitchFamily="18" charset="0"/>
              </a:endParaRPr>
            </a:p>
          </p:txBody>
        </p:sp>
      </p:grpSp>
      <p:sp>
        <p:nvSpPr>
          <p:cNvPr id="3078" name="Text Box 1092"/>
          <p:cNvSpPr txBox="1"/>
          <p:nvPr/>
        </p:nvSpPr>
        <p:spPr>
          <a:xfrm>
            <a:off x="1373188" y="115888"/>
            <a:ext cx="7086600" cy="641350"/>
          </a:xfrm>
          <a:prstGeom prst="rect">
            <a:avLst/>
          </a:prstGeom>
          <a:noFill/>
          <a:ln w="9525">
            <a:noFill/>
          </a:ln>
        </p:spPr>
        <p:txBody>
          <a:bodyPr>
            <a:spAutoFit/>
          </a:bodyPr>
          <a:p>
            <a:pPr>
              <a:spcBef>
                <a:spcPct val="50000"/>
              </a:spcBef>
            </a:pPr>
            <a:r>
              <a:rPr lang="en-US" altLang="zh-CN" sz="3600" b="1" dirty="0">
                <a:solidFill>
                  <a:schemeClr val="bg1"/>
                </a:solidFill>
                <a:latin typeface="宋体" panose="02010600030101010101" pitchFamily="2" charset="-122"/>
              </a:rPr>
              <a:t>  </a:t>
            </a:r>
            <a:r>
              <a:rPr lang="zh-CN" altLang="en-US" sz="3600" b="1" dirty="0">
                <a:solidFill>
                  <a:schemeClr val="bg1"/>
                </a:solidFill>
                <a:latin typeface="宋体" panose="02010600030101010101" pitchFamily="2" charset="-122"/>
              </a:rPr>
              <a:t>双折射的寻常光和非寻常光</a:t>
            </a:r>
            <a:endParaRPr lang="zh-CN" altLang="en-US" sz="3600" b="1" dirty="0">
              <a:solidFill>
                <a:schemeClr val="bg1"/>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02" name="Group 2"/>
          <p:cNvGrpSpPr/>
          <p:nvPr/>
        </p:nvGrpSpPr>
        <p:grpSpPr>
          <a:xfrm>
            <a:off x="2057400" y="-26987"/>
            <a:ext cx="5943600" cy="838200"/>
            <a:chOff x="1296" y="480"/>
            <a:chExt cx="3744" cy="528"/>
          </a:xfrm>
        </p:grpSpPr>
        <p:sp>
          <p:nvSpPr>
            <p:cNvPr id="37891" name="AutoShape 3"/>
            <p:cNvSpPr>
              <a:spLocks noChangeArrowheads="1"/>
            </p:cNvSpPr>
            <p:nvPr/>
          </p:nvSpPr>
          <p:spPr bwMode="auto">
            <a:xfrm>
              <a:off x="1296" y="480"/>
              <a:ext cx="3168" cy="528"/>
            </a:xfrm>
            <a:prstGeom prst="horizontalScroll">
              <a:avLst>
                <a:gd name="adj" fmla="val 12500"/>
              </a:avLst>
            </a:prstGeom>
            <a:noFill/>
            <a:ln w="9525">
              <a:noFill/>
              <a:round/>
            </a:ln>
            <a:effectLst>
              <a:outerShdw dist="89803" dir="18900000" algn="ctr" rotWithShape="0">
                <a:schemeClr val="tx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3" name="Text Box 4"/>
            <p:cNvSpPr txBox="1"/>
            <p:nvPr/>
          </p:nvSpPr>
          <p:spPr>
            <a:xfrm>
              <a:off x="1500" y="576"/>
              <a:ext cx="3540" cy="404"/>
            </a:xfrm>
            <a:prstGeom prst="rect">
              <a:avLst/>
            </a:prstGeom>
            <a:noFill/>
            <a:ln w="9525">
              <a:noFill/>
            </a:ln>
          </p:spPr>
          <p:txBody>
            <a:bodyPr>
              <a:spAutoFit/>
            </a:bodyPr>
            <a:p>
              <a:pPr>
                <a:spcBef>
                  <a:spcPct val="50000"/>
                </a:spcBef>
              </a:pPr>
              <a:r>
                <a:rPr lang="en-US" altLang="zh-CN" sz="3600" b="1" dirty="0">
                  <a:solidFill>
                    <a:schemeClr val="bg1"/>
                  </a:solidFill>
                  <a:latin typeface="Times New Roman" panose="02020603050405020304" pitchFamily="18" charset="0"/>
                </a:rPr>
                <a:t>  </a:t>
              </a:r>
              <a:r>
                <a:rPr lang="zh-CN" altLang="en-US" sz="3600" b="1" dirty="0">
                  <a:solidFill>
                    <a:schemeClr val="bg1"/>
                  </a:solidFill>
                  <a:latin typeface="Times New Roman" panose="02020603050405020304" pitchFamily="18" charset="0"/>
                </a:rPr>
                <a:t>产 生 双 折 射 的 原 因</a:t>
              </a:r>
              <a:endParaRPr lang="zh-CN" altLang="en-US" sz="3600" b="1" dirty="0">
                <a:solidFill>
                  <a:schemeClr val="bg1"/>
                </a:solidFill>
                <a:latin typeface="Times New Roman" panose="02020603050405020304" pitchFamily="18" charset="0"/>
              </a:endParaRPr>
            </a:p>
          </p:txBody>
        </p:sp>
      </p:grpSp>
      <p:grpSp>
        <p:nvGrpSpPr>
          <p:cNvPr id="3" name="Group 5"/>
          <p:cNvGrpSpPr/>
          <p:nvPr/>
        </p:nvGrpSpPr>
        <p:grpSpPr>
          <a:xfrm>
            <a:off x="6477000" y="2514600"/>
            <a:ext cx="1901825" cy="1143000"/>
            <a:chOff x="4032" y="1920"/>
            <a:chExt cx="1198" cy="720"/>
          </a:xfrm>
        </p:grpSpPr>
        <p:sp>
          <p:nvSpPr>
            <p:cNvPr id="4120" name="Text Box 6"/>
            <p:cNvSpPr txBox="1"/>
            <p:nvPr/>
          </p:nvSpPr>
          <p:spPr>
            <a:xfrm>
              <a:off x="4032" y="1920"/>
              <a:ext cx="1198" cy="339"/>
            </a:xfrm>
            <a:prstGeom prst="rect">
              <a:avLst/>
            </a:prstGeom>
            <a:gradFill rotWithShape="0">
              <a:gsLst>
                <a:gs pos="0">
                  <a:srgbClr val="CFF8FD"/>
                </a:gs>
                <a:gs pos="50000">
                  <a:srgbClr val="FFFFFF"/>
                </a:gs>
                <a:gs pos="100000">
                  <a:srgbClr val="CFF8FD"/>
                </a:gs>
              </a:gsLst>
              <a:lin ang="5400000" scaled="1"/>
              <a:tileRect/>
            </a:gradFill>
            <a:ln w="19050" cap="flat" cmpd="sng">
              <a:solidFill>
                <a:srgbClr val="0072E4"/>
              </a:solidFill>
              <a:prstDash val="dash"/>
              <a:miter/>
              <a:headEnd type="none" w="med" len="med"/>
              <a:tailEnd type="none" w="med" len="med"/>
            </a:ln>
          </p:spPr>
          <p:txBody>
            <a:bodyPr wrap="none">
              <a:spAutoFit/>
            </a:bodyPr>
            <a:p>
              <a:pPr>
                <a:spcBef>
                  <a:spcPct val="50000"/>
                </a:spcBef>
              </a:pPr>
              <a:r>
                <a:rPr lang="en-US" altLang="zh-CN" sz="2800" b="1" dirty="0">
                  <a:solidFill>
                    <a:srgbClr val="003366"/>
                  </a:solidFill>
                  <a:latin typeface="Times New Roman" panose="02020603050405020304" pitchFamily="18" charset="0"/>
                </a:rPr>
                <a:t>O</a:t>
              </a:r>
              <a:r>
                <a:rPr lang="zh-CN" altLang="en-US" sz="2800" b="1" dirty="0">
                  <a:solidFill>
                    <a:srgbClr val="003366"/>
                  </a:solidFill>
                  <a:latin typeface="Times New Roman" panose="02020603050405020304" pitchFamily="18" charset="0"/>
                </a:rPr>
                <a:t>光波阵面</a:t>
              </a:r>
              <a:endParaRPr lang="zh-CN" altLang="en-US" sz="2800" b="1" dirty="0">
                <a:solidFill>
                  <a:srgbClr val="003366"/>
                </a:solidFill>
                <a:latin typeface="Times New Roman" panose="02020603050405020304" pitchFamily="18" charset="0"/>
              </a:endParaRPr>
            </a:p>
          </p:txBody>
        </p:sp>
        <p:sp>
          <p:nvSpPr>
            <p:cNvPr id="4121" name="Line 7"/>
            <p:cNvSpPr/>
            <p:nvPr/>
          </p:nvSpPr>
          <p:spPr>
            <a:xfrm flipH="1">
              <a:off x="4472" y="2256"/>
              <a:ext cx="136" cy="384"/>
            </a:xfrm>
            <a:prstGeom prst="line">
              <a:avLst/>
            </a:prstGeom>
            <a:ln w="19050" cap="flat" cmpd="sng">
              <a:solidFill>
                <a:srgbClr val="0000FF"/>
              </a:solidFill>
              <a:prstDash val="dash"/>
              <a:headEnd type="none" w="med" len="med"/>
              <a:tailEnd type="triangle" w="sm" len="lg"/>
            </a:ln>
          </p:spPr>
        </p:sp>
      </p:grpSp>
      <p:grpSp>
        <p:nvGrpSpPr>
          <p:cNvPr id="4" name="Group 8"/>
          <p:cNvGrpSpPr/>
          <p:nvPr/>
        </p:nvGrpSpPr>
        <p:grpSpPr>
          <a:xfrm>
            <a:off x="6400800" y="4495800"/>
            <a:ext cx="1981200" cy="1281113"/>
            <a:chOff x="4080" y="2832"/>
            <a:chExt cx="1248" cy="807"/>
          </a:xfrm>
        </p:grpSpPr>
        <p:sp>
          <p:nvSpPr>
            <p:cNvPr id="37897" name="Text Box 9"/>
            <p:cNvSpPr txBox="1">
              <a:spLocks noChangeArrowheads="1"/>
            </p:cNvSpPr>
            <p:nvPr/>
          </p:nvSpPr>
          <p:spPr bwMode="auto">
            <a:xfrm>
              <a:off x="4080" y="3300"/>
              <a:ext cx="1248" cy="339"/>
            </a:xfrm>
            <a:prstGeom prst="rect">
              <a:avLst/>
            </a:prstGeom>
            <a:gradFill rotWithShape="0">
              <a:gsLst>
                <a:gs pos="0">
                  <a:schemeClr val="folHlink"/>
                </a:gs>
                <a:gs pos="50000">
                  <a:srgbClr val="FFFFFF"/>
                </a:gs>
                <a:gs pos="100000">
                  <a:schemeClr val="folHlink"/>
                </a:gs>
              </a:gsLst>
              <a:lin ang="5400000" scaled="1"/>
            </a:gradFill>
            <a:ln w="19050">
              <a:solidFill>
                <a:srgbClr val="CC00CC"/>
              </a:solidFill>
              <a:prstDash val="dash"/>
              <a:miter lim="800000"/>
            </a:ln>
            <a:effectLst/>
          </p:spPr>
          <p:txBody>
            <a:bodyPr wrap="none">
              <a:spAutoFit/>
            </a:bodyPr>
            <a:lstStyle/>
            <a:p>
              <a:pPr marR="0" defTabSz="914400">
                <a:spcBef>
                  <a:spcPct val="50000"/>
                </a:spcBef>
                <a:buClrTx/>
                <a:buSzTx/>
                <a:buFontTx/>
                <a:buNone/>
                <a:defRPr/>
              </a:pPr>
              <a:r>
                <a:rPr kumimoji="0" lang="zh-CN" altLang="zh-CN" sz="2800" b="1" kern="1200" cap="none" spc="0" normalizeH="0" baseline="0" noProof="0" smtClean="0">
                  <a:latin typeface="Times New Roman" panose="02020603050405020304" pitchFamily="18" charset="0"/>
                  <a:ea typeface="宋体" panose="02010600030101010101" pitchFamily="2" charset="-122"/>
                  <a:cs typeface="+mn-cs"/>
                </a:rPr>
                <a:t>    </a:t>
              </a:r>
              <a:r>
                <a:rPr kumimoji="0" lang="zh-CN" altLang="en-US" sz="2800" b="1" kern="1200" cap="none" spc="0" normalizeH="0" baseline="0" noProof="0" smtClean="0">
                  <a:solidFill>
                    <a:srgbClr val="003366"/>
                  </a:solidFill>
                  <a:latin typeface="Times New Roman" panose="02020603050405020304" pitchFamily="18" charset="0"/>
                  <a:ea typeface="宋体" panose="02010600030101010101" pitchFamily="2" charset="-122"/>
                  <a:cs typeface="+mn-cs"/>
                </a:rPr>
                <a:t>光波阵面</a:t>
              </a:r>
              <a:endParaRPr kumimoji="0" lang="zh-CN" altLang="en-US" sz="2800" b="1" kern="1200" cap="none" spc="0" normalizeH="0" baseline="0" noProof="0" smtClean="0">
                <a:solidFill>
                  <a:srgbClr val="003366"/>
                </a:solidFill>
                <a:latin typeface="Times New Roman" panose="02020603050405020304" pitchFamily="18" charset="0"/>
                <a:ea typeface="宋体" panose="02010600030101010101" pitchFamily="2" charset="-122"/>
                <a:cs typeface="+mn-cs"/>
              </a:endParaRPr>
            </a:p>
          </p:txBody>
        </p:sp>
        <p:sp>
          <p:nvSpPr>
            <p:cNvPr id="4119" name="Line 10"/>
            <p:cNvSpPr/>
            <p:nvPr/>
          </p:nvSpPr>
          <p:spPr>
            <a:xfrm flipH="1" flipV="1">
              <a:off x="4896" y="2832"/>
              <a:ext cx="0" cy="432"/>
            </a:xfrm>
            <a:prstGeom prst="line">
              <a:avLst/>
            </a:prstGeom>
            <a:ln w="19050" cap="flat" cmpd="sng">
              <a:solidFill>
                <a:srgbClr val="CC00CC"/>
              </a:solidFill>
              <a:prstDash val="dash"/>
              <a:headEnd type="none" w="med" len="med"/>
              <a:tailEnd type="triangle" w="sm" len="lg"/>
            </a:ln>
          </p:spPr>
        </p:sp>
        <p:graphicFrame>
          <p:nvGraphicFramePr>
            <p:cNvPr id="4101" name="Object 1027"/>
            <p:cNvGraphicFramePr/>
            <p:nvPr/>
          </p:nvGraphicFramePr>
          <p:xfrm>
            <a:off x="4128" y="3312"/>
            <a:ext cx="228" cy="288"/>
          </p:xfrm>
          <a:graphic>
            <a:graphicData uri="http://schemas.openxmlformats.org/presentationml/2006/ole">
              <mc:AlternateContent xmlns:mc="http://schemas.openxmlformats.org/markup-compatibility/2006">
                <mc:Choice xmlns:v="urn:schemas-microsoft-com:vml" Requires="v">
                  <p:oleObj spid="_x0000_s3087" name="" r:id="rId1" imgW="152400" imgH="190500" progId="Equation.3">
                    <p:embed/>
                  </p:oleObj>
                </mc:Choice>
                <mc:Fallback>
                  <p:oleObj name="" r:id="rId1" imgW="152400" imgH="190500" progId="Equation.3">
                    <p:embed/>
                    <p:pic>
                      <p:nvPicPr>
                        <p:cNvPr id="0" name="图片 3086"/>
                        <p:cNvPicPr/>
                        <p:nvPr/>
                      </p:nvPicPr>
                      <p:blipFill>
                        <a:blip r:embed="rId2">
                          <a:clrChange>
                            <a:clrFrom>
                              <a:srgbClr val="000000"/>
                            </a:clrFrom>
                            <a:clrTo>
                              <a:srgbClr val="003366"/>
                            </a:clrTo>
                          </a:clrChange>
                        </a:blip>
                        <a:stretch>
                          <a:fillRect/>
                        </a:stretch>
                      </p:blipFill>
                      <p:spPr>
                        <a:xfrm>
                          <a:off x="4128" y="3312"/>
                          <a:ext cx="228" cy="288"/>
                        </a:xfrm>
                        <a:prstGeom prst="rect">
                          <a:avLst/>
                        </a:prstGeom>
                        <a:gradFill rotWithShape="0">
                          <a:gsLst>
                            <a:gs pos="0">
                              <a:schemeClr val="folHlink"/>
                            </a:gs>
                            <a:gs pos="50000">
                              <a:srgbClr val="FFFFFF"/>
                            </a:gs>
                            <a:gs pos="100000">
                              <a:schemeClr val="folHlink"/>
                            </a:gs>
                          </a:gsLst>
                          <a:lin ang="5400000" scaled="1"/>
                          <a:tileRect/>
                        </a:gradFill>
                        <a:ln w="38100">
                          <a:noFill/>
                          <a:miter/>
                        </a:ln>
                      </p:spPr>
                    </p:pic>
                  </p:oleObj>
                </mc:Fallback>
              </mc:AlternateContent>
            </a:graphicData>
          </a:graphic>
        </p:graphicFrame>
      </p:grpSp>
      <p:sp>
        <p:nvSpPr>
          <p:cNvPr id="4105" name="Rectangle 13"/>
          <p:cNvSpPr/>
          <p:nvPr/>
        </p:nvSpPr>
        <p:spPr>
          <a:xfrm>
            <a:off x="4419600" y="1981200"/>
            <a:ext cx="4191000" cy="38862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4106" name="Group 14"/>
          <p:cNvGrpSpPr/>
          <p:nvPr/>
        </p:nvGrpSpPr>
        <p:grpSpPr>
          <a:xfrm>
            <a:off x="4724400" y="2362200"/>
            <a:ext cx="3200400" cy="3276600"/>
            <a:chOff x="3024" y="1488"/>
            <a:chExt cx="2016" cy="2064"/>
          </a:xfrm>
        </p:grpSpPr>
        <p:grpSp>
          <p:nvGrpSpPr>
            <p:cNvPr id="4110" name="Group 15"/>
            <p:cNvGrpSpPr/>
            <p:nvPr/>
          </p:nvGrpSpPr>
          <p:grpSpPr>
            <a:xfrm>
              <a:off x="3024" y="1488"/>
              <a:ext cx="2016" cy="2064"/>
              <a:chOff x="3024" y="1488"/>
              <a:chExt cx="2016" cy="2064"/>
            </a:xfrm>
          </p:grpSpPr>
          <p:sp>
            <p:nvSpPr>
              <p:cNvPr id="4112" name="Line 16"/>
              <p:cNvSpPr/>
              <p:nvPr/>
            </p:nvSpPr>
            <p:spPr>
              <a:xfrm>
                <a:off x="4032" y="1488"/>
                <a:ext cx="0" cy="2064"/>
              </a:xfrm>
              <a:prstGeom prst="line">
                <a:avLst/>
              </a:prstGeom>
              <a:ln w="28575" cap="flat" cmpd="sng">
                <a:solidFill>
                  <a:srgbClr val="FF0000"/>
                </a:solidFill>
                <a:prstDash val="lgDashDot"/>
                <a:headEnd type="none" w="med" len="med"/>
                <a:tailEnd type="none" w="med" len="med"/>
              </a:ln>
            </p:spPr>
          </p:sp>
          <p:sp>
            <p:nvSpPr>
              <p:cNvPr id="4113" name="Oval 17"/>
              <p:cNvSpPr/>
              <p:nvPr/>
            </p:nvSpPr>
            <p:spPr>
              <a:xfrm>
                <a:off x="3456" y="1968"/>
                <a:ext cx="1152" cy="1104"/>
              </a:xfrm>
              <a:prstGeom prst="ellipse">
                <a:avLst/>
              </a:prstGeom>
              <a:noFill/>
              <a:ln w="28575" cap="flat" cmpd="sng">
                <a:solidFill>
                  <a:srgbClr val="0000FF"/>
                </a:solidFill>
                <a:prstDash val="dash"/>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114" name="Oval 18"/>
              <p:cNvSpPr/>
              <p:nvPr/>
            </p:nvSpPr>
            <p:spPr>
              <a:xfrm>
                <a:off x="3024" y="1968"/>
                <a:ext cx="2016" cy="1104"/>
              </a:xfrm>
              <a:prstGeom prst="ellipse">
                <a:avLst/>
              </a:prstGeom>
              <a:noFill/>
              <a:ln w="28575" cap="flat" cmpd="sng">
                <a:solidFill>
                  <a:srgbClr val="CC00CC"/>
                </a:solidFill>
                <a:prstDash val="dash"/>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115" name="Text Box 19"/>
              <p:cNvSpPr txBox="1"/>
              <p:nvPr/>
            </p:nvSpPr>
            <p:spPr>
              <a:xfrm>
                <a:off x="3496" y="1488"/>
                <a:ext cx="504" cy="288"/>
              </a:xfrm>
              <a:prstGeom prst="rect">
                <a:avLst/>
              </a:prstGeom>
              <a:noFill/>
              <a:ln w="9525">
                <a:noFill/>
              </a:ln>
            </p:spPr>
            <p:txBody>
              <a:bodyPr wrap="none">
                <a:spAutoFit/>
              </a:bodyPr>
              <a:p>
                <a:pPr>
                  <a:spcBef>
                    <a:spcPct val="50000"/>
                  </a:spcBef>
                </a:pPr>
                <a:r>
                  <a:rPr lang="zh-CN" altLang="en-US" sz="2400" b="1" dirty="0">
                    <a:solidFill>
                      <a:srgbClr val="CC0000"/>
                    </a:solidFill>
                    <a:latin typeface="Times New Roman" panose="02020603050405020304" pitchFamily="18" charset="0"/>
                  </a:rPr>
                  <a:t>光轴</a:t>
                </a:r>
                <a:endParaRPr lang="zh-CN" altLang="en-US" sz="2400" b="1" dirty="0">
                  <a:latin typeface="Times New Roman" panose="02020603050405020304" pitchFamily="18" charset="0"/>
                </a:endParaRPr>
              </a:p>
            </p:txBody>
          </p:sp>
          <p:sp>
            <p:nvSpPr>
              <p:cNvPr id="4116" name="Line 20"/>
              <p:cNvSpPr/>
              <p:nvPr/>
            </p:nvSpPr>
            <p:spPr>
              <a:xfrm>
                <a:off x="4032" y="2544"/>
                <a:ext cx="576" cy="0"/>
              </a:xfrm>
              <a:prstGeom prst="line">
                <a:avLst/>
              </a:prstGeom>
              <a:ln w="28575" cap="flat" cmpd="sng">
                <a:solidFill>
                  <a:srgbClr val="0000FF"/>
                </a:solidFill>
                <a:prstDash val="solid"/>
                <a:headEnd type="none" w="med" len="med"/>
                <a:tailEnd type="triangle" w="sm" len="lg"/>
              </a:ln>
            </p:spPr>
          </p:sp>
          <p:sp>
            <p:nvSpPr>
              <p:cNvPr id="4117" name="Line 21"/>
              <p:cNvSpPr/>
              <p:nvPr/>
            </p:nvSpPr>
            <p:spPr>
              <a:xfrm flipH="1">
                <a:off x="3024" y="2544"/>
                <a:ext cx="1008" cy="0"/>
              </a:xfrm>
              <a:prstGeom prst="line">
                <a:avLst/>
              </a:prstGeom>
              <a:ln w="28575" cap="flat" cmpd="sng">
                <a:solidFill>
                  <a:srgbClr val="FF6600"/>
                </a:solidFill>
                <a:prstDash val="solid"/>
                <a:headEnd type="none" w="med" len="med"/>
                <a:tailEnd type="triangle" w="sm" len="lg"/>
              </a:ln>
            </p:spPr>
          </p:sp>
          <p:graphicFrame>
            <p:nvGraphicFramePr>
              <p:cNvPr id="4099" name="Object 1025"/>
              <p:cNvGraphicFramePr/>
              <p:nvPr/>
            </p:nvGraphicFramePr>
            <p:xfrm>
              <a:off x="4130" y="2448"/>
              <a:ext cx="382" cy="432"/>
            </p:xfrm>
            <a:graphic>
              <a:graphicData uri="http://schemas.openxmlformats.org/presentationml/2006/ole">
                <mc:AlternateContent xmlns:mc="http://schemas.openxmlformats.org/markup-compatibility/2006">
                  <mc:Choice xmlns:v="urn:schemas-microsoft-com:vml" Requires="v">
                    <p:oleObj spid="_x0000_s3088" name="" r:id="rId3" imgW="203200" imgH="228600" progId="Equation.3">
                      <p:embed/>
                    </p:oleObj>
                  </mc:Choice>
                  <mc:Fallback>
                    <p:oleObj name="" r:id="rId3" imgW="203200" imgH="228600" progId="Equation.3">
                      <p:embed/>
                      <p:pic>
                        <p:nvPicPr>
                          <p:cNvPr id="0" name="图片 3087"/>
                          <p:cNvPicPr/>
                          <p:nvPr/>
                        </p:nvPicPr>
                        <p:blipFill>
                          <a:blip r:embed="rId4">
                            <a:clrChange>
                              <a:clrFrom>
                                <a:srgbClr val="000000"/>
                              </a:clrFrom>
                              <a:clrTo>
                                <a:srgbClr val="003366"/>
                              </a:clrTo>
                            </a:clrChange>
                          </a:blip>
                          <a:stretch>
                            <a:fillRect/>
                          </a:stretch>
                        </p:blipFill>
                        <p:spPr>
                          <a:xfrm>
                            <a:off x="4130" y="2448"/>
                            <a:ext cx="382" cy="432"/>
                          </a:xfrm>
                          <a:prstGeom prst="rect">
                            <a:avLst/>
                          </a:prstGeom>
                          <a:noFill/>
                          <a:ln w="38100">
                            <a:noFill/>
                            <a:miter/>
                          </a:ln>
                        </p:spPr>
                      </p:pic>
                    </p:oleObj>
                  </mc:Fallback>
                </mc:AlternateContent>
              </a:graphicData>
            </a:graphic>
          </p:graphicFrame>
          <p:graphicFrame>
            <p:nvGraphicFramePr>
              <p:cNvPr id="4100" name="Object 1026"/>
              <p:cNvGraphicFramePr/>
              <p:nvPr/>
            </p:nvGraphicFramePr>
            <p:xfrm>
              <a:off x="3168" y="2448"/>
              <a:ext cx="296" cy="414"/>
            </p:xfrm>
            <a:graphic>
              <a:graphicData uri="http://schemas.openxmlformats.org/presentationml/2006/ole">
                <mc:AlternateContent xmlns:mc="http://schemas.openxmlformats.org/markup-compatibility/2006">
                  <mc:Choice xmlns:v="urn:schemas-microsoft-com:vml" Requires="v">
                    <p:oleObj spid="_x0000_s3089" name="" r:id="rId5" imgW="165100" imgH="228600" progId="Equation.3">
                      <p:embed/>
                    </p:oleObj>
                  </mc:Choice>
                  <mc:Fallback>
                    <p:oleObj name="" r:id="rId5" imgW="165100" imgH="228600" progId="Equation.3">
                      <p:embed/>
                      <p:pic>
                        <p:nvPicPr>
                          <p:cNvPr id="0" name="图片 3088"/>
                          <p:cNvPicPr/>
                          <p:nvPr/>
                        </p:nvPicPr>
                        <p:blipFill>
                          <a:blip r:embed="rId6">
                            <a:clrChange>
                              <a:clrFrom>
                                <a:srgbClr val="000000"/>
                              </a:clrFrom>
                              <a:clrTo>
                                <a:srgbClr val="003366"/>
                              </a:clrTo>
                            </a:clrChange>
                          </a:blip>
                          <a:stretch>
                            <a:fillRect/>
                          </a:stretch>
                        </p:blipFill>
                        <p:spPr>
                          <a:xfrm>
                            <a:off x="3168" y="2448"/>
                            <a:ext cx="296" cy="414"/>
                          </a:xfrm>
                          <a:prstGeom prst="rect">
                            <a:avLst/>
                          </a:prstGeom>
                          <a:noFill/>
                          <a:ln w="38100">
                            <a:noFill/>
                            <a:miter/>
                          </a:ln>
                        </p:spPr>
                      </p:pic>
                    </p:oleObj>
                  </mc:Fallback>
                </mc:AlternateContent>
              </a:graphicData>
            </a:graphic>
          </p:graphicFrame>
        </p:grpSp>
        <p:sp>
          <p:nvSpPr>
            <p:cNvPr id="4111" name="Line 24"/>
            <p:cNvSpPr/>
            <p:nvPr/>
          </p:nvSpPr>
          <p:spPr>
            <a:xfrm flipH="1" flipV="1">
              <a:off x="3360" y="2112"/>
              <a:ext cx="672" cy="432"/>
            </a:xfrm>
            <a:prstGeom prst="line">
              <a:avLst/>
            </a:prstGeom>
            <a:ln w="28575" cap="flat" cmpd="sng">
              <a:solidFill>
                <a:srgbClr val="FF6600"/>
              </a:solidFill>
              <a:prstDash val="solid"/>
              <a:headEnd type="none" w="med" len="med"/>
              <a:tailEnd type="triangle" w="sm" len="lg"/>
            </a:ln>
          </p:spPr>
        </p:sp>
      </p:grpSp>
      <p:sp>
        <p:nvSpPr>
          <p:cNvPr id="37913" name="Text Box 25"/>
          <p:cNvSpPr txBox="1"/>
          <p:nvPr/>
        </p:nvSpPr>
        <p:spPr>
          <a:xfrm>
            <a:off x="609600" y="1981200"/>
            <a:ext cx="3810000" cy="1844675"/>
          </a:xfrm>
          <a:prstGeom prst="rect">
            <a:avLst/>
          </a:prstGeom>
          <a:noFill/>
          <a:ln w="9525">
            <a:noFill/>
          </a:ln>
        </p:spPr>
        <p:txBody>
          <a:bodyPr>
            <a:spAutoFit/>
          </a:bodyPr>
          <a:p>
            <a:pPr>
              <a:lnSpc>
                <a:spcPct val="120000"/>
              </a:lnSpc>
              <a:spcBef>
                <a:spcPct val="50000"/>
              </a:spcBef>
            </a:pPr>
            <a:r>
              <a:rPr lang="en-US" altLang="zh-CN" sz="3200" b="1" dirty="0">
                <a:latin typeface="宋体" panose="02010600030101010101" pitchFamily="2" charset="-122"/>
              </a:rPr>
              <a:t>    </a:t>
            </a:r>
            <a:r>
              <a:rPr lang="zh-CN" altLang="en-US" sz="3200" b="1" dirty="0">
                <a:solidFill>
                  <a:srgbClr val="CC0000"/>
                </a:solidFill>
                <a:latin typeface="宋体" panose="02010600030101010101" pitchFamily="2" charset="-122"/>
              </a:rPr>
              <a:t>寻常光线 </a:t>
            </a:r>
            <a:r>
              <a:rPr lang="zh-CN" altLang="en-US" sz="3200" b="1" dirty="0">
                <a:solidFill>
                  <a:srgbClr val="003366"/>
                </a:solidFill>
                <a:latin typeface="宋体" panose="02010600030101010101" pitchFamily="2" charset="-122"/>
              </a:rPr>
              <a:t>在晶体中各方向上传播速度相同</a:t>
            </a:r>
            <a:r>
              <a:rPr lang="en-US" altLang="zh-CN" sz="3200" b="1" dirty="0">
                <a:solidFill>
                  <a:srgbClr val="003366"/>
                </a:solidFill>
                <a:latin typeface="Times New Roman" panose="02020603050405020304" pitchFamily="18" charset="0"/>
              </a:rPr>
              <a:t>. </a:t>
            </a:r>
            <a:r>
              <a:rPr lang="en-US" altLang="zh-CN" sz="3200" b="1" dirty="0">
                <a:solidFill>
                  <a:srgbClr val="003366"/>
                </a:solidFill>
                <a:latin typeface="宋体" panose="02010600030101010101" pitchFamily="2" charset="-122"/>
              </a:rPr>
              <a:t>   </a:t>
            </a:r>
            <a:endParaRPr lang="en-US" altLang="zh-CN" sz="3200" b="1" dirty="0">
              <a:solidFill>
                <a:srgbClr val="003366"/>
              </a:solidFill>
              <a:latin typeface="宋体" panose="02010600030101010101" pitchFamily="2" charset="-122"/>
            </a:endParaRPr>
          </a:p>
        </p:txBody>
      </p:sp>
      <p:grpSp>
        <p:nvGrpSpPr>
          <p:cNvPr id="7" name="Group 26"/>
          <p:cNvGrpSpPr/>
          <p:nvPr/>
        </p:nvGrpSpPr>
        <p:grpSpPr>
          <a:xfrm>
            <a:off x="990600" y="4019550"/>
            <a:ext cx="2971800" cy="1162050"/>
            <a:chOff x="576" y="1728"/>
            <a:chExt cx="1920" cy="780"/>
          </a:xfrm>
        </p:grpSpPr>
        <p:graphicFrame>
          <p:nvGraphicFramePr>
            <p:cNvPr id="4098" name="Object 1024"/>
            <p:cNvGraphicFramePr/>
            <p:nvPr/>
          </p:nvGraphicFramePr>
          <p:xfrm>
            <a:off x="576" y="1728"/>
            <a:ext cx="1200" cy="780"/>
          </p:xfrm>
          <a:graphic>
            <a:graphicData uri="http://schemas.openxmlformats.org/presentationml/2006/ole">
              <mc:AlternateContent xmlns:mc="http://schemas.openxmlformats.org/markup-compatibility/2006">
                <mc:Choice xmlns:v="urn:schemas-microsoft-com:vml" Requires="v">
                  <p:oleObj spid="_x0000_s3090" name="" r:id="rId7" imgW="635000" imgH="431800" progId="Equation.3">
                    <p:embed/>
                  </p:oleObj>
                </mc:Choice>
                <mc:Fallback>
                  <p:oleObj name="" r:id="rId7" imgW="635000" imgH="431800" progId="Equation.3">
                    <p:embed/>
                    <p:pic>
                      <p:nvPicPr>
                        <p:cNvPr id="0" name="图片 3089"/>
                        <p:cNvPicPr/>
                        <p:nvPr/>
                      </p:nvPicPr>
                      <p:blipFill>
                        <a:blip r:embed="rId8">
                          <a:clrChange>
                            <a:clrFrom>
                              <a:srgbClr val="000000"/>
                            </a:clrFrom>
                            <a:clrTo>
                              <a:srgbClr val="003366"/>
                            </a:clrTo>
                          </a:clrChange>
                        </a:blip>
                        <a:stretch>
                          <a:fillRect/>
                        </a:stretch>
                      </p:blipFill>
                      <p:spPr>
                        <a:xfrm>
                          <a:off x="576" y="1728"/>
                          <a:ext cx="1200" cy="780"/>
                        </a:xfrm>
                        <a:prstGeom prst="rect">
                          <a:avLst/>
                        </a:prstGeom>
                        <a:noFill/>
                        <a:ln w="38100">
                          <a:noFill/>
                          <a:miter/>
                        </a:ln>
                      </p:spPr>
                    </p:pic>
                  </p:oleObj>
                </mc:Fallback>
              </mc:AlternateContent>
            </a:graphicData>
          </a:graphic>
        </p:graphicFrame>
        <p:sp>
          <p:nvSpPr>
            <p:cNvPr id="4109" name="Text Box 28"/>
            <p:cNvSpPr txBox="1"/>
            <p:nvPr/>
          </p:nvSpPr>
          <p:spPr>
            <a:xfrm>
              <a:off x="1728" y="1920"/>
              <a:ext cx="768" cy="389"/>
            </a:xfrm>
            <a:prstGeom prst="rect">
              <a:avLst/>
            </a:prstGeom>
            <a:noFill/>
            <a:ln w="9525">
              <a:noFill/>
            </a:ln>
          </p:spPr>
          <p:txBody>
            <a:bodyPr>
              <a:spAutoFit/>
            </a:bodyPr>
            <a:p>
              <a:pPr>
                <a:spcBef>
                  <a:spcPct val="50000"/>
                </a:spcBef>
              </a:pPr>
              <a:r>
                <a:rPr lang="zh-CN" altLang="en-US" sz="3200" b="1" dirty="0">
                  <a:solidFill>
                    <a:srgbClr val="003366"/>
                  </a:solidFill>
                  <a:latin typeface="Times New Roman" panose="02020603050405020304" pitchFamily="18" charset="0"/>
                </a:rPr>
                <a:t>常量</a:t>
              </a:r>
              <a:endParaRPr lang="zh-CN" altLang="en-US" sz="3200" b="1" dirty="0">
                <a:solidFill>
                  <a:srgbClr val="003366"/>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13"/>
                                        </p:tgtEl>
                                        <p:attrNameLst>
                                          <p:attrName>style.visibility</p:attrName>
                                        </p:attrNameLst>
                                      </p:cBhvr>
                                      <p:to>
                                        <p:strVal val="visible"/>
                                      </p:to>
                                    </p:set>
                                    <p:animEffect transition="in" filter="blinds(horizontal)">
                                      <p:cBhvr>
                                        <p:cTn id="17" dur="500"/>
                                        <p:tgtEl>
                                          <p:spTgt spid="379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029"/>
          <p:cNvGrpSpPr/>
          <p:nvPr/>
        </p:nvGrpSpPr>
        <p:grpSpPr>
          <a:xfrm>
            <a:off x="6553200" y="2514600"/>
            <a:ext cx="1901825" cy="1143000"/>
            <a:chOff x="4032" y="1920"/>
            <a:chExt cx="1198" cy="720"/>
          </a:xfrm>
        </p:grpSpPr>
        <p:sp>
          <p:nvSpPr>
            <p:cNvPr id="5147" name="Text Box 1030"/>
            <p:cNvSpPr txBox="1"/>
            <p:nvPr/>
          </p:nvSpPr>
          <p:spPr>
            <a:xfrm>
              <a:off x="4032" y="1920"/>
              <a:ext cx="1198" cy="339"/>
            </a:xfrm>
            <a:prstGeom prst="rect">
              <a:avLst/>
            </a:prstGeom>
            <a:gradFill rotWithShape="0">
              <a:gsLst>
                <a:gs pos="0">
                  <a:srgbClr val="CFF8FD"/>
                </a:gs>
                <a:gs pos="50000">
                  <a:srgbClr val="FFFFFF"/>
                </a:gs>
                <a:gs pos="100000">
                  <a:srgbClr val="CFF8FD"/>
                </a:gs>
              </a:gsLst>
              <a:lin ang="5400000" scaled="1"/>
              <a:tileRect/>
            </a:gradFill>
            <a:ln w="19050" cap="flat" cmpd="sng">
              <a:solidFill>
                <a:srgbClr val="0072E4"/>
              </a:solidFill>
              <a:prstDash val="dash"/>
              <a:miter/>
              <a:headEnd type="none" w="med" len="med"/>
              <a:tailEnd type="none" w="med" len="med"/>
            </a:ln>
          </p:spPr>
          <p:txBody>
            <a:bodyPr wrap="none">
              <a:spAutoFit/>
            </a:bodyPr>
            <a:p>
              <a:pPr>
                <a:spcBef>
                  <a:spcPct val="50000"/>
                </a:spcBef>
              </a:pPr>
              <a:r>
                <a:rPr lang="en-US" altLang="zh-CN" sz="2800" b="1" dirty="0">
                  <a:solidFill>
                    <a:srgbClr val="003366"/>
                  </a:solidFill>
                  <a:latin typeface="Times New Roman" panose="02020603050405020304" pitchFamily="18" charset="0"/>
                </a:rPr>
                <a:t>O</a:t>
              </a:r>
              <a:r>
                <a:rPr lang="zh-CN" altLang="en-US" sz="2800" b="1" dirty="0">
                  <a:solidFill>
                    <a:srgbClr val="003366"/>
                  </a:solidFill>
                  <a:latin typeface="Times New Roman" panose="02020603050405020304" pitchFamily="18" charset="0"/>
                </a:rPr>
                <a:t>光波阵面</a:t>
              </a:r>
              <a:endParaRPr lang="zh-CN" altLang="en-US" sz="2800" b="1" dirty="0">
                <a:solidFill>
                  <a:srgbClr val="003366"/>
                </a:solidFill>
                <a:latin typeface="Times New Roman" panose="02020603050405020304" pitchFamily="18" charset="0"/>
              </a:endParaRPr>
            </a:p>
          </p:txBody>
        </p:sp>
        <p:sp>
          <p:nvSpPr>
            <p:cNvPr id="5148" name="Line 1031"/>
            <p:cNvSpPr/>
            <p:nvPr/>
          </p:nvSpPr>
          <p:spPr>
            <a:xfrm flipH="1">
              <a:off x="4472" y="2256"/>
              <a:ext cx="136" cy="384"/>
            </a:xfrm>
            <a:prstGeom prst="line">
              <a:avLst/>
            </a:prstGeom>
            <a:ln w="19050" cap="flat" cmpd="sng">
              <a:solidFill>
                <a:srgbClr val="0000FF"/>
              </a:solidFill>
              <a:prstDash val="dash"/>
              <a:headEnd type="none" w="med" len="med"/>
              <a:tailEnd type="triangle" w="sm" len="lg"/>
            </a:ln>
          </p:spPr>
        </p:sp>
      </p:grpSp>
      <p:grpSp>
        <p:nvGrpSpPr>
          <p:cNvPr id="3" name="Group 1032"/>
          <p:cNvGrpSpPr/>
          <p:nvPr/>
        </p:nvGrpSpPr>
        <p:grpSpPr>
          <a:xfrm>
            <a:off x="6546850" y="4343400"/>
            <a:ext cx="1981200" cy="1281113"/>
            <a:chOff x="4080" y="2832"/>
            <a:chExt cx="1248" cy="807"/>
          </a:xfrm>
        </p:grpSpPr>
        <p:sp>
          <p:nvSpPr>
            <p:cNvPr id="44041" name="Text Box 1033"/>
            <p:cNvSpPr txBox="1">
              <a:spLocks noChangeArrowheads="1"/>
            </p:cNvSpPr>
            <p:nvPr/>
          </p:nvSpPr>
          <p:spPr bwMode="auto">
            <a:xfrm>
              <a:off x="4080" y="3300"/>
              <a:ext cx="1248" cy="339"/>
            </a:xfrm>
            <a:prstGeom prst="rect">
              <a:avLst/>
            </a:prstGeom>
            <a:gradFill rotWithShape="0">
              <a:gsLst>
                <a:gs pos="0">
                  <a:schemeClr val="folHlink"/>
                </a:gs>
                <a:gs pos="50000">
                  <a:srgbClr val="FFFFFF"/>
                </a:gs>
                <a:gs pos="100000">
                  <a:schemeClr val="folHlink"/>
                </a:gs>
              </a:gsLst>
              <a:lin ang="5400000" scaled="1"/>
            </a:gradFill>
            <a:ln w="19050">
              <a:solidFill>
                <a:srgbClr val="CC00CC"/>
              </a:solidFill>
              <a:prstDash val="dash"/>
              <a:miter lim="800000"/>
            </a:ln>
            <a:effectLst/>
          </p:spPr>
          <p:txBody>
            <a:bodyPr wrap="none">
              <a:spAutoFit/>
            </a:bodyPr>
            <a:lstStyle/>
            <a:p>
              <a:pPr marR="0" defTabSz="914400">
                <a:spcBef>
                  <a:spcPct val="50000"/>
                </a:spcBef>
                <a:buClrTx/>
                <a:buSzTx/>
                <a:buFontTx/>
                <a:buNone/>
                <a:defRPr/>
              </a:pPr>
              <a:r>
                <a:rPr kumimoji="0" lang="zh-CN" altLang="zh-CN" sz="2800" b="1" kern="1200" cap="none" spc="0" normalizeH="0" baseline="0" noProof="0" smtClean="0">
                  <a:latin typeface="Times New Roman" panose="02020603050405020304" pitchFamily="18" charset="0"/>
                  <a:ea typeface="宋体" panose="02010600030101010101" pitchFamily="2" charset="-122"/>
                  <a:cs typeface="+mn-cs"/>
                </a:rPr>
                <a:t>    </a:t>
              </a:r>
              <a:r>
                <a:rPr kumimoji="0" lang="zh-CN" altLang="en-US" sz="2800" b="1" kern="1200" cap="none" spc="0" normalizeH="0" baseline="0" noProof="0" smtClean="0">
                  <a:solidFill>
                    <a:srgbClr val="003366"/>
                  </a:solidFill>
                  <a:latin typeface="Times New Roman" panose="02020603050405020304" pitchFamily="18" charset="0"/>
                  <a:ea typeface="宋体" panose="02010600030101010101" pitchFamily="2" charset="-122"/>
                  <a:cs typeface="+mn-cs"/>
                </a:rPr>
                <a:t>光波阵面</a:t>
              </a:r>
              <a:endParaRPr kumimoji="0" lang="zh-CN" altLang="en-US" sz="2800" b="1" kern="1200" cap="none" spc="0" normalizeH="0" baseline="0" noProof="0" smtClean="0">
                <a:solidFill>
                  <a:srgbClr val="003366"/>
                </a:solidFill>
                <a:latin typeface="Times New Roman" panose="02020603050405020304" pitchFamily="18" charset="0"/>
                <a:ea typeface="宋体" panose="02010600030101010101" pitchFamily="2" charset="-122"/>
                <a:cs typeface="+mn-cs"/>
              </a:endParaRPr>
            </a:p>
          </p:txBody>
        </p:sp>
        <p:sp>
          <p:nvSpPr>
            <p:cNvPr id="5146" name="Line 1034"/>
            <p:cNvSpPr/>
            <p:nvPr/>
          </p:nvSpPr>
          <p:spPr>
            <a:xfrm flipH="1" flipV="1">
              <a:off x="4896" y="2832"/>
              <a:ext cx="0" cy="432"/>
            </a:xfrm>
            <a:prstGeom prst="line">
              <a:avLst/>
            </a:prstGeom>
            <a:ln w="19050" cap="flat" cmpd="sng">
              <a:solidFill>
                <a:srgbClr val="CC00CC"/>
              </a:solidFill>
              <a:prstDash val="dash"/>
              <a:headEnd type="none" w="med" len="med"/>
              <a:tailEnd type="triangle" w="sm" len="lg"/>
            </a:ln>
          </p:spPr>
        </p:sp>
        <p:graphicFrame>
          <p:nvGraphicFramePr>
            <p:cNvPr id="5126" name="Object 1028"/>
            <p:cNvGraphicFramePr/>
            <p:nvPr/>
          </p:nvGraphicFramePr>
          <p:xfrm>
            <a:off x="4128" y="3312"/>
            <a:ext cx="228" cy="288"/>
          </p:xfrm>
          <a:graphic>
            <a:graphicData uri="http://schemas.openxmlformats.org/presentationml/2006/ole">
              <mc:AlternateContent xmlns:mc="http://schemas.openxmlformats.org/markup-compatibility/2006">
                <mc:Choice xmlns:v="urn:schemas-microsoft-com:vml" Requires="v">
                  <p:oleObj spid="_x0000_s3093" name="" r:id="rId1" imgW="152400" imgH="190500" progId="Equation.3">
                    <p:embed/>
                  </p:oleObj>
                </mc:Choice>
                <mc:Fallback>
                  <p:oleObj name="" r:id="rId1" imgW="152400" imgH="190500" progId="Equation.3">
                    <p:embed/>
                    <p:pic>
                      <p:nvPicPr>
                        <p:cNvPr id="0" name="图片 3092"/>
                        <p:cNvPicPr/>
                        <p:nvPr/>
                      </p:nvPicPr>
                      <p:blipFill>
                        <a:blip r:embed="rId2">
                          <a:clrChange>
                            <a:clrFrom>
                              <a:srgbClr val="000000"/>
                            </a:clrFrom>
                            <a:clrTo>
                              <a:srgbClr val="003366"/>
                            </a:clrTo>
                          </a:clrChange>
                        </a:blip>
                        <a:stretch>
                          <a:fillRect/>
                        </a:stretch>
                      </p:blipFill>
                      <p:spPr>
                        <a:xfrm>
                          <a:off x="4128" y="3312"/>
                          <a:ext cx="228" cy="288"/>
                        </a:xfrm>
                        <a:prstGeom prst="rect">
                          <a:avLst/>
                        </a:prstGeom>
                        <a:gradFill rotWithShape="0">
                          <a:gsLst>
                            <a:gs pos="0">
                              <a:schemeClr val="folHlink"/>
                            </a:gs>
                            <a:gs pos="50000">
                              <a:srgbClr val="FFFFFF"/>
                            </a:gs>
                            <a:gs pos="100000">
                              <a:schemeClr val="folHlink"/>
                            </a:gs>
                          </a:gsLst>
                          <a:lin ang="5400000" scaled="1"/>
                          <a:tileRect/>
                        </a:gradFill>
                        <a:ln w="38100">
                          <a:noFill/>
                          <a:miter/>
                        </a:ln>
                      </p:spPr>
                    </p:pic>
                  </p:oleObj>
                </mc:Fallback>
              </mc:AlternateContent>
            </a:graphicData>
          </a:graphic>
        </p:graphicFrame>
      </p:grpSp>
      <p:graphicFrame>
        <p:nvGraphicFramePr>
          <p:cNvPr id="46080" name="Object 1024"/>
          <p:cNvGraphicFramePr/>
          <p:nvPr/>
        </p:nvGraphicFramePr>
        <p:xfrm>
          <a:off x="1295400" y="3657600"/>
          <a:ext cx="1371600" cy="1143000"/>
        </p:xfrm>
        <a:graphic>
          <a:graphicData uri="http://schemas.openxmlformats.org/presentationml/2006/ole">
            <mc:AlternateContent xmlns:mc="http://schemas.openxmlformats.org/markup-compatibility/2006">
              <mc:Choice xmlns:v="urn:schemas-microsoft-com:vml" Requires="v">
                <p:oleObj spid="_x0000_s3092" name="" r:id="rId3" imgW="495300" imgH="431800" progId="Equation.3">
                  <p:embed/>
                </p:oleObj>
              </mc:Choice>
              <mc:Fallback>
                <p:oleObj name="" r:id="rId3" imgW="495300" imgH="431800" progId="Equation.3">
                  <p:embed/>
                  <p:pic>
                    <p:nvPicPr>
                      <p:cNvPr id="0" name="图片 3091"/>
                      <p:cNvPicPr/>
                      <p:nvPr/>
                    </p:nvPicPr>
                    <p:blipFill>
                      <a:blip r:embed="rId4">
                        <a:clrChange>
                          <a:clrFrom>
                            <a:srgbClr val="000000"/>
                          </a:clrFrom>
                          <a:clrTo>
                            <a:srgbClr val="003366"/>
                          </a:clrTo>
                        </a:clrChange>
                      </a:blip>
                      <a:stretch>
                        <a:fillRect/>
                      </a:stretch>
                    </p:blipFill>
                    <p:spPr>
                      <a:xfrm>
                        <a:off x="1295400" y="3657600"/>
                        <a:ext cx="1371600" cy="1143000"/>
                      </a:xfrm>
                      <a:prstGeom prst="rect">
                        <a:avLst/>
                      </a:prstGeom>
                      <a:noFill/>
                      <a:ln w="38100">
                        <a:noFill/>
                        <a:miter/>
                      </a:ln>
                    </p:spPr>
                  </p:pic>
                </p:oleObj>
              </mc:Fallback>
            </mc:AlternateContent>
          </a:graphicData>
        </a:graphic>
      </p:graphicFrame>
      <p:sp>
        <p:nvSpPr>
          <p:cNvPr id="5129" name="Rectangle 1037"/>
          <p:cNvSpPr/>
          <p:nvPr/>
        </p:nvSpPr>
        <p:spPr>
          <a:xfrm>
            <a:off x="4495800" y="1981200"/>
            <a:ext cx="4191000" cy="38862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5130" name="Group 1038"/>
          <p:cNvGrpSpPr/>
          <p:nvPr/>
        </p:nvGrpSpPr>
        <p:grpSpPr>
          <a:xfrm>
            <a:off x="4800600" y="2362200"/>
            <a:ext cx="3200400" cy="3276600"/>
            <a:chOff x="3024" y="1488"/>
            <a:chExt cx="2016" cy="2064"/>
          </a:xfrm>
        </p:grpSpPr>
        <p:grpSp>
          <p:nvGrpSpPr>
            <p:cNvPr id="5137" name="Group 1039"/>
            <p:cNvGrpSpPr/>
            <p:nvPr/>
          </p:nvGrpSpPr>
          <p:grpSpPr>
            <a:xfrm>
              <a:off x="3024" y="1488"/>
              <a:ext cx="2016" cy="2064"/>
              <a:chOff x="3024" y="1488"/>
              <a:chExt cx="2016" cy="2064"/>
            </a:xfrm>
          </p:grpSpPr>
          <p:sp>
            <p:nvSpPr>
              <p:cNvPr id="5139" name="Line 1040"/>
              <p:cNvSpPr/>
              <p:nvPr/>
            </p:nvSpPr>
            <p:spPr>
              <a:xfrm>
                <a:off x="4032" y="1488"/>
                <a:ext cx="0" cy="2064"/>
              </a:xfrm>
              <a:prstGeom prst="line">
                <a:avLst/>
              </a:prstGeom>
              <a:ln w="28575" cap="flat" cmpd="sng">
                <a:solidFill>
                  <a:srgbClr val="FF0000"/>
                </a:solidFill>
                <a:prstDash val="lgDashDot"/>
                <a:headEnd type="none" w="med" len="med"/>
                <a:tailEnd type="none" w="med" len="med"/>
              </a:ln>
            </p:spPr>
          </p:sp>
          <p:sp>
            <p:nvSpPr>
              <p:cNvPr id="5140" name="Oval 1041"/>
              <p:cNvSpPr/>
              <p:nvPr/>
            </p:nvSpPr>
            <p:spPr>
              <a:xfrm>
                <a:off x="3456" y="1968"/>
                <a:ext cx="1152" cy="1104"/>
              </a:xfrm>
              <a:prstGeom prst="ellipse">
                <a:avLst/>
              </a:prstGeom>
              <a:noFill/>
              <a:ln w="28575" cap="flat" cmpd="sng">
                <a:solidFill>
                  <a:srgbClr val="0000FF"/>
                </a:solidFill>
                <a:prstDash val="dash"/>
                <a:headEnd type="none" w="med" len="med"/>
                <a:tailEnd type="none" w="med" len="med"/>
              </a:ln>
            </p:spPr>
            <p:txBody>
              <a:bodyPr wrap="none" anchor="ctr" anchorCtr="0"/>
              <a:p>
                <a:endParaRPr lang="zh-CN" altLang="en-US" dirty="0">
                  <a:latin typeface="Arial" panose="020B0604020202020204" pitchFamily="34" charset="0"/>
                </a:endParaRPr>
              </a:p>
            </p:txBody>
          </p:sp>
          <p:sp>
            <p:nvSpPr>
              <p:cNvPr id="5141" name="Oval 1042"/>
              <p:cNvSpPr/>
              <p:nvPr/>
            </p:nvSpPr>
            <p:spPr>
              <a:xfrm>
                <a:off x="3024" y="1968"/>
                <a:ext cx="2016" cy="1104"/>
              </a:xfrm>
              <a:prstGeom prst="ellipse">
                <a:avLst/>
              </a:prstGeom>
              <a:noFill/>
              <a:ln w="28575" cap="flat" cmpd="sng">
                <a:solidFill>
                  <a:srgbClr val="CC00CC"/>
                </a:solidFill>
                <a:prstDash val="dash"/>
                <a:headEnd type="none" w="med" len="med"/>
                <a:tailEnd type="none" w="med" len="med"/>
              </a:ln>
            </p:spPr>
            <p:txBody>
              <a:bodyPr wrap="none" anchor="ctr" anchorCtr="0"/>
              <a:p>
                <a:endParaRPr lang="zh-CN" altLang="en-US" dirty="0">
                  <a:latin typeface="Arial" panose="020B0604020202020204" pitchFamily="34" charset="0"/>
                </a:endParaRPr>
              </a:p>
            </p:txBody>
          </p:sp>
          <p:sp>
            <p:nvSpPr>
              <p:cNvPr id="5142" name="Text Box 1043"/>
              <p:cNvSpPr txBox="1"/>
              <p:nvPr/>
            </p:nvSpPr>
            <p:spPr>
              <a:xfrm>
                <a:off x="3496" y="1488"/>
                <a:ext cx="502" cy="288"/>
              </a:xfrm>
              <a:prstGeom prst="rect">
                <a:avLst/>
              </a:prstGeom>
              <a:noFill/>
              <a:ln w="9525">
                <a:noFill/>
              </a:ln>
            </p:spPr>
            <p:txBody>
              <a:bodyPr wrap="none">
                <a:spAutoFit/>
              </a:bodyPr>
              <a:p>
                <a:pPr>
                  <a:spcBef>
                    <a:spcPct val="50000"/>
                  </a:spcBef>
                </a:pPr>
                <a:r>
                  <a:rPr lang="zh-CN" altLang="en-US" sz="2400" b="1" dirty="0">
                    <a:solidFill>
                      <a:srgbClr val="CC0000"/>
                    </a:solidFill>
                    <a:latin typeface="Times New Roman" panose="02020603050405020304" pitchFamily="18" charset="0"/>
                  </a:rPr>
                  <a:t>光轴</a:t>
                </a:r>
                <a:endParaRPr lang="zh-CN" altLang="en-US" sz="2400" b="1" dirty="0">
                  <a:latin typeface="Times New Roman" panose="02020603050405020304" pitchFamily="18" charset="0"/>
                </a:endParaRPr>
              </a:p>
            </p:txBody>
          </p:sp>
          <p:sp>
            <p:nvSpPr>
              <p:cNvPr id="5143" name="Line 1044"/>
              <p:cNvSpPr/>
              <p:nvPr/>
            </p:nvSpPr>
            <p:spPr>
              <a:xfrm>
                <a:off x="4032" y="2544"/>
                <a:ext cx="576" cy="0"/>
              </a:xfrm>
              <a:prstGeom prst="line">
                <a:avLst/>
              </a:prstGeom>
              <a:ln w="28575" cap="flat" cmpd="sng">
                <a:solidFill>
                  <a:srgbClr val="0000FF"/>
                </a:solidFill>
                <a:prstDash val="solid"/>
                <a:headEnd type="none" w="med" len="med"/>
                <a:tailEnd type="triangle" w="sm" len="lg"/>
              </a:ln>
            </p:spPr>
          </p:sp>
          <p:sp>
            <p:nvSpPr>
              <p:cNvPr id="5144" name="Line 1045"/>
              <p:cNvSpPr/>
              <p:nvPr/>
            </p:nvSpPr>
            <p:spPr>
              <a:xfrm flipH="1">
                <a:off x="3024" y="2544"/>
                <a:ext cx="1008" cy="0"/>
              </a:xfrm>
              <a:prstGeom prst="line">
                <a:avLst/>
              </a:prstGeom>
              <a:ln w="28575" cap="flat" cmpd="sng">
                <a:solidFill>
                  <a:srgbClr val="FF6600"/>
                </a:solidFill>
                <a:prstDash val="solid"/>
                <a:headEnd type="none" w="med" len="med"/>
                <a:tailEnd type="triangle" w="sm" len="lg"/>
              </a:ln>
            </p:spPr>
          </p:sp>
          <p:graphicFrame>
            <p:nvGraphicFramePr>
              <p:cNvPr id="5124" name="Object 1026"/>
              <p:cNvGraphicFramePr/>
              <p:nvPr/>
            </p:nvGraphicFramePr>
            <p:xfrm>
              <a:off x="4130" y="2448"/>
              <a:ext cx="382" cy="432"/>
            </p:xfrm>
            <a:graphic>
              <a:graphicData uri="http://schemas.openxmlformats.org/presentationml/2006/ole">
                <mc:AlternateContent xmlns:mc="http://schemas.openxmlformats.org/markup-compatibility/2006">
                  <mc:Choice xmlns:v="urn:schemas-microsoft-com:vml" Requires="v">
                    <p:oleObj spid="_x0000_s3094" name="" r:id="rId5" imgW="203200" imgH="228600" progId="Equation.3">
                      <p:embed/>
                    </p:oleObj>
                  </mc:Choice>
                  <mc:Fallback>
                    <p:oleObj name="" r:id="rId5" imgW="203200" imgH="228600" progId="Equation.3">
                      <p:embed/>
                      <p:pic>
                        <p:nvPicPr>
                          <p:cNvPr id="0" name="图片 3093"/>
                          <p:cNvPicPr/>
                          <p:nvPr/>
                        </p:nvPicPr>
                        <p:blipFill>
                          <a:blip r:embed="rId6">
                            <a:clrChange>
                              <a:clrFrom>
                                <a:srgbClr val="000000"/>
                              </a:clrFrom>
                              <a:clrTo>
                                <a:srgbClr val="003366"/>
                              </a:clrTo>
                            </a:clrChange>
                          </a:blip>
                          <a:stretch>
                            <a:fillRect/>
                          </a:stretch>
                        </p:blipFill>
                        <p:spPr>
                          <a:xfrm>
                            <a:off x="4130" y="2448"/>
                            <a:ext cx="382" cy="432"/>
                          </a:xfrm>
                          <a:prstGeom prst="rect">
                            <a:avLst/>
                          </a:prstGeom>
                          <a:noFill/>
                          <a:ln w="38100">
                            <a:noFill/>
                            <a:miter/>
                          </a:ln>
                        </p:spPr>
                      </p:pic>
                    </p:oleObj>
                  </mc:Fallback>
                </mc:AlternateContent>
              </a:graphicData>
            </a:graphic>
          </p:graphicFrame>
          <p:graphicFrame>
            <p:nvGraphicFramePr>
              <p:cNvPr id="5125" name="Object 1027"/>
              <p:cNvGraphicFramePr/>
              <p:nvPr/>
            </p:nvGraphicFramePr>
            <p:xfrm>
              <a:off x="3168" y="2448"/>
              <a:ext cx="296" cy="414"/>
            </p:xfrm>
            <a:graphic>
              <a:graphicData uri="http://schemas.openxmlformats.org/presentationml/2006/ole">
                <mc:AlternateContent xmlns:mc="http://schemas.openxmlformats.org/markup-compatibility/2006">
                  <mc:Choice xmlns:v="urn:schemas-microsoft-com:vml" Requires="v">
                    <p:oleObj spid="_x0000_s3095" name="" r:id="rId7" imgW="165100" imgH="228600" progId="Equation.3">
                      <p:embed/>
                    </p:oleObj>
                  </mc:Choice>
                  <mc:Fallback>
                    <p:oleObj name="" r:id="rId7" imgW="165100" imgH="228600" progId="Equation.3">
                      <p:embed/>
                      <p:pic>
                        <p:nvPicPr>
                          <p:cNvPr id="0" name="图片 3094"/>
                          <p:cNvPicPr/>
                          <p:nvPr/>
                        </p:nvPicPr>
                        <p:blipFill>
                          <a:blip r:embed="rId8">
                            <a:clrChange>
                              <a:clrFrom>
                                <a:srgbClr val="000000"/>
                              </a:clrFrom>
                              <a:clrTo>
                                <a:srgbClr val="003366"/>
                              </a:clrTo>
                            </a:clrChange>
                          </a:blip>
                          <a:stretch>
                            <a:fillRect/>
                          </a:stretch>
                        </p:blipFill>
                        <p:spPr>
                          <a:xfrm>
                            <a:off x="3168" y="2448"/>
                            <a:ext cx="296" cy="414"/>
                          </a:xfrm>
                          <a:prstGeom prst="rect">
                            <a:avLst/>
                          </a:prstGeom>
                          <a:noFill/>
                          <a:ln w="38100">
                            <a:noFill/>
                            <a:miter/>
                          </a:ln>
                        </p:spPr>
                      </p:pic>
                    </p:oleObj>
                  </mc:Fallback>
                </mc:AlternateContent>
              </a:graphicData>
            </a:graphic>
          </p:graphicFrame>
        </p:grpSp>
        <p:sp>
          <p:nvSpPr>
            <p:cNvPr id="5138" name="Line 1048"/>
            <p:cNvSpPr/>
            <p:nvPr/>
          </p:nvSpPr>
          <p:spPr>
            <a:xfrm flipH="1" flipV="1">
              <a:off x="3360" y="2112"/>
              <a:ext cx="672" cy="432"/>
            </a:xfrm>
            <a:prstGeom prst="line">
              <a:avLst/>
            </a:prstGeom>
            <a:ln w="28575" cap="flat" cmpd="sng">
              <a:solidFill>
                <a:srgbClr val="FF6600"/>
              </a:solidFill>
              <a:prstDash val="solid"/>
              <a:headEnd type="none" w="med" len="med"/>
              <a:tailEnd type="triangle" w="sm" len="lg"/>
            </a:ln>
          </p:spPr>
        </p:sp>
      </p:grpSp>
      <p:sp>
        <p:nvSpPr>
          <p:cNvPr id="44061" name="Rectangle 1053"/>
          <p:cNvSpPr/>
          <p:nvPr/>
        </p:nvSpPr>
        <p:spPr>
          <a:xfrm>
            <a:off x="762000" y="990600"/>
            <a:ext cx="3505200" cy="2428875"/>
          </a:xfrm>
          <a:prstGeom prst="rect">
            <a:avLst/>
          </a:prstGeom>
          <a:noFill/>
          <a:ln w="9525">
            <a:noFill/>
          </a:ln>
        </p:spPr>
        <p:txBody>
          <a:bodyPr>
            <a:spAutoFit/>
          </a:bodyPr>
          <a:p>
            <a:pPr eaLnBrk="0" hangingPunct="0">
              <a:lnSpc>
                <a:spcPct val="120000"/>
              </a:lnSpc>
            </a:pPr>
            <a:r>
              <a:rPr lang="en-US" altLang="zh-CN" sz="3200" b="1" dirty="0">
                <a:solidFill>
                  <a:srgbClr val="CC0000"/>
                </a:solidFill>
                <a:latin typeface="宋体" panose="02010600030101010101" pitchFamily="2" charset="-122"/>
              </a:rPr>
              <a:t>    </a:t>
            </a:r>
            <a:r>
              <a:rPr lang="zh-CN" altLang="en-US" sz="3200" b="1" dirty="0">
                <a:solidFill>
                  <a:srgbClr val="CC0000"/>
                </a:solidFill>
                <a:latin typeface="宋体" panose="02010600030101010101" pitchFamily="2" charset="-122"/>
              </a:rPr>
              <a:t>非常光线 </a:t>
            </a:r>
            <a:r>
              <a:rPr lang="zh-CN" altLang="en-US" sz="3200" b="1" dirty="0">
                <a:solidFill>
                  <a:srgbClr val="003366"/>
                </a:solidFill>
                <a:latin typeface="宋体" panose="02010600030101010101" pitchFamily="2" charset="-122"/>
              </a:rPr>
              <a:t>晶体中各方向上传播速度不同</a:t>
            </a:r>
            <a:r>
              <a:rPr lang="en-US" altLang="zh-CN" sz="3200" b="1" dirty="0">
                <a:solidFill>
                  <a:srgbClr val="003366"/>
                </a:solidFill>
                <a:latin typeface="宋体" panose="02010600030101010101" pitchFamily="2" charset="-122"/>
              </a:rPr>
              <a:t>,</a:t>
            </a:r>
            <a:r>
              <a:rPr lang="zh-CN" altLang="en-US" sz="3200" b="1" dirty="0">
                <a:solidFill>
                  <a:srgbClr val="003366"/>
                </a:solidFill>
                <a:latin typeface="宋体" panose="02010600030101010101" pitchFamily="2" charset="-122"/>
              </a:rPr>
              <a:t>随方向改变而改变</a:t>
            </a:r>
            <a:r>
              <a:rPr lang="en-US" altLang="zh-CN" sz="3200" b="1" dirty="0">
                <a:solidFill>
                  <a:srgbClr val="003366"/>
                </a:solidFill>
                <a:latin typeface="Times New Roman" panose="02020603050405020304" pitchFamily="18" charset="0"/>
              </a:rPr>
              <a:t>.</a:t>
            </a:r>
            <a:endParaRPr lang="en-US" altLang="zh-CN" sz="3200" b="1" dirty="0">
              <a:solidFill>
                <a:srgbClr val="003366"/>
              </a:solidFill>
              <a:latin typeface="Times New Roman" panose="02020603050405020304" pitchFamily="18" charset="0"/>
            </a:endParaRPr>
          </a:p>
        </p:txBody>
      </p:sp>
      <p:grpSp>
        <p:nvGrpSpPr>
          <p:cNvPr id="6" name="Group 1057"/>
          <p:cNvGrpSpPr/>
          <p:nvPr/>
        </p:nvGrpSpPr>
        <p:grpSpPr>
          <a:xfrm>
            <a:off x="1143000" y="4962525"/>
            <a:ext cx="2743200" cy="752475"/>
            <a:chOff x="768" y="3126"/>
            <a:chExt cx="1728" cy="474"/>
          </a:xfrm>
        </p:grpSpPr>
        <p:sp>
          <p:nvSpPr>
            <p:cNvPr id="5136" name="Text Box 1055"/>
            <p:cNvSpPr txBox="1"/>
            <p:nvPr/>
          </p:nvSpPr>
          <p:spPr>
            <a:xfrm>
              <a:off x="1044" y="3126"/>
              <a:ext cx="1452" cy="426"/>
            </a:xfrm>
            <a:prstGeom prst="rect">
              <a:avLst/>
            </a:prstGeom>
            <a:noFill/>
            <a:ln w="9525">
              <a:noFill/>
            </a:ln>
          </p:spPr>
          <p:txBody>
            <a:bodyPr>
              <a:spAutoFit/>
            </a:bodyPr>
            <a:p>
              <a:pPr>
                <a:lnSpc>
                  <a:spcPct val="120000"/>
                </a:lnSpc>
                <a:spcBef>
                  <a:spcPct val="50000"/>
                </a:spcBef>
              </a:pPr>
              <a:r>
                <a:rPr lang="zh-CN" altLang="en-US" sz="3200" b="1" dirty="0">
                  <a:solidFill>
                    <a:srgbClr val="003366"/>
                  </a:solidFill>
                  <a:latin typeface="Times New Roman" panose="02020603050405020304" pitchFamily="18" charset="0"/>
                </a:rPr>
                <a:t>为主折射率</a:t>
              </a:r>
              <a:endParaRPr lang="zh-CN" altLang="en-US" sz="3200" b="1" dirty="0">
                <a:solidFill>
                  <a:srgbClr val="003366"/>
                </a:solidFill>
                <a:latin typeface="Times New Roman" panose="02020603050405020304" pitchFamily="18" charset="0"/>
              </a:endParaRPr>
            </a:p>
          </p:txBody>
        </p:sp>
        <p:graphicFrame>
          <p:nvGraphicFramePr>
            <p:cNvPr id="5123" name="Object 1025"/>
            <p:cNvGraphicFramePr/>
            <p:nvPr/>
          </p:nvGraphicFramePr>
          <p:xfrm>
            <a:off x="768" y="3142"/>
            <a:ext cx="320" cy="458"/>
          </p:xfrm>
          <a:graphic>
            <a:graphicData uri="http://schemas.openxmlformats.org/presentationml/2006/ole">
              <mc:AlternateContent xmlns:mc="http://schemas.openxmlformats.org/markup-compatibility/2006">
                <mc:Choice xmlns:v="urn:schemas-microsoft-com:vml" Requires="v">
                  <p:oleObj spid="_x0000_s3096" name="" r:id="rId9" imgW="165100" imgH="228600" progId="Equation.3">
                    <p:embed/>
                  </p:oleObj>
                </mc:Choice>
                <mc:Fallback>
                  <p:oleObj name="" r:id="rId9" imgW="165100" imgH="228600" progId="Equation.3">
                    <p:embed/>
                    <p:pic>
                      <p:nvPicPr>
                        <p:cNvPr id="0" name="图片 3095"/>
                        <p:cNvPicPr/>
                        <p:nvPr/>
                      </p:nvPicPr>
                      <p:blipFill>
                        <a:blip r:embed="rId10">
                          <a:clrChange>
                            <a:clrFrom>
                              <a:srgbClr val="000000"/>
                            </a:clrFrom>
                            <a:clrTo>
                              <a:srgbClr val="003366"/>
                            </a:clrTo>
                          </a:clrChange>
                        </a:blip>
                        <a:stretch>
                          <a:fillRect/>
                        </a:stretch>
                      </p:blipFill>
                      <p:spPr>
                        <a:xfrm>
                          <a:off x="768" y="3142"/>
                          <a:ext cx="320" cy="458"/>
                        </a:xfrm>
                        <a:prstGeom prst="rect">
                          <a:avLst/>
                        </a:prstGeom>
                        <a:noFill/>
                        <a:ln w="38100">
                          <a:noFill/>
                          <a:miter/>
                        </a:ln>
                      </p:spPr>
                    </p:pic>
                  </p:oleObj>
                </mc:Fallback>
              </mc:AlternateContent>
            </a:graphicData>
          </a:graphic>
        </p:graphicFrame>
      </p:grpSp>
      <p:grpSp>
        <p:nvGrpSpPr>
          <p:cNvPr id="5133" name="Group 1058"/>
          <p:cNvGrpSpPr/>
          <p:nvPr/>
        </p:nvGrpSpPr>
        <p:grpSpPr>
          <a:xfrm>
            <a:off x="2057400" y="-26987"/>
            <a:ext cx="5943600" cy="838200"/>
            <a:chOff x="1296" y="480"/>
            <a:chExt cx="3744" cy="528"/>
          </a:xfrm>
        </p:grpSpPr>
        <p:sp>
          <p:nvSpPr>
            <p:cNvPr id="44067" name="AutoShape 1059"/>
            <p:cNvSpPr>
              <a:spLocks noChangeArrowheads="1"/>
            </p:cNvSpPr>
            <p:nvPr/>
          </p:nvSpPr>
          <p:spPr bwMode="auto">
            <a:xfrm>
              <a:off x="1296" y="480"/>
              <a:ext cx="3168" cy="528"/>
            </a:xfrm>
            <a:prstGeom prst="horizontalScroll">
              <a:avLst>
                <a:gd name="adj" fmla="val 12500"/>
              </a:avLst>
            </a:prstGeom>
            <a:noFill/>
            <a:ln w="9525">
              <a:noFill/>
              <a:round/>
            </a:ln>
            <a:effectLst>
              <a:outerShdw dist="89803" dir="18900000" algn="ctr" rotWithShape="0">
                <a:schemeClr val="tx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5" name="Text Box 1060"/>
            <p:cNvSpPr txBox="1"/>
            <p:nvPr/>
          </p:nvSpPr>
          <p:spPr>
            <a:xfrm>
              <a:off x="1500" y="576"/>
              <a:ext cx="3540" cy="404"/>
            </a:xfrm>
            <a:prstGeom prst="rect">
              <a:avLst/>
            </a:prstGeom>
            <a:noFill/>
            <a:ln w="9525">
              <a:noFill/>
            </a:ln>
          </p:spPr>
          <p:txBody>
            <a:bodyPr>
              <a:spAutoFit/>
            </a:bodyPr>
            <a:p>
              <a:pPr>
                <a:spcBef>
                  <a:spcPct val="50000"/>
                </a:spcBef>
              </a:pPr>
              <a:r>
                <a:rPr lang="en-US" altLang="zh-CN" sz="3600" b="1" dirty="0">
                  <a:solidFill>
                    <a:schemeClr val="bg1"/>
                  </a:solidFill>
                  <a:latin typeface="Times New Roman" panose="02020603050405020304" pitchFamily="18" charset="0"/>
                </a:rPr>
                <a:t>  </a:t>
              </a:r>
              <a:r>
                <a:rPr lang="zh-CN" altLang="en-US" sz="3600" b="1" dirty="0">
                  <a:solidFill>
                    <a:schemeClr val="bg1"/>
                  </a:solidFill>
                  <a:latin typeface="Times New Roman" panose="02020603050405020304" pitchFamily="18" charset="0"/>
                </a:rPr>
                <a:t>产 生 双 折 射 的 原 因</a:t>
              </a:r>
              <a:endParaRPr lang="zh-CN" altLang="en-US" sz="3600" b="1" dirty="0">
                <a:solidFill>
                  <a:schemeClr val="bg1"/>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61"/>
                                        </p:tgtEl>
                                        <p:attrNameLst>
                                          <p:attrName>style.visibility</p:attrName>
                                        </p:attrNameLst>
                                      </p:cBhvr>
                                      <p:to>
                                        <p:strVal val="visible"/>
                                      </p:to>
                                    </p:set>
                                    <p:animEffect transition="in" filter="blinds(horizontal)">
                                      <p:cBhvr>
                                        <p:cTn id="17" dur="500"/>
                                        <p:tgtEl>
                                          <p:spTgt spid="440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080"/>
                                        </p:tgtEl>
                                        <p:attrNameLst>
                                          <p:attrName>style.visibility</p:attrName>
                                        </p:attrNameLst>
                                      </p:cBhvr>
                                      <p:to>
                                        <p:strVal val="visible"/>
                                      </p:to>
                                    </p:set>
                                    <p:animEffect transition="in" filter="blinds(horizontal)">
                                      <p:cBhvr>
                                        <p:cTn id="22" dur="500"/>
                                        <p:tgtEl>
                                          <p:spTgt spid="4608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Rectangle 3"/>
          <p:cNvSpPr/>
          <p:nvPr/>
        </p:nvSpPr>
        <p:spPr>
          <a:xfrm>
            <a:off x="838200" y="1889125"/>
            <a:ext cx="3657600" cy="3597275"/>
          </a:xfrm>
          <a:prstGeom prst="rect">
            <a:avLst/>
          </a:prstGeom>
          <a:noFill/>
          <a:ln w="9525">
            <a:noFill/>
          </a:ln>
        </p:spPr>
        <p:txBody>
          <a:bodyPr>
            <a:spAutoFit/>
          </a:bodyPr>
          <a:p>
            <a:pPr eaLnBrk="0" hangingPunct="0">
              <a:lnSpc>
                <a:spcPct val="120000"/>
              </a:lnSpc>
            </a:pPr>
            <a:r>
              <a:rPr lang="zh-CN" altLang="en-US" sz="3200" b="1" dirty="0">
                <a:solidFill>
                  <a:srgbClr val="CC0000"/>
                </a:solidFill>
                <a:latin typeface="Bookman Old Style" panose="02050604050505020204" pitchFamily="18" charset="0"/>
              </a:rPr>
              <a:t>光轴   </a:t>
            </a:r>
            <a:r>
              <a:rPr lang="zh-CN" altLang="en-US" sz="3200" b="1" dirty="0">
                <a:solidFill>
                  <a:srgbClr val="003366"/>
                </a:solidFill>
                <a:latin typeface="Bookman Old Style" panose="02050604050505020204" pitchFamily="18" charset="0"/>
              </a:rPr>
              <a:t>在方解石这类晶体中存在一个特殊的方向，当光线沿这一方向传播时不发生双折射现象 </a:t>
            </a:r>
            <a:r>
              <a:rPr lang="en-US" altLang="zh-CN" sz="3200" b="1" dirty="0">
                <a:solidFill>
                  <a:srgbClr val="003366"/>
                </a:solidFill>
                <a:latin typeface="Bookman Old Style" panose="02050604050505020204" pitchFamily="18" charset="0"/>
              </a:rPr>
              <a:t>.</a:t>
            </a:r>
            <a:endParaRPr lang="en-US" altLang="zh-CN" sz="3200" b="1" dirty="0">
              <a:solidFill>
                <a:srgbClr val="003366"/>
              </a:solidFill>
              <a:latin typeface="Bookman Old Style" panose="02050604050505020204" pitchFamily="18" charset="0"/>
            </a:endParaRPr>
          </a:p>
        </p:txBody>
      </p:sp>
      <p:sp>
        <p:nvSpPr>
          <p:cNvPr id="6153" name="Rectangle 4"/>
          <p:cNvSpPr/>
          <p:nvPr/>
        </p:nvSpPr>
        <p:spPr>
          <a:xfrm>
            <a:off x="4572000" y="990600"/>
            <a:ext cx="3906838" cy="5181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2" name="Group 5"/>
          <p:cNvGrpSpPr/>
          <p:nvPr/>
        </p:nvGrpSpPr>
        <p:grpSpPr>
          <a:xfrm>
            <a:off x="5491163" y="4168775"/>
            <a:ext cx="2052637" cy="1920875"/>
            <a:chOff x="3648" y="2649"/>
            <a:chExt cx="1392" cy="1335"/>
          </a:xfrm>
        </p:grpSpPr>
        <p:grpSp>
          <p:nvGrpSpPr>
            <p:cNvPr id="6178" name="Group 6"/>
            <p:cNvGrpSpPr/>
            <p:nvPr/>
          </p:nvGrpSpPr>
          <p:grpSpPr>
            <a:xfrm>
              <a:off x="3648" y="2958"/>
              <a:ext cx="1392" cy="798"/>
              <a:chOff x="2688" y="1200"/>
              <a:chExt cx="1536" cy="912"/>
            </a:xfrm>
          </p:grpSpPr>
          <p:sp>
            <p:nvSpPr>
              <p:cNvPr id="6185" name="AutoShape 7"/>
              <p:cNvSpPr/>
              <p:nvPr/>
            </p:nvSpPr>
            <p:spPr>
              <a:xfrm rot="1772699">
                <a:off x="2688" y="1200"/>
                <a:ext cx="1536" cy="912"/>
              </a:xfrm>
              <a:prstGeom prst="parallelogram">
                <a:avLst>
                  <a:gd name="adj" fmla="val 57076"/>
                </a:avLst>
              </a:prstGeom>
              <a:solidFill>
                <a:schemeClr val="accent1"/>
              </a:solidFill>
              <a:ln w="19050" cap="flat" cmpd="sng">
                <a:solidFill>
                  <a:schemeClr val="tx2"/>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186" name="Line 8"/>
              <p:cNvSpPr/>
              <p:nvPr/>
            </p:nvSpPr>
            <p:spPr>
              <a:xfrm>
                <a:off x="3264" y="1248"/>
                <a:ext cx="432" cy="0"/>
              </a:xfrm>
              <a:prstGeom prst="line">
                <a:avLst/>
              </a:prstGeom>
              <a:ln w="19050" cap="flat" cmpd="sng">
                <a:solidFill>
                  <a:schemeClr val="tx2"/>
                </a:solidFill>
                <a:prstDash val="dash"/>
                <a:headEnd type="none" w="med" len="med"/>
                <a:tailEnd type="none" w="sm" len="lg"/>
              </a:ln>
            </p:spPr>
          </p:sp>
          <p:sp>
            <p:nvSpPr>
              <p:cNvPr id="6187" name="Line 9"/>
              <p:cNvSpPr/>
              <p:nvPr/>
            </p:nvSpPr>
            <p:spPr>
              <a:xfrm>
                <a:off x="3264" y="2064"/>
                <a:ext cx="432" cy="0"/>
              </a:xfrm>
              <a:prstGeom prst="line">
                <a:avLst/>
              </a:prstGeom>
              <a:ln w="19050" cap="flat" cmpd="sng">
                <a:solidFill>
                  <a:schemeClr val="tx2"/>
                </a:solidFill>
                <a:prstDash val="dash"/>
                <a:headEnd type="none" w="med" len="med"/>
                <a:tailEnd type="none" w="sm" len="lg"/>
              </a:ln>
            </p:spPr>
          </p:sp>
        </p:grpSp>
        <p:grpSp>
          <p:nvGrpSpPr>
            <p:cNvPr id="6179" name="Group 10"/>
            <p:cNvGrpSpPr/>
            <p:nvPr/>
          </p:nvGrpSpPr>
          <p:grpSpPr>
            <a:xfrm flipH="1">
              <a:off x="4476" y="2784"/>
              <a:ext cx="47" cy="1200"/>
              <a:chOff x="3600" y="816"/>
              <a:chExt cx="0" cy="1584"/>
            </a:xfrm>
          </p:grpSpPr>
          <p:sp>
            <p:nvSpPr>
              <p:cNvPr id="6182" name="Line 11"/>
              <p:cNvSpPr/>
              <p:nvPr/>
            </p:nvSpPr>
            <p:spPr>
              <a:xfrm>
                <a:off x="3600" y="816"/>
                <a:ext cx="0" cy="576"/>
              </a:xfrm>
              <a:prstGeom prst="line">
                <a:avLst/>
              </a:prstGeom>
              <a:ln w="28575" cap="flat" cmpd="sng">
                <a:solidFill>
                  <a:srgbClr val="0000FF"/>
                </a:solidFill>
                <a:prstDash val="solid"/>
                <a:headEnd type="none" w="med" len="med"/>
                <a:tailEnd type="triangle" w="sm" len="lg"/>
              </a:ln>
            </p:spPr>
          </p:sp>
          <p:sp>
            <p:nvSpPr>
              <p:cNvPr id="6183" name="Line 12"/>
              <p:cNvSpPr/>
              <p:nvPr/>
            </p:nvSpPr>
            <p:spPr>
              <a:xfrm>
                <a:off x="3600" y="1248"/>
                <a:ext cx="0" cy="576"/>
              </a:xfrm>
              <a:prstGeom prst="line">
                <a:avLst/>
              </a:prstGeom>
              <a:ln w="28575" cap="flat" cmpd="sng">
                <a:solidFill>
                  <a:srgbClr val="0000FF"/>
                </a:solidFill>
                <a:prstDash val="solid"/>
                <a:headEnd type="none" w="med" len="med"/>
                <a:tailEnd type="triangle" w="sm" len="lg"/>
              </a:ln>
            </p:spPr>
          </p:sp>
          <p:sp>
            <p:nvSpPr>
              <p:cNvPr id="6184" name="Line 13"/>
              <p:cNvSpPr/>
              <p:nvPr/>
            </p:nvSpPr>
            <p:spPr>
              <a:xfrm>
                <a:off x="3600" y="1728"/>
                <a:ext cx="0" cy="672"/>
              </a:xfrm>
              <a:prstGeom prst="line">
                <a:avLst/>
              </a:prstGeom>
              <a:ln w="28575" cap="flat" cmpd="sng">
                <a:solidFill>
                  <a:srgbClr val="0000FF"/>
                </a:solidFill>
                <a:prstDash val="solid"/>
                <a:headEnd type="none" w="med" len="med"/>
                <a:tailEnd type="triangle" w="sm" len="lg"/>
              </a:ln>
            </p:spPr>
          </p:sp>
        </p:grpSp>
        <p:sp>
          <p:nvSpPr>
            <p:cNvPr id="6180" name="Line 14"/>
            <p:cNvSpPr/>
            <p:nvPr/>
          </p:nvSpPr>
          <p:spPr>
            <a:xfrm>
              <a:off x="4320" y="2736"/>
              <a:ext cx="0" cy="1248"/>
            </a:xfrm>
            <a:prstGeom prst="line">
              <a:avLst/>
            </a:prstGeom>
            <a:ln w="28575" cap="flat" cmpd="sng">
              <a:solidFill>
                <a:srgbClr val="FF0000"/>
              </a:solidFill>
              <a:prstDash val="lgDashDot"/>
              <a:headEnd type="none" w="med" len="med"/>
              <a:tailEnd type="none" w="sm" len="lg"/>
            </a:ln>
          </p:spPr>
        </p:sp>
        <p:sp>
          <p:nvSpPr>
            <p:cNvPr id="6181" name="Rectangle 15"/>
            <p:cNvSpPr/>
            <p:nvPr/>
          </p:nvSpPr>
          <p:spPr>
            <a:xfrm>
              <a:off x="3743" y="2649"/>
              <a:ext cx="961" cy="361"/>
            </a:xfrm>
            <a:prstGeom prst="rect">
              <a:avLst/>
            </a:prstGeom>
            <a:noFill/>
            <a:ln w="9525">
              <a:noFill/>
            </a:ln>
          </p:spPr>
          <p:txBody>
            <a:bodyPr>
              <a:spAutoFit/>
            </a:bodyPr>
            <a:p>
              <a:pPr>
                <a:spcBef>
                  <a:spcPct val="50000"/>
                </a:spcBef>
              </a:pPr>
              <a:r>
                <a:rPr lang="zh-CN" altLang="en-US" sz="2800" b="1" dirty="0">
                  <a:solidFill>
                    <a:srgbClr val="CC0000"/>
                  </a:solidFill>
                  <a:latin typeface="Times New Roman" panose="02020603050405020304" pitchFamily="18" charset="0"/>
                </a:rPr>
                <a:t>光轴</a:t>
              </a:r>
              <a:endParaRPr lang="zh-CN" altLang="en-US" sz="2800" b="1" dirty="0">
                <a:solidFill>
                  <a:srgbClr val="CC0000"/>
                </a:solidFill>
                <a:latin typeface="Times New Roman" panose="02020603050405020304" pitchFamily="18" charset="0"/>
              </a:endParaRPr>
            </a:p>
          </p:txBody>
        </p:sp>
      </p:grpSp>
      <p:grpSp>
        <p:nvGrpSpPr>
          <p:cNvPr id="6155" name="Group 16"/>
          <p:cNvGrpSpPr/>
          <p:nvPr/>
        </p:nvGrpSpPr>
        <p:grpSpPr>
          <a:xfrm>
            <a:off x="4643438" y="1060450"/>
            <a:ext cx="3890962" cy="3095625"/>
            <a:chOff x="2832" y="529"/>
            <a:chExt cx="2640" cy="2150"/>
          </a:xfrm>
        </p:grpSpPr>
        <p:grpSp>
          <p:nvGrpSpPr>
            <p:cNvPr id="6157" name="Group 17"/>
            <p:cNvGrpSpPr/>
            <p:nvPr/>
          </p:nvGrpSpPr>
          <p:grpSpPr>
            <a:xfrm>
              <a:off x="2832" y="952"/>
              <a:ext cx="2544" cy="1423"/>
              <a:chOff x="1152" y="1680"/>
              <a:chExt cx="3100" cy="1680"/>
            </a:xfrm>
          </p:grpSpPr>
          <p:sp>
            <p:nvSpPr>
              <p:cNvPr id="6170" name="AutoShape 18"/>
              <p:cNvSpPr/>
              <p:nvPr/>
            </p:nvSpPr>
            <p:spPr>
              <a:xfrm rot="-1049722">
                <a:off x="1152" y="1920"/>
                <a:ext cx="1756" cy="767"/>
              </a:xfrm>
              <a:prstGeom prst="parallelogram">
                <a:avLst>
                  <a:gd name="adj" fmla="val 104625"/>
                </a:avLst>
              </a:prstGeom>
              <a:noFill/>
              <a:ln w="28575" cap="flat" cmpd="sng">
                <a:solidFill>
                  <a:srgbClr val="0000FF"/>
                </a:solidFill>
                <a:prstDash val="dash"/>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171" name="Line 19"/>
              <p:cNvSpPr/>
              <p:nvPr/>
            </p:nvSpPr>
            <p:spPr>
              <a:xfrm flipV="1">
                <a:off x="1824" y="1680"/>
                <a:ext cx="912" cy="288"/>
              </a:xfrm>
              <a:prstGeom prst="line">
                <a:avLst/>
              </a:prstGeom>
              <a:ln w="28575" cap="flat" cmpd="sng">
                <a:solidFill>
                  <a:srgbClr val="0000FF"/>
                </a:solidFill>
                <a:prstDash val="solid"/>
                <a:headEnd type="none" w="sm" len="lg"/>
                <a:tailEnd type="none" w="sm" len="lg"/>
              </a:ln>
            </p:spPr>
          </p:sp>
          <p:sp>
            <p:nvSpPr>
              <p:cNvPr id="6172" name="AutoShape 20"/>
              <p:cNvSpPr/>
              <p:nvPr/>
            </p:nvSpPr>
            <p:spPr>
              <a:xfrm rot="-1049722">
                <a:off x="2496" y="2352"/>
                <a:ext cx="1756" cy="767"/>
              </a:xfrm>
              <a:prstGeom prst="parallelogram">
                <a:avLst>
                  <a:gd name="adj" fmla="val 104625"/>
                </a:avLst>
              </a:prstGeom>
              <a:noFill/>
              <a:ln w="28575" cap="flat" cmpd="sng">
                <a:solidFill>
                  <a:srgbClr val="0000FF"/>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173" name="Line 21"/>
              <p:cNvSpPr/>
              <p:nvPr/>
            </p:nvSpPr>
            <p:spPr>
              <a:xfrm>
                <a:off x="1824" y="1968"/>
                <a:ext cx="1344" cy="432"/>
              </a:xfrm>
              <a:prstGeom prst="line">
                <a:avLst/>
              </a:prstGeom>
              <a:ln w="28575" cap="flat" cmpd="sng">
                <a:solidFill>
                  <a:srgbClr val="0000FF"/>
                </a:solidFill>
                <a:prstDash val="solid"/>
                <a:headEnd type="none" w="sm" len="lg"/>
                <a:tailEnd type="none" w="sm" len="lg"/>
              </a:ln>
            </p:spPr>
          </p:sp>
          <p:sp>
            <p:nvSpPr>
              <p:cNvPr id="6174" name="Line 22"/>
              <p:cNvSpPr/>
              <p:nvPr/>
            </p:nvSpPr>
            <p:spPr>
              <a:xfrm>
                <a:off x="1296" y="2928"/>
                <a:ext cx="1344" cy="432"/>
              </a:xfrm>
              <a:prstGeom prst="line">
                <a:avLst/>
              </a:prstGeom>
              <a:ln w="28575" cap="flat" cmpd="sng">
                <a:solidFill>
                  <a:srgbClr val="0000FF"/>
                </a:solidFill>
                <a:prstDash val="solid"/>
                <a:headEnd type="none" w="sm" len="lg"/>
                <a:tailEnd type="none" w="sm" len="lg"/>
              </a:ln>
            </p:spPr>
          </p:sp>
          <p:sp>
            <p:nvSpPr>
              <p:cNvPr id="6175" name="Line 23"/>
              <p:cNvSpPr/>
              <p:nvPr/>
            </p:nvSpPr>
            <p:spPr>
              <a:xfrm>
                <a:off x="2736" y="1680"/>
                <a:ext cx="1344" cy="432"/>
              </a:xfrm>
              <a:prstGeom prst="line">
                <a:avLst/>
              </a:prstGeom>
              <a:ln w="28575" cap="flat" cmpd="sng">
                <a:solidFill>
                  <a:srgbClr val="0000FF"/>
                </a:solidFill>
                <a:prstDash val="solid"/>
                <a:headEnd type="none" w="sm" len="lg"/>
                <a:tailEnd type="none" w="sm" len="lg"/>
              </a:ln>
            </p:spPr>
          </p:sp>
          <p:sp>
            <p:nvSpPr>
              <p:cNvPr id="6176" name="Line 24"/>
              <p:cNvSpPr/>
              <p:nvPr/>
            </p:nvSpPr>
            <p:spPr>
              <a:xfrm>
                <a:off x="2208" y="2640"/>
                <a:ext cx="1392" cy="432"/>
              </a:xfrm>
              <a:prstGeom prst="line">
                <a:avLst/>
              </a:prstGeom>
              <a:ln w="28575" cap="flat" cmpd="sng">
                <a:solidFill>
                  <a:srgbClr val="0000FF"/>
                </a:solidFill>
                <a:prstDash val="dash"/>
                <a:headEnd type="none" w="sm" len="lg"/>
                <a:tailEnd type="none" w="sm" len="lg"/>
              </a:ln>
            </p:spPr>
          </p:sp>
          <p:sp>
            <p:nvSpPr>
              <p:cNvPr id="6177" name="Line 25"/>
              <p:cNvSpPr/>
              <p:nvPr/>
            </p:nvSpPr>
            <p:spPr>
              <a:xfrm flipH="1">
                <a:off x="1296" y="1968"/>
                <a:ext cx="528" cy="960"/>
              </a:xfrm>
              <a:prstGeom prst="line">
                <a:avLst/>
              </a:prstGeom>
              <a:ln w="28575" cap="flat" cmpd="sng">
                <a:solidFill>
                  <a:srgbClr val="0000FF"/>
                </a:solidFill>
                <a:prstDash val="solid"/>
                <a:headEnd type="none" w="sm" len="lg"/>
                <a:tailEnd type="none" w="sm" len="lg"/>
              </a:ln>
            </p:spPr>
          </p:sp>
        </p:grpSp>
        <p:sp>
          <p:nvSpPr>
            <p:cNvPr id="6158" name="Arc 26"/>
            <p:cNvSpPr/>
            <p:nvPr/>
          </p:nvSpPr>
          <p:spPr>
            <a:xfrm rot="7699427">
              <a:off x="3520" y="1569"/>
              <a:ext cx="330" cy="493"/>
            </a:xfrm>
            <a:custGeom>
              <a:avLst/>
              <a:gdLst>
                <a:gd name="txL" fmla="*/ 0 w 21072"/>
                <a:gd name="txT" fmla="*/ 0 h 21583"/>
                <a:gd name="txR" fmla="*/ 21072 w 21072"/>
                <a:gd name="txB" fmla="*/ 21583 h 21583"/>
              </a:gdLst>
              <a:ahLst/>
              <a:cxnLst>
                <a:cxn ang="0">
                  <a:pos x="13" y="0"/>
                </a:cxn>
                <a:cxn ang="0">
                  <a:pos x="330" y="385"/>
                </a:cxn>
                <a:cxn ang="0">
                  <a:pos x="0" y="493"/>
                </a:cxn>
              </a:cxnLst>
              <a:rect l="txL" t="txT" r="txR" b="txB"/>
              <a:pathLst>
                <a:path w="21072" h="21583" fill="none">
                  <a:moveTo>
                    <a:pt x="844" y="-1"/>
                  </a:moveTo>
                  <a:cubicBezTo>
                    <a:pt x="10621" y="381"/>
                    <a:pt x="18921" y="7289"/>
                    <a:pt x="21071" y="16836"/>
                  </a:cubicBezTo>
                </a:path>
                <a:path w="21072" h="21583" stroke="0">
                  <a:moveTo>
                    <a:pt x="844" y="-1"/>
                  </a:moveTo>
                  <a:cubicBezTo>
                    <a:pt x="10621" y="381"/>
                    <a:pt x="18921" y="7289"/>
                    <a:pt x="21071" y="16836"/>
                  </a:cubicBezTo>
                  <a:lnTo>
                    <a:pt x="0" y="21583"/>
                  </a:lnTo>
                  <a:close/>
                </a:path>
              </a:pathLst>
            </a:custGeom>
            <a:noFill/>
            <a:ln w="28575" cap="flat" cmpd="sng">
              <a:solidFill>
                <a:srgbClr val="33CC33"/>
              </a:solidFill>
              <a:prstDash val="solid"/>
              <a:round/>
              <a:headEnd type="triangle" w="sm" len="lg"/>
              <a:tailEnd type="triangle" w="sm" len="lg"/>
            </a:ln>
          </p:spPr>
          <p:txBody>
            <a:bodyPr wrap="none" anchor="ctr" anchorCtr="0"/>
            <a:p>
              <a:endParaRPr lang="zh-CN" altLang="en-US" dirty="0">
                <a:latin typeface="Arial" panose="020B0604020202020204" pitchFamily="34" charset="0"/>
              </a:endParaRPr>
            </a:p>
          </p:txBody>
        </p:sp>
        <p:sp>
          <p:nvSpPr>
            <p:cNvPr id="6159" name="Arc 27"/>
            <p:cNvSpPr/>
            <p:nvPr/>
          </p:nvSpPr>
          <p:spPr>
            <a:xfrm rot="6731764">
              <a:off x="4110" y="927"/>
              <a:ext cx="304" cy="412"/>
            </a:xfrm>
            <a:custGeom>
              <a:avLst/>
              <a:gdLst>
                <a:gd name="txL" fmla="*/ 0 w 21600"/>
                <a:gd name="txT" fmla="*/ 0 h 21600"/>
                <a:gd name="txR" fmla="*/ 21600 w 21600"/>
                <a:gd name="txB" fmla="*/ 21600 h 21600"/>
              </a:gdLst>
              <a:ahLst/>
              <a:cxnLst>
                <a:cxn ang="0">
                  <a:pos x="0" y="0"/>
                </a:cxn>
                <a:cxn ang="0">
                  <a:pos x="304" y="412"/>
                </a:cxn>
                <a:cxn ang="0">
                  <a:pos x="0" y="41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FF00FF"/>
              </a:solidFill>
              <a:prstDash val="solid"/>
              <a:round/>
              <a:headEnd type="triangle" w="sm" len="lg"/>
              <a:tailEnd type="triangle" w="sm" len="lg"/>
            </a:ln>
          </p:spPr>
          <p:txBody>
            <a:bodyPr wrap="none" anchor="ctr" anchorCtr="0"/>
            <a:p>
              <a:endParaRPr lang="zh-CN" altLang="en-US" dirty="0">
                <a:latin typeface="Arial" panose="020B0604020202020204" pitchFamily="34" charset="0"/>
              </a:endParaRPr>
            </a:p>
          </p:txBody>
        </p:sp>
        <p:sp>
          <p:nvSpPr>
            <p:cNvPr id="6160" name="Arc 28"/>
            <p:cNvSpPr/>
            <p:nvPr/>
          </p:nvSpPr>
          <p:spPr>
            <a:xfrm rot="7550526">
              <a:off x="4011" y="830"/>
              <a:ext cx="269" cy="380"/>
            </a:xfrm>
            <a:custGeom>
              <a:avLst/>
              <a:gdLst>
                <a:gd name="txL" fmla="*/ 0 w 21600"/>
                <a:gd name="txT" fmla="*/ 0 h 22427"/>
                <a:gd name="txR" fmla="*/ 21600 w 21600"/>
                <a:gd name="txB" fmla="*/ 22427 h 22427"/>
              </a:gdLst>
              <a:ahLst/>
              <a:cxnLst>
                <a:cxn ang="0">
                  <a:pos x="0" y="0"/>
                </a:cxn>
                <a:cxn ang="0">
                  <a:pos x="269" y="380"/>
                </a:cxn>
                <a:cxn ang="0">
                  <a:pos x="0" y="366"/>
                </a:cxn>
              </a:cxnLst>
              <a:rect l="txL" t="txT" r="txR" b="txB"/>
              <a:pathLst>
                <a:path w="21600" h="22427" fill="none">
                  <a:moveTo>
                    <a:pt x="-1" y="0"/>
                  </a:moveTo>
                  <a:cubicBezTo>
                    <a:pt x="11929" y="0"/>
                    <a:pt x="21600" y="9670"/>
                    <a:pt x="21600" y="21600"/>
                  </a:cubicBezTo>
                  <a:cubicBezTo>
                    <a:pt x="21600" y="21875"/>
                    <a:pt x="21594" y="22151"/>
                    <a:pt x="21584" y="22427"/>
                  </a:cubicBezTo>
                </a:path>
                <a:path w="21600" h="22427" stroke="0">
                  <a:moveTo>
                    <a:pt x="-1" y="0"/>
                  </a:moveTo>
                  <a:cubicBezTo>
                    <a:pt x="11929" y="0"/>
                    <a:pt x="21600" y="9670"/>
                    <a:pt x="21600" y="21600"/>
                  </a:cubicBezTo>
                  <a:cubicBezTo>
                    <a:pt x="21600" y="21875"/>
                    <a:pt x="21594" y="22151"/>
                    <a:pt x="21584" y="22427"/>
                  </a:cubicBezTo>
                  <a:lnTo>
                    <a:pt x="0" y="21600"/>
                  </a:lnTo>
                  <a:close/>
                </a:path>
              </a:pathLst>
            </a:custGeom>
            <a:noFill/>
            <a:ln w="19050" cap="flat" cmpd="sng">
              <a:solidFill>
                <a:srgbClr val="FF00FF"/>
              </a:solidFill>
              <a:prstDash val="solid"/>
              <a:round/>
              <a:headEnd type="triangle" w="sm" len="lg"/>
              <a:tailEnd type="triangle" w="sm" len="lg"/>
            </a:ln>
          </p:spPr>
          <p:txBody>
            <a:bodyPr wrap="none" anchor="ctr" anchorCtr="0"/>
            <a:p>
              <a:endParaRPr lang="zh-CN" altLang="en-US" dirty="0">
                <a:latin typeface="Arial" panose="020B0604020202020204" pitchFamily="34" charset="0"/>
              </a:endParaRPr>
            </a:p>
          </p:txBody>
        </p:sp>
        <p:sp>
          <p:nvSpPr>
            <p:cNvPr id="6161" name="Arc 29"/>
            <p:cNvSpPr/>
            <p:nvPr/>
          </p:nvSpPr>
          <p:spPr>
            <a:xfrm rot="9245294">
              <a:off x="3848" y="987"/>
              <a:ext cx="132" cy="231"/>
            </a:xfrm>
            <a:custGeom>
              <a:avLst/>
              <a:gdLst>
                <a:gd name="txL" fmla="*/ 0 w 21600"/>
                <a:gd name="txT" fmla="*/ 0 h 21600"/>
                <a:gd name="txR" fmla="*/ 21600 w 21600"/>
                <a:gd name="txB" fmla="*/ 21600 h 21600"/>
              </a:gdLst>
              <a:ahLst/>
              <a:cxnLst>
                <a:cxn ang="0">
                  <a:pos x="0" y="0"/>
                </a:cxn>
                <a:cxn ang="0">
                  <a:pos x="132" y="231"/>
                </a:cxn>
                <a:cxn ang="0">
                  <a:pos x="0" y="231"/>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FF00FF"/>
              </a:solidFill>
              <a:prstDash val="solid"/>
              <a:round/>
              <a:headEnd type="triangle" w="sm" len="lg"/>
              <a:tailEnd type="triangle" w="sm" len="lg"/>
            </a:ln>
          </p:spPr>
          <p:txBody>
            <a:bodyPr wrap="none" anchor="ctr" anchorCtr="0"/>
            <a:p>
              <a:endParaRPr lang="zh-CN" altLang="en-US" dirty="0">
                <a:latin typeface="Arial" panose="020B0604020202020204" pitchFamily="34" charset="0"/>
              </a:endParaRPr>
            </a:p>
          </p:txBody>
        </p:sp>
        <p:sp>
          <p:nvSpPr>
            <p:cNvPr id="6162" name="Arc 30"/>
            <p:cNvSpPr/>
            <p:nvPr/>
          </p:nvSpPr>
          <p:spPr>
            <a:xfrm rot="830674">
              <a:off x="3791" y="1539"/>
              <a:ext cx="216" cy="294"/>
            </a:xfrm>
            <a:custGeom>
              <a:avLst/>
              <a:gdLst>
                <a:gd name="txL" fmla="*/ 0 w 21600"/>
                <a:gd name="txT" fmla="*/ 0 h 21600"/>
                <a:gd name="txR" fmla="*/ 21600 w 21600"/>
                <a:gd name="txB" fmla="*/ 21600 h 21600"/>
              </a:gdLst>
              <a:ahLst/>
              <a:cxnLst>
                <a:cxn ang="0">
                  <a:pos x="0" y="0"/>
                </a:cxn>
                <a:cxn ang="0">
                  <a:pos x="216" y="294"/>
                </a:cxn>
                <a:cxn ang="0">
                  <a:pos x="0" y="294"/>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8575" cap="flat" cmpd="sng">
              <a:solidFill>
                <a:srgbClr val="33CC33"/>
              </a:solidFill>
              <a:prstDash val="solid"/>
              <a:round/>
              <a:headEnd type="triangle" w="sm" len="lg"/>
              <a:tailEnd type="triangle" w="sm" len="lg"/>
            </a:ln>
          </p:spPr>
          <p:txBody>
            <a:bodyPr wrap="none" anchor="ctr" anchorCtr="0"/>
            <a:p>
              <a:endParaRPr lang="zh-CN" altLang="en-US" dirty="0">
                <a:latin typeface="Arial" panose="020B0604020202020204" pitchFamily="34" charset="0"/>
              </a:endParaRPr>
            </a:p>
          </p:txBody>
        </p:sp>
        <p:sp>
          <p:nvSpPr>
            <p:cNvPr id="6163" name="Arc 31"/>
            <p:cNvSpPr/>
            <p:nvPr/>
          </p:nvSpPr>
          <p:spPr>
            <a:xfrm rot="-4833688">
              <a:off x="3450" y="1526"/>
              <a:ext cx="382" cy="320"/>
            </a:xfrm>
            <a:custGeom>
              <a:avLst/>
              <a:gdLst>
                <a:gd name="txL" fmla="*/ 0 w 21600"/>
                <a:gd name="txT" fmla="*/ 0 h 21600"/>
                <a:gd name="txR" fmla="*/ 21600 w 21600"/>
                <a:gd name="txB" fmla="*/ 21600 h 21600"/>
              </a:gdLst>
              <a:ahLst/>
              <a:cxnLst>
                <a:cxn ang="0">
                  <a:pos x="0" y="0"/>
                </a:cxn>
                <a:cxn ang="0">
                  <a:pos x="382" y="320"/>
                </a:cxn>
                <a:cxn ang="0">
                  <a:pos x="0" y="32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8575" cap="flat" cmpd="sng">
              <a:solidFill>
                <a:srgbClr val="33CC33"/>
              </a:solidFill>
              <a:prstDash val="solid"/>
              <a:round/>
              <a:headEnd type="triangle" w="sm" len="lg"/>
              <a:tailEnd type="triangle" w="sm" len="lg"/>
            </a:ln>
          </p:spPr>
          <p:txBody>
            <a:bodyPr wrap="none" anchor="ctr" anchorCtr="0"/>
            <a:p>
              <a:endParaRPr lang="zh-CN" altLang="en-US" dirty="0">
                <a:latin typeface="Arial" panose="020B0604020202020204" pitchFamily="34" charset="0"/>
              </a:endParaRPr>
            </a:p>
          </p:txBody>
        </p:sp>
        <p:graphicFrame>
          <p:nvGraphicFramePr>
            <p:cNvPr id="6146" name="Object 0"/>
            <p:cNvGraphicFramePr/>
            <p:nvPr/>
          </p:nvGraphicFramePr>
          <p:xfrm>
            <a:off x="3792" y="720"/>
            <a:ext cx="452" cy="272"/>
          </p:xfrm>
          <a:graphic>
            <a:graphicData uri="http://schemas.openxmlformats.org/presentationml/2006/ole">
              <mc:AlternateContent xmlns:mc="http://schemas.openxmlformats.org/markup-compatibility/2006">
                <mc:Choice xmlns:v="urn:schemas-microsoft-com:vml" Requires="v">
                  <p:oleObj spid="_x0000_s3097" name="" r:id="rId1" imgW="469265" imgH="317500" progId="Equation.3">
                    <p:embed/>
                  </p:oleObj>
                </mc:Choice>
                <mc:Fallback>
                  <p:oleObj name="" r:id="rId1" imgW="469265" imgH="317500" progId="Equation.3">
                    <p:embed/>
                    <p:pic>
                      <p:nvPicPr>
                        <p:cNvPr id="0" name="图片 3096"/>
                        <p:cNvPicPr/>
                        <p:nvPr/>
                      </p:nvPicPr>
                      <p:blipFill>
                        <a:blip r:embed="rId2">
                          <a:clrChange>
                            <a:clrFrom>
                              <a:srgbClr val="000000"/>
                            </a:clrFrom>
                            <a:clrTo>
                              <a:srgbClr val="003366"/>
                            </a:clrTo>
                          </a:clrChange>
                        </a:blip>
                        <a:stretch>
                          <a:fillRect/>
                        </a:stretch>
                      </p:blipFill>
                      <p:spPr>
                        <a:xfrm>
                          <a:off x="3792" y="720"/>
                          <a:ext cx="452" cy="272"/>
                        </a:xfrm>
                        <a:prstGeom prst="rect">
                          <a:avLst/>
                        </a:prstGeom>
                        <a:noFill/>
                        <a:ln w="38100">
                          <a:noFill/>
                          <a:miter/>
                        </a:ln>
                      </p:spPr>
                    </p:pic>
                  </p:oleObj>
                </mc:Fallback>
              </mc:AlternateContent>
            </a:graphicData>
          </a:graphic>
        </p:graphicFrame>
        <p:sp>
          <p:nvSpPr>
            <p:cNvPr id="6164" name="Text Box 33"/>
            <p:cNvSpPr txBox="1"/>
            <p:nvPr/>
          </p:nvSpPr>
          <p:spPr>
            <a:xfrm>
              <a:off x="4245" y="632"/>
              <a:ext cx="396" cy="361"/>
            </a:xfrm>
            <a:prstGeom prst="rect">
              <a:avLst/>
            </a:prstGeom>
            <a:noFill/>
            <a:ln w="9525">
              <a:noFill/>
            </a:ln>
          </p:spPr>
          <p:txBody>
            <a:bodyPr>
              <a:spAutoFit/>
            </a:bodyPr>
            <a:p>
              <a:pPr>
                <a:spcBef>
                  <a:spcPct val="50000"/>
                </a:spcBef>
              </a:pPr>
              <a:r>
                <a:rPr lang="en-US" altLang="zh-CN" sz="2800" b="1" i="1" dirty="0">
                  <a:solidFill>
                    <a:srgbClr val="003366"/>
                  </a:solidFill>
                  <a:latin typeface="Times New Roman" panose="02020603050405020304" pitchFamily="18" charset="0"/>
                </a:rPr>
                <a:t>A</a:t>
              </a:r>
              <a:endParaRPr lang="en-US" altLang="zh-CN" sz="2800" b="1" i="1" dirty="0">
                <a:solidFill>
                  <a:srgbClr val="003366"/>
                </a:solidFill>
                <a:latin typeface="Times New Roman" panose="02020603050405020304" pitchFamily="18" charset="0"/>
              </a:endParaRPr>
            </a:p>
          </p:txBody>
        </p:sp>
        <p:sp>
          <p:nvSpPr>
            <p:cNvPr id="6165" name="Text Box 34"/>
            <p:cNvSpPr txBox="1"/>
            <p:nvPr/>
          </p:nvSpPr>
          <p:spPr>
            <a:xfrm>
              <a:off x="3963" y="2319"/>
              <a:ext cx="286" cy="360"/>
            </a:xfrm>
            <a:prstGeom prst="rect">
              <a:avLst/>
            </a:prstGeom>
            <a:noFill/>
            <a:ln w="9525">
              <a:noFill/>
            </a:ln>
          </p:spPr>
          <p:txBody>
            <a:bodyPr wrap="none">
              <a:spAutoFit/>
            </a:bodyPr>
            <a:p>
              <a:pPr>
                <a:spcBef>
                  <a:spcPct val="50000"/>
                </a:spcBef>
              </a:pPr>
              <a:r>
                <a:rPr lang="en-US" altLang="zh-CN" sz="2800" b="1" i="1" dirty="0">
                  <a:solidFill>
                    <a:srgbClr val="003366"/>
                  </a:solidFill>
                  <a:latin typeface="Times New Roman" panose="02020603050405020304" pitchFamily="18" charset="0"/>
                </a:rPr>
                <a:t>B</a:t>
              </a:r>
              <a:endParaRPr lang="en-US" altLang="zh-CN" sz="2800" b="1" i="1" dirty="0">
                <a:solidFill>
                  <a:srgbClr val="003366"/>
                </a:solidFill>
                <a:latin typeface="Times New Roman" panose="02020603050405020304" pitchFamily="18" charset="0"/>
              </a:endParaRPr>
            </a:p>
          </p:txBody>
        </p:sp>
        <p:sp>
          <p:nvSpPr>
            <p:cNvPr id="6166" name="Line 35"/>
            <p:cNvSpPr/>
            <p:nvPr/>
          </p:nvSpPr>
          <p:spPr>
            <a:xfrm flipH="1">
              <a:off x="3840" y="624"/>
              <a:ext cx="384" cy="1963"/>
            </a:xfrm>
            <a:prstGeom prst="line">
              <a:avLst/>
            </a:prstGeom>
            <a:ln w="38100" cap="flat" cmpd="sng">
              <a:solidFill>
                <a:srgbClr val="FF0000"/>
              </a:solidFill>
              <a:prstDash val="lgDashDot"/>
              <a:headEnd type="none" w="sm" len="lg"/>
              <a:tailEnd type="none" w="sm" len="lg"/>
            </a:ln>
          </p:spPr>
        </p:sp>
        <p:sp>
          <p:nvSpPr>
            <p:cNvPr id="6167" name="Line 36"/>
            <p:cNvSpPr/>
            <p:nvPr/>
          </p:nvSpPr>
          <p:spPr>
            <a:xfrm flipH="1">
              <a:off x="3042" y="672"/>
              <a:ext cx="366" cy="1891"/>
            </a:xfrm>
            <a:prstGeom prst="line">
              <a:avLst/>
            </a:prstGeom>
            <a:ln w="38100" cap="flat" cmpd="sng">
              <a:solidFill>
                <a:srgbClr val="FF0000"/>
              </a:solidFill>
              <a:prstDash val="lgDashDot"/>
              <a:headEnd type="none" w="sm" len="lg"/>
              <a:tailEnd type="none" w="sm" len="lg"/>
            </a:ln>
          </p:spPr>
        </p:sp>
        <p:sp>
          <p:nvSpPr>
            <p:cNvPr id="6168" name="Text Box 37"/>
            <p:cNvSpPr txBox="1"/>
            <p:nvPr/>
          </p:nvSpPr>
          <p:spPr>
            <a:xfrm>
              <a:off x="4656" y="529"/>
              <a:ext cx="816" cy="360"/>
            </a:xfrm>
            <a:prstGeom prst="rect">
              <a:avLst/>
            </a:prstGeom>
            <a:noFill/>
            <a:ln w="9525">
              <a:noFill/>
            </a:ln>
          </p:spPr>
          <p:txBody>
            <a:bodyPr>
              <a:spAutoFit/>
            </a:bodyPr>
            <a:p>
              <a:pPr>
                <a:spcBef>
                  <a:spcPct val="50000"/>
                </a:spcBef>
              </a:pPr>
              <a:r>
                <a:rPr lang="zh-CN" altLang="zh-CN" sz="2800" b="1" dirty="0">
                  <a:solidFill>
                    <a:srgbClr val="CC0000"/>
                  </a:solidFill>
                  <a:latin typeface="Times New Roman" panose="02020603050405020304" pitchFamily="18" charset="0"/>
                </a:rPr>
                <a:t>光轴</a:t>
              </a:r>
              <a:endParaRPr lang="zh-CN" altLang="en-US" sz="2800" b="1" dirty="0">
                <a:solidFill>
                  <a:srgbClr val="CC0000"/>
                </a:solidFill>
                <a:latin typeface="Times New Roman" panose="02020603050405020304" pitchFamily="18" charset="0"/>
              </a:endParaRPr>
            </a:p>
          </p:txBody>
        </p:sp>
        <p:sp>
          <p:nvSpPr>
            <p:cNvPr id="6169" name="Line 38"/>
            <p:cNvSpPr/>
            <p:nvPr/>
          </p:nvSpPr>
          <p:spPr>
            <a:xfrm flipH="1">
              <a:off x="4608" y="816"/>
              <a:ext cx="366" cy="1836"/>
            </a:xfrm>
            <a:prstGeom prst="line">
              <a:avLst/>
            </a:prstGeom>
            <a:ln w="38100" cap="flat" cmpd="sng">
              <a:solidFill>
                <a:srgbClr val="FF0000"/>
              </a:solidFill>
              <a:prstDash val="lgDashDot"/>
              <a:headEnd type="none" w="sm" len="lg"/>
              <a:tailEnd type="none" w="sm" len="lg"/>
            </a:ln>
          </p:spPr>
        </p:sp>
        <p:graphicFrame>
          <p:nvGraphicFramePr>
            <p:cNvPr id="6147" name="Object 1"/>
            <p:cNvGraphicFramePr/>
            <p:nvPr/>
          </p:nvGraphicFramePr>
          <p:xfrm>
            <a:off x="3567" y="1898"/>
            <a:ext cx="339" cy="290"/>
          </p:xfrm>
          <a:graphic>
            <a:graphicData uri="http://schemas.openxmlformats.org/presentationml/2006/ole">
              <mc:AlternateContent xmlns:mc="http://schemas.openxmlformats.org/markup-compatibility/2006">
                <mc:Choice xmlns:v="urn:schemas-microsoft-com:vml" Requires="v">
                  <p:oleObj spid="_x0000_s3098" name="" r:id="rId3" imgW="367665" imgH="317500" progId="Equation.3">
                    <p:embed/>
                  </p:oleObj>
                </mc:Choice>
                <mc:Fallback>
                  <p:oleObj name="" r:id="rId3" imgW="367665" imgH="317500" progId="Equation.3">
                    <p:embed/>
                    <p:pic>
                      <p:nvPicPr>
                        <p:cNvPr id="0" name="图片 3097"/>
                        <p:cNvPicPr/>
                        <p:nvPr/>
                      </p:nvPicPr>
                      <p:blipFill>
                        <a:blip r:embed="rId4"/>
                        <a:stretch>
                          <a:fillRect/>
                        </a:stretch>
                      </p:blipFill>
                      <p:spPr>
                        <a:xfrm>
                          <a:off x="3567" y="1898"/>
                          <a:ext cx="339" cy="290"/>
                        </a:xfrm>
                        <a:prstGeom prst="rect">
                          <a:avLst/>
                        </a:prstGeom>
                        <a:noFill/>
                        <a:ln w="38100">
                          <a:noFill/>
                          <a:miter/>
                        </a:ln>
                      </p:spPr>
                    </p:pic>
                  </p:oleObj>
                </mc:Fallback>
              </mc:AlternateContent>
            </a:graphicData>
          </a:graphic>
        </p:graphicFrame>
        <p:graphicFrame>
          <p:nvGraphicFramePr>
            <p:cNvPr id="6148" name="Object 2"/>
            <p:cNvGraphicFramePr/>
            <p:nvPr/>
          </p:nvGraphicFramePr>
          <p:xfrm>
            <a:off x="3228" y="1424"/>
            <a:ext cx="339" cy="289"/>
          </p:xfrm>
          <a:graphic>
            <a:graphicData uri="http://schemas.openxmlformats.org/presentationml/2006/ole">
              <mc:AlternateContent xmlns:mc="http://schemas.openxmlformats.org/markup-compatibility/2006">
                <mc:Choice xmlns:v="urn:schemas-microsoft-com:vml" Requires="v">
                  <p:oleObj spid="_x0000_s3099" name="" r:id="rId5" imgW="367665" imgH="317500" progId="Equation.3">
                    <p:embed/>
                  </p:oleObj>
                </mc:Choice>
                <mc:Fallback>
                  <p:oleObj name="" r:id="rId5" imgW="367665" imgH="317500" progId="Equation.3">
                    <p:embed/>
                    <p:pic>
                      <p:nvPicPr>
                        <p:cNvPr id="0" name="图片 3098"/>
                        <p:cNvPicPr/>
                        <p:nvPr/>
                      </p:nvPicPr>
                      <p:blipFill>
                        <a:blip r:embed="rId4">
                          <a:clrChange>
                            <a:clrFrom>
                              <a:srgbClr val="000000"/>
                            </a:clrFrom>
                            <a:clrTo>
                              <a:srgbClr val="003366"/>
                            </a:clrTo>
                          </a:clrChange>
                        </a:blip>
                        <a:stretch>
                          <a:fillRect/>
                        </a:stretch>
                      </p:blipFill>
                      <p:spPr>
                        <a:xfrm>
                          <a:off x="3228" y="1424"/>
                          <a:ext cx="339" cy="289"/>
                        </a:xfrm>
                        <a:prstGeom prst="rect">
                          <a:avLst/>
                        </a:prstGeom>
                        <a:noFill/>
                        <a:ln w="38100">
                          <a:noFill/>
                          <a:miter/>
                        </a:ln>
                      </p:spPr>
                    </p:pic>
                  </p:oleObj>
                </mc:Fallback>
              </mc:AlternateContent>
            </a:graphicData>
          </a:graphic>
        </p:graphicFrame>
        <p:graphicFrame>
          <p:nvGraphicFramePr>
            <p:cNvPr id="6149" name="Object 3"/>
            <p:cNvGraphicFramePr/>
            <p:nvPr/>
          </p:nvGraphicFramePr>
          <p:xfrm>
            <a:off x="3963" y="1529"/>
            <a:ext cx="339" cy="290"/>
          </p:xfrm>
          <a:graphic>
            <a:graphicData uri="http://schemas.openxmlformats.org/presentationml/2006/ole">
              <mc:AlternateContent xmlns:mc="http://schemas.openxmlformats.org/markup-compatibility/2006">
                <mc:Choice xmlns:v="urn:schemas-microsoft-com:vml" Requires="v">
                  <p:oleObj spid="_x0000_s3100" name="" r:id="rId6" imgW="367665" imgH="317500" progId="Equation.3">
                    <p:embed/>
                  </p:oleObj>
                </mc:Choice>
                <mc:Fallback>
                  <p:oleObj name="" r:id="rId6" imgW="367665" imgH="317500" progId="Equation.3">
                    <p:embed/>
                    <p:pic>
                      <p:nvPicPr>
                        <p:cNvPr id="0" name="图片 3099"/>
                        <p:cNvPicPr/>
                        <p:nvPr/>
                      </p:nvPicPr>
                      <p:blipFill>
                        <a:blip r:embed="rId4">
                          <a:clrChange>
                            <a:clrFrom>
                              <a:srgbClr val="000000"/>
                            </a:clrFrom>
                            <a:clrTo>
                              <a:srgbClr val="003366"/>
                            </a:clrTo>
                          </a:clrChange>
                        </a:blip>
                        <a:stretch>
                          <a:fillRect/>
                        </a:stretch>
                      </p:blipFill>
                      <p:spPr>
                        <a:xfrm>
                          <a:off x="3963" y="1529"/>
                          <a:ext cx="339" cy="290"/>
                        </a:xfrm>
                        <a:prstGeom prst="rect">
                          <a:avLst/>
                        </a:prstGeom>
                        <a:noFill/>
                        <a:ln w="38100">
                          <a:noFill/>
                          <a:miter/>
                        </a:ln>
                      </p:spPr>
                    </p:pic>
                  </p:oleObj>
                </mc:Fallback>
              </mc:AlternateContent>
            </a:graphicData>
          </a:graphic>
        </p:graphicFrame>
        <p:graphicFrame>
          <p:nvGraphicFramePr>
            <p:cNvPr id="6150" name="Object 4"/>
            <p:cNvGraphicFramePr/>
            <p:nvPr/>
          </p:nvGraphicFramePr>
          <p:xfrm>
            <a:off x="4272" y="1152"/>
            <a:ext cx="453" cy="272"/>
          </p:xfrm>
          <a:graphic>
            <a:graphicData uri="http://schemas.openxmlformats.org/presentationml/2006/ole">
              <mc:AlternateContent xmlns:mc="http://schemas.openxmlformats.org/markup-compatibility/2006">
                <mc:Choice xmlns:v="urn:schemas-microsoft-com:vml" Requires="v">
                  <p:oleObj spid="_x0000_s3091" name="" r:id="rId7" imgW="469265" imgH="317500" progId="Equation.3">
                    <p:embed/>
                  </p:oleObj>
                </mc:Choice>
                <mc:Fallback>
                  <p:oleObj name="" r:id="rId7" imgW="469265" imgH="317500" progId="Equation.3">
                    <p:embed/>
                    <p:pic>
                      <p:nvPicPr>
                        <p:cNvPr id="0" name="图片 3090"/>
                        <p:cNvPicPr/>
                        <p:nvPr/>
                      </p:nvPicPr>
                      <p:blipFill>
                        <a:blip r:embed="rId8">
                          <a:clrChange>
                            <a:clrFrom>
                              <a:srgbClr val="000000"/>
                            </a:clrFrom>
                            <a:clrTo>
                              <a:srgbClr val="003366"/>
                            </a:clrTo>
                          </a:clrChange>
                        </a:blip>
                        <a:stretch>
                          <a:fillRect/>
                        </a:stretch>
                      </p:blipFill>
                      <p:spPr>
                        <a:xfrm>
                          <a:off x="4272" y="1152"/>
                          <a:ext cx="453" cy="272"/>
                        </a:xfrm>
                        <a:prstGeom prst="rect">
                          <a:avLst/>
                        </a:prstGeom>
                        <a:noFill/>
                        <a:ln w="38100">
                          <a:noFill/>
                          <a:miter/>
                        </a:ln>
                      </p:spPr>
                    </p:pic>
                  </p:oleObj>
                </mc:Fallback>
              </mc:AlternateContent>
            </a:graphicData>
          </a:graphic>
        </p:graphicFrame>
        <p:graphicFrame>
          <p:nvGraphicFramePr>
            <p:cNvPr id="6151" name="Object 5"/>
            <p:cNvGraphicFramePr/>
            <p:nvPr/>
          </p:nvGraphicFramePr>
          <p:xfrm>
            <a:off x="3504" y="1104"/>
            <a:ext cx="452" cy="272"/>
          </p:xfrm>
          <a:graphic>
            <a:graphicData uri="http://schemas.openxmlformats.org/presentationml/2006/ole">
              <mc:AlternateContent xmlns:mc="http://schemas.openxmlformats.org/markup-compatibility/2006">
                <mc:Choice xmlns:v="urn:schemas-microsoft-com:vml" Requires="v">
                  <p:oleObj spid="_x0000_s3101" name="" r:id="rId9" imgW="469265" imgH="317500" progId="Equation.3">
                    <p:embed/>
                  </p:oleObj>
                </mc:Choice>
                <mc:Fallback>
                  <p:oleObj name="" r:id="rId9" imgW="469265" imgH="317500" progId="Equation.3">
                    <p:embed/>
                    <p:pic>
                      <p:nvPicPr>
                        <p:cNvPr id="0" name="图片 3100"/>
                        <p:cNvPicPr/>
                        <p:nvPr/>
                      </p:nvPicPr>
                      <p:blipFill>
                        <a:blip r:embed="rId8">
                          <a:clrChange>
                            <a:clrFrom>
                              <a:srgbClr val="000000"/>
                            </a:clrFrom>
                            <a:clrTo>
                              <a:srgbClr val="003366"/>
                            </a:clrTo>
                          </a:clrChange>
                        </a:blip>
                        <a:stretch>
                          <a:fillRect/>
                        </a:stretch>
                      </p:blipFill>
                      <p:spPr>
                        <a:xfrm>
                          <a:off x="3504" y="1104"/>
                          <a:ext cx="452" cy="272"/>
                        </a:xfrm>
                        <a:prstGeom prst="rect">
                          <a:avLst/>
                        </a:prstGeom>
                        <a:noFill/>
                        <a:ln w="38100">
                          <a:noFill/>
                          <a:miter/>
                        </a:ln>
                      </p:spPr>
                    </p:pic>
                  </p:oleObj>
                </mc:Fallback>
              </mc:AlternateContent>
            </a:graphicData>
          </a:graphic>
        </p:graphicFrame>
      </p:grpSp>
      <p:sp>
        <p:nvSpPr>
          <p:cNvPr id="6156" name="Rectangle 45"/>
          <p:cNvSpPr/>
          <p:nvPr/>
        </p:nvSpPr>
        <p:spPr>
          <a:xfrm>
            <a:off x="3924300" y="50800"/>
            <a:ext cx="1101725" cy="641350"/>
          </a:xfrm>
          <a:prstGeom prst="rect">
            <a:avLst/>
          </a:prstGeom>
          <a:noFill/>
          <a:ln w="9525">
            <a:noFill/>
          </a:ln>
        </p:spPr>
        <p:txBody>
          <a:bodyPr wrap="none">
            <a:spAutoFit/>
          </a:bodyPr>
          <a:p>
            <a:r>
              <a:rPr lang="zh-CN" altLang="en-US" sz="3600" b="1" dirty="0">
                <a:solidFill>
                  <a:schemeClr val="bg1"/>
                </a:solidFill>
                <a:latin typeface="Arial" panose="020B0604020202020204" pitchFamily="34" charset="0"/>
              </a:rPr>
              <a:t>光轴</a:t>
            </a:r>
            <a:endParaRPr lang="zh-CN" altLang="en-US" sz="3600" b="1"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blinds(horizontal)">
                                      <p:cBhvr>
                                        <p:cTn id="12"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1300" y="1053465"/>
            <a:ext cx="8698865" cy="3468370"/>
          </a:xfrm>
          <a:prstGeom prst="rect">
            <a:avLst/>
          </a:prstGeom>
          <a:noFill/>
        </p:spPr>
        <p:txBody>
          <a:bodyPr wrap="square" rtlCol="0">
            <a:noAutofit/>
          </a:bodyPr>
          <a:p>
            <a:pPr>
              <a:lnSpc>
                <a:spcPct val="150000"/>
              </a:lnSpc>
            </a:pPr>
            <a:r>
              <a:rPr lang="en-US" altLang="zh-CN" sz="2000"/>
              <a:t>1</a:t>
            </a:r>
            <a:r>
              <a:rPr lang="zh-CN" altLang="en-US" sz="2000"/>
              <a:t>、在单缝衍射实验中，若以白光垂直照射狭缝上，则在同一级衍射明条纹中，红光的衍射角比紫光衍射角小。 </a:t>
            </a:r>
            <a:endParaRPr lang="zh-CN" altLang="en-US" sz="2000"/>
          </a:p>
          <a:p>
            <a:pPr>
              <a:lnSpc>
                <a:spcPct val="150000"/>
              </a:lnSpc>
            </a:pPr>
            <a:r>
              <a:rPr lang="zh-CN" altLang="en-US" sz="2000"/>
              <a:t>2、单色平行光垂直照射在透射光栅上，相邻两透光狭缝的最大光程差为波长的一半。</a:t>
            </a:r>
            <a:endParaRPr lang="zh-CN" altLang="en-US" sz="2000"/>
          </a:p>
          <a:p>
            <a:pPr>
              <a:lnSpc>
                <a:spcPct val="150000"/>
              </a:lnSpc>
            </a:pPr>
            <a:r>
              <a:rPr lang="zh-CN" altLang="en-US" sz="2000"/>
              <a:t>3、光学仪器的最小分辨角与仪器的孔径D成正比，与入射光的波长成反比。       </a:t>
            </a:r>
            <a:endParaRPr lang="zh-CN" altLang="en-US" sz="2000"/>
          </a:p>
          <a:p>
            <a:pPr>
              <a:lnSpc>
                <a:spcPct val="150000"/>
              </a:lnSpc>
            </a:pPr>
            <a:r>
              <a:rPr lang="zh-CN" altLang="en-US" sz="2000"/>
              <a:t>4、在劈尖干涉实验中，若使劈尖角略微增大，则干涉条纹的间距也随之变大。</a:t>
            </a:r>
            <a:endParaRPr lang="zh-CN" altLang="en-US" sz="2000"/>
          </a:p>
        </p:txBody>
      </p:sp>
      <p:sp>
        <p:nvSpPr>
          <p:cNvPr id="3" name="文本框 2"/>
          <p:cNvSpPr txBox="1"/>
          <p:nvPr/>
        </p:nvSpPr>
        <p:spPr>
          <a:xfrm>
            <a:off x="3131820" y="116840"/>
            <a:ext cx="2038985" cy="583565"/>
          </a:xfrm>
          <a:prstGeom prst="rect">
            <a:avLst/>
          </a:prstGeom>
          <a:noFill/>
        </p:spPr>
        <p:txBody>
          <a:bodyPr wrap="square" rtlCol="0">
            <a:spAutoFit/>
          </a:bodyPr>
          <a:p>
            <a:r>
              <a:rPr lang="zh-CN" altLang="en-US" b="1">
                <a:solidFill>
                  <a:schemeClr val="bg1"/>
                </a:solidFill>
              </a:rPr>
              <a:t>判断正误</a:t>
            </a:r>
            <a:endParaRPr lang="zh-CN" altLang="en-US" b="1">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7" name="Rectangle 2"/>
          <p:cNvSpPr/>
          <p:nvPr/>
        </p:nvSpPr>
        <p:spPr>
          <a:xfrm>
            <a:off x="762000" y="3581400"/>
            <a:ext cx="7696200" cy="2590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7178" name="Group 3"/>
          <p:cNvGrpSpPr/>
          <p:nvPr/>
        </p:nvGrpSpPr>
        <p:grpSpPr>
          <a:xfrm>
            <a:off x="1219200" y="3733800"/>
            <a:ext cx="2743200" cy="2362200"/>
            <a:chOff x="672" y="2256"/>
            <a:chExt cx="1728" cy="1488"/>
          </a:xfrm>
        </p:grpSpPr>
        <p:sp>
          <p:nvSpPr>
            <p:cNvPr id="7214" name="AutoShape 4"/>
            <p:cNvSpPr/>
            <p:nvPr/>
          </p:nvSpPr>
          <p:spPr>
            <a:xfrm>
              <a:off x="672" y="2702"/>
              <a:ext cx="1728" cy="645"/>
            </a:xfrm>
            <a:prstGeom prst="parallelogram">
              <a:avLst>
                <a:gd name="adj" fmla="val 66976"/>
              </a:avLst>
            </a:prstGeom>
            <a:solidFill>
              <a:srgbClr val="D0FBFC">
                <a:alpha val="50195"/>
              </a:srgbClr>
            </a:solidFill>
            <a:ln w="12700" cap="flat" cmpd="sng">
              <a:solidFill>
                <a:schemeClr val="tx2"/>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215" name="Arc 5"/>
            <p:cNvSpPr/>
            <p:nvPr/>
          </p:nvSpPr>
          <p:spPr>
            <a:xfrm rot="-9128858" flipH="1">
              <a:off x="1075" y="2653"/>
              <a:ext cx="184" cy="248"/>
            </a:xfrm>
            <a:custGeom>
              <a:avLst/>
              <a:gdLst>
                <a:gd name="txL" fmla="*/ 0 w 21600"/>
                <a:gd name="txT" fmla="*/ 0 h 21600"/>
                <a:gd name="txR" fmla="*/ 21600 w 21600"/>
                <a:gd name="txB" fmla="*/ 21600 h 21600"/>
              </a:gdLst>
              <a:ahLst/>
              <a:cxnLst>
                <a:cxn ang="0">
                  <a:pos x="0" y="0"/>
                </a:cxn>
                <a:cxn ang="0">
                  <a:pos x="184" y="248"/>
                </a:cxn>
                <a:cxn ang="0">
                  <a:pos x="0" y="248"/>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8575" cap="flat" cmpd="sng">
              <a:solidFill>
                <a:srgbClr val="FF0066"/>
              </a:solidFill>
              <a:prstDash val="solid"/>
              <a:roun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216" name="Arc 6"/>
            <p:cNvSpPr/>
            <p:nvPr/>
          </p:nvSpPr>
          <p:spPr>
            <a:xfrm rot="6903461" flipH="1">
              <a:off x="754" y="3209"/>
              <a:ext cx="143" cy="159"/>
            </a:xfrm>
            <a:custGeom>
              <a:avLst/>
              <a:gdLst>
                <a:gd name="txL" fmla="*/ 0 w 21600"/>
                <a:gd name="txT" fmla="*/ 0 h 20184"/>
                <a:gd name="txR" fmla="*/ 21600 w 21600"/>
                <a:gd name="txB" fmla="*/ 20184 h 20184"/>
              </a:gdLst>
              <a:ahLst/>
              <a:cxnLst>
                <a:cxn ang="0">
                  <a:pos x="51" y="0"/>
                </a:cxn>
                <a:cxn ang="0">
                  <a:pos x="143" y="159"/>
                </a:cxn>
                <a:cxn ang="0">
                  <a:pos x="0" y="159"/>
                </a:cxn>
              </a:cxnLst>
              <a:rect l="txL" t="txT" r="txR" b="txB"/>
              <a:pathLst>
                <a:path w="21600" h="20184" fill="none">
                  <a:moveTo>
                    <a:pt x="7691" y="-1"/>
                  </a:moveTo>
                  <a:cubicBezTo>
                    <a:pt x="16065" y="3190"/>
                    <a:pt x="21600" y="11221"/>
                    <a:pt x="21600" y="20184"/>
                  </a:cubicBezTo>
                </a:path>
                <a:path w="21600" h="20184" stroke="0">
                  <a:moveTo>
                    <a:pt x="7691" y="-1"/>
                  </a:moveTo>
                  <a:cubicBezTo>
                    <a:pt x="16065" y="3190"/>
                    <a:pt x="21600" y="11221"/>
                    <a:pt x="21600" y="20184"/>
                  </a:cubicBezTo>
                  <a:lnTo>
                    <a:pt x="0" y="20184"/>
                  </a:lnTo>
                  <a:close/>
                </a:path>
              </a:pathLst>
            </a:custGeom>
            <a:noFill/>
            <a:ln w="28575" cap="flat" cmpd="sng">
              <a:solidFill>
                <a:srgbClr val="FF0066"/>
              </a:solidFill>
              <a:prstDash val="solid"/>
              <a:roun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217" name="Line 7"/>
            <p:cNvSpPr/>
            <p:nvPr/>
          </p:nvSpPr>
          <p:spPr>
            <a:xfrm>
              <a:off x="902" y="2355"/>
              <a:ext cx="749" cy="1389"/>
            </a:xfrm>
            <a:prstGeom prst="line">
              <a:avLst/>
            </a:prstGeom>
            <a:ln w="38100" cap="flat" cmpd="sng">
              <a:solidFill>
                <a:srgbClr val="FF0000"/>
              </a:solidFill>
              <a:prstDash val="lgDashDot"/>
              <a:headEnd type="none" w="med" len="med"/>
              <a:tailEnd type="none" w="med" len="med"/>
            </a:ln>
          </p:spPr>
        </p:sp>
        <p:graphicFrame>
          <p:nvGraphicFramePr>
            <p:cNvPr id="7175" name="Object 8"/>
            <p:cNvGraphicFramePr/>
            <p:nvPr/>
          </p:nvGraphicFramePr>
          <p:xfrm>
            <a:off x="864" y="3072"/>
            <a:ext cx="359" cy="253"/>
          </p:xfrm>
          <a:graphic>
            <a:graphicData uri="http://schemas.openxmlformats.org/presentationml/2006/ole">
              <mc:AlternateContent xmlns:mc="http://schemas.openxmlformats.org/markup-compatibility/2006">
                <mc:Choice xmlns:v="urn:schemas-microsoft-com:vml" Requires="v">
                  <p:oleObj spid="_x0000_s3077" name="" r:id="rId1" imgW="342900" imgH="279400" progId="Equation.3">
                    <p:embed/>
                  </p:oleObj>
                </mc:Choice>
                <mc:Fallback>
                  <p:oleObj name="" r:id="rId1" imgW="342900" imgH="279400" progId="Equation.3">
                    <p:embed/>
                    <p:pic>
                      <p:nvPicPr>
                        <p:cNvPr id="0" name="图片 3076"/>
                        <p:cNvPicPr/>
                        <p:nvPr/>
                      </p:nvPicPr>
                      <p:blipFill>
                        <a:blip r:embed="rId2">
                          <a:clrChange>
                            <a:clrFrom>
                              <a:srgbClr val="000000"/>
                            </a:clrFrom>
                            <a:clrTo>
                              <a:srgbClr val="003366"/>
                            </a:clrTo>
                          </a:clrChange>
                        </a:blip>
                        <a:stretch>
                          <a:fillRect/>
                        </a:stretch>
                      </p:blipFill>
                      <p:spPr>
                        <a:xfrm>
                          <a:off x="864" y="3072"/>
                          <a:ext cx="359" cy="253"/>
                        </a:xfrm>
                        <a:prstGeom prst="rect">
                          <a:avLst/>
                        </a:prstGeom>
                        <a:noFill/>
                        <a:ln w="38100">
                          <a:noFill/>
                          <a:miter/>
                        </a:ln>
                      </p:spPr>
                    </p:pic>
                  </p:oleObj>
                </mc:Fallback>
              </mc:AlternateContent>
            </a:graphicData>
          </a:graphic>
        </p:graphicFrame>
        <p:graphicFrame>
          <p:nvGraphicFramePr>
            <p:cNvPr id="7176" name="Object 9"/>
            <p:cNvGraphicFramePr/>
            <p:nvPr/>
          </p:nvGraphicFramePr>
          <p:xfrm>
            <a:off x="1248" y="2702"/>
            <a:ext cx="523" cy="268"/>
          </p:xfrm>
          <a:graphic>
            <a:graphicData uri="http://schemas.openxmlformats.org/presentationml/2006/ole">
              <mc:AlternateContent xmlns:mc="http://schemas.openxmlformats.org/markup-compatibility/2006">
                <mc:Choice xmlns:v="urn:schemas-microsoft-com:vml" Requires="v">
                  <p:oleObj spid="_x0000_s3078" name="" r:id="rId3" imgW="469900" imgH="279400" progId="Equation.3">
                    <p:embed/>
                  </p:oleObj>
                </mc:Choice>
                <mc:Fallback>
                  <p:oleObj name="" r:id="rId3" imgW="469900" imgH="279400" progId="Equation.3">
                    <p:embed/>
                    <p:pic>
                      <p:nvPicPr>
                        <p:cNvPr id="0" name="图片 3077"/>
                        <p:cNvPicPr/>
                        <p:nvPr/>
                      </p:nvPicPr>
                      <p:blipFill>
                        <a:blip r:embed="rId4">
                          <a:clrChange>
                            <a:clrFrom>
                              <a:srgbClr val="000000"/>
                            </a:clrFrom>
                            <a:clrTo>
                              <a:srgbClr val="003366"/>
                            </a:clrTo>
                          </a:clrChange>
                        </a:blip>
                        <a:stretch>
                          <a:fillRect/>
                        </a:stretch>
                      </p:blipFill>
                      <p:spPr>
                        <a:xfrm>
                          <a:off x="1248" y="2702"/>
                          <a:ext cx="523" cy="268"/>
                        </a:xfrm>
                        <a:prstGeom prst="rect">
                          <a:avLst/>
                        </a:prstGeom>
                        <a:noFill/>
                        <a:ln w="38100">
                          <a:noFill/>
                          <a:miter/>
                        </a:ln>
                      </p:spPr>
                    </p:pic>
                  </p:oleObj>
                </mc:Fallback>
              </mc:AlternateContent>
            </a:graphicData>
          </a:graphic>
        </p:graphicFrame>
        <p:sp>
          <p:nvSpPr>
            <p:cNvPr id="7218" name="Text Box 10"/>
            <p:cNvSpPr txBox="1"/>
            <p:nvPr/>
          </p:nvSpPr>
          <p:spPr>
            <a:xfrm>
              <a:off x="1018" y="2256"/>
              <a:ext cx="566" cy="327"/>
            </a:xfrm>
            <a:prstGeom prst="rect">
              <a:avLst/>
            </a:prstGeom>
            <a:noFill/>
            <a:ln w="9525">
              <a:noFill/>
            </a:ln>
          </p:spPr>
          <p:txBody>
            <a:bodyPr wrap="none">
              <a:spAutoFit/>
            </a:bodyPr>
            <a:p>
              <a:pPr>
                <a:spcBef>
                  <a:spcPct val="50000"/>
                </a:spcBef>
              </a:pPr>
              <a:r>
                <a:rPr lang="zh-CN" altLang="en-US" sz="2800" b="1" dirty="0">
                  <a:solidFill>
                    <a:srgbClr val="CC0000"/>
                  </a:solidFill>
                  <a:latin typeface="Times New Roman" panose="02020603050405020304" pitchFamily="18" charset="0"/>
                </a:rPr>
                <a:t>光轴</a:t>
              </a:r>
              <a:endParaRPr lang="zh-CN" altLang="en-US" sz="2800" b="1" dirty="0">
                <a:solidFill>
                  <a:srgbClr val="CC0000"/>
                </a:solidFill>
                <a:latin typeface="Times New Roman" panose="02020603050405020304" pitchFamily="18" charset="0"/>
              </a:endParaRPr>
            </a:p>
          </p:txBody>
        </p:sp>
      </p:grpSp>
      <p:sp>
        <p:nvSpPr>
          <p:cNvPr id="7179" name="Text Box 11"/>
          <p:cNvSpPr txBox="1"/>
          <p:nvPr/>
        </p:nvSpPr>
        <p:spPr>
          <a:xfrm>
            <a:off x="838200" y="1035050"/>
            <a:ext cx="7620000" cy="1066800"/>
          </a:xfrm>
          <a:prstGeom prst="rect">
            <a:avLst/>
          </a:prstGeom>
          <a:noFill/>
          <a:ln w="9525">
            <a:noFill/>
          </a:ln>
        </p:spPr>
        <p:txBody>
          <a:bodyPr>
            <a:spAutoFit/>
          </a:bodyPr>
          <a:p>
            <a:pPr>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主截面   </a:t>
            </a:r>
            <a:r>
              <a:rPr lang="zh-CN" altLang="en-US" sz="3200" b="1" dirty="0">
                <a:solidFill>
                  <a:srgbClr val="003366"/>
                </a:solidFill>
                <a:latin typeface="Times New Roman" panose="02020603050405020304" pitchFamily="18" charset="0"/>
              </a:rPr>
              <a:t>当光在一晶体表面入射时，此表面的法线与光轴所成的平面</a:t>
            </a:r>
            <a:r>
              <a:rPr lang="en-US" altLang="zh-CN" sz="3200" b="1" dirty="0">
                <a:solidFill>
                  <a:srgbClr val="003366"/>
                </a:solidFill>
                <a:latin typeface="Times New Roman" panose="02020603050405020304" pitchFamily="18" charset="0"/>
              </a:rPr>
              <a:t>.</a:t>
            </a:r>
            <a:endParaRPr lang="en-US" altLang="zh-CN" sz="3200" b="1" dirty="0">
              <a:solidFill>
                <a:srgbClr val="003366"/>
              </a:solidFill>
              <a:latin typeface="Times New Roman" panose="02020603050405020304" pitchFamily="18" charset="0"/>
            </a:endParaRPr>
          </a:p>
        </p:txBody>
      </p:sp>
      <p:grpSp>
        <p:nvGrpSpPr>
          <p:cNvPr id="7180" name="Group 50"/>
          <p:cNvGrpSpPr/>
          <p:nvPr/>
        </p:nvGrpSpPr>
        <p:grpSpPr>
          <a:xfrm>
            <a:off x="762000" y="2133600"/>
            <a:ext cx="7543800" cy="1066800"/>
            <a:chOff x="480" y="1344"/>
            <a:chExt cx="4752" cy="672"/>
          </a:xfrm>
        </p:grpSpPr>
        <p:sp>
          <p:nvSpPr>
            <p:cNvPr id="7213" name="Text Box 13"/>
            <p:cNvSpPr txBox="1"/>
            <p:nvPr/>
          </p:nvSpPr>
          <p:spPr>
            <a:xfrm>
              <a:off x="480" y="1344"/>
              <a:ext cx="4752" cy="672"/>
            </a:xfrm>
            <a:prstGeom prst="rect">
              <a:avLst/>
            </a:prstGeom>
            <a:noFill/>
            <a:ln w="9525">
              <a:noFill/>
            </a:ln>
          </p:spPr>
          <p:txBody>
            <a:bodyPr>
              <a:spAutoFit/>
            </a:bodyPr>
            <a:p>
              <a:pPr>
                <a:spcBef>
                  <a:spcPct val="50000"/>
                </a:spcBef>
              </a:pPr>
              <a:r>
                <a:rPr lang="en-US" altLang="zh-CN" sz="3200" b="1" dirty="0">
                  <a:latin typeface="Times New Roman" panose="02020603050405020304" pitchFamily="18" charset="0"/>
                </a:rPr>
                <a:t>         </a:t>
              </a:r>
              <a:r>
                <a:rPr lang="zh-CN" altLang="en-US" sz="3200" b="1" dirty="0">
                  <a:solidFill>
                    <a:srgbClr val="003366"/>
                  </a:solidFill>
                  <a:latin typeface="Times New Roman" panose="02020603050405020304" pitchFamily="18" charset="0"/>
                </a:rPr>
                <a:t>当入射面是主截面时， </a:t>
              </a:r>
              <a:r>
                <a:rPr lang="en-US" altLang="zh-CN" sz="3200" b="1" dirty="0">
                  <a:solidFill>
                    <a:srgbClr val="003366"/>
                  </a:solidFill>
                  <a:latin typeface="Times New Roman" panose="02020603050405020304" pitchFamily="18" charset="0"/>
                </a:rPr>
                <a:t>O </a:t>
              </a:r>
              <a:r>
                <a:rPr lang="zh-CN" altLang="en-US" sz="3200" b="1" dirty="0">
                  <a:solidFill>
                    <a:srgbClr val="003366"/>
                  </a:solidFill>
                  <a:latin typeface="Times New Roman" panose="02020603050405020304" pitchFamily="18" charset="0"/>
                </a:rPr>
                <a:t>光的振动</a:t>
              </a:r>
              <a:r>
                <a:rPr lang="zh-CN" altLang="en-US" sz="3200" b="1" dirty="0">
                  <a:solidFill>
                    <a:srgbClr val="CC0000"/>
                  </a:solidFill>
                  <a:latin typeface="Times New Roman" panose="02020603050405020304" pitchFamily="18" charset="0"/>
                </a:rPr>
                <a:t>垂直</a:t>
              </a:r>
              <a:r>
                <a:rPr lang="zh-CN" altLang="en-US" sz="3200" b="1" dirty="0">
                  <a:solidFill>
                    <a:srgbClr val="003366"/>
                  </a:solidFill>
                  <a:latin typeface="Times New Roman" panose="02020603050405020304" pitchFamily="18" charset="0"/>
                </a:rPr>
                <a:t>主截面；</a:t>
              </a:r>
              <a:r>
                <a:rPr lang="zh-CN" altLang="en-US" sz="3200" b="1" dirty="0">
                  <a:latin typeface="Times New Roman" panose="02020603050405020304" pitchFamily="18" charset="0"/>
                </a:rPr>
                <a:t>      </a:t>
              </a:r>
              <a:r>
                <a:rPr lang="zh-CN" altLang="en-US" sz="3200" b="1" dirty="0">
                  <a:solidFill>
                    <a:srgbClr val="003366"/>
                  </a:solidFill>
                  <a:latin typeface="Times New Roman" panose="02020603050405020304" pitchFamily="18" charset="0"/>
                </a:rPr>
                <a:t>光的振动</a:t>
              </a:r>
              <a:r>
                <a:rPr lang="zh-CN" altLang="en-US" sz="3200" b="1" dirty="0">
                  <a:solidFill>
                    <a:srgbClr val="CC0000"/>
                  </a:solidFill>
                  <a:latin typeface="Times New Roman" panose="02020603050405020304" pitchFamily="18" charset="0"/>
                </a:rPr>
                <a:t>平行</a:t>
              </a:r>
              <a:r>
                <a:rPr lang="zh-CN" altLang="en-US" sz="3200" b="1" dirty="0">
                  <a:solidFill>
                    <a:srgbClr val="003366"/>
                  </a:solidFill>
                  <a:latin typeface="Times New Roman" panose="02020603050405020304" pitchFamily="18" charset="0"/>
                </a:rPr>
                <a:t>于主截面</a:t>
              </a:r>
              <a:r>
                <a:rPr lang="en-US" altLang="zh-CN" sz="3200" b="1" dirty="0">
                  <a:solidFill>
                    <a:srgbClr val="003366"/>
                  </a:solidFill>
                  <a:latin typeface="Times New Roman" panose="02020603050405020304" pitchFamily="18" charset="0"/>
                </a:rPr>
                <a:t>.</a:t>
              </a:r>
              <a:endParaRPr lang="en-US" altLang="zh-CN" sz="3200" b="1" dirty="0">
                <a:solidFill>
                  <a:srgbClr val="003366"/>
                </a:solidFill>
                <a:latin typeface="Times New Roman" panose="02020603050405020304" pitchFamily="18" charset="0"/>
              </a:endParaRPr>
            </a:p>
          </p:txBody>
        </p:sp>
        <p:graphicFrame>
          <p:nvGraphicFramePr>
            <p:cNvPr id="7174" name="Object 14"/>
            <p:cNvGraphicFramePr/>
            <p:nvPr/>
          </p:nvGraphicFramePr>
          <p:xfrm>
            <a:off x="2174" y="1680"/>
            <a:ext cx="274" cy="336"/>
          </p:xfrm>
          <a:graphic>
            <a:graphicData uri="http://schemas.openxmlformats.org/presentationml/2006/ole">
              <mc:AlternateContent xmlns:mc="http://schemas.openxmlformats.org/markup-compatibility/2006">
                <mc:Choice xmlns:v="urn:schemas-microsoft-com:vml" Requires="v">
                  <p:oleObj spid="_x0000_s3079" name="" r:id="rId5" imgW="114300" imgH="139700" progId="Equation.3">
                    <p:embed/>
                  </p:oleObj>
                </mc:Choice>
                <mc:Fallback>
                  <p:oleObj name="" r:id="rId5" imgW="114300" imgH="139700" progId="Equation.3">
                    <p:embed/>
                    <p:pic>
                      <p:nvPicPr>
                        <p:cNvPr id="0" name="图片 3078"/>
                        <p:cNvPicPr/>
                        <p:nvPr/>
                      </p:nvPicPr>
                      <p:blipFill>
                        <a:blip r:embed="rId6">
                          <a:clrChange>
                            <a:clrFrom>
                              <a:srgbClr val="000000"/>
                            </a:clrFrom>
                            <a:clrTo>
                              <a:srgbClr val="003366"/>
                            </a:clrTo>
                          </a:clrChange>
                        </a:blip>
                        <a:stretch>
                          <a:fillRect/>
                        </a:stretch>
                      </p:blipFill>
                      <p:spPr>
                        <a:xfrm>
                          <a:off x="2174" y="1680"/>
                          <a:ext cx="274" cy="336"/>
                        </a:xfrm>
                        <a:prstGeom prst="rect">
                          <a:avLst/>
                        </a:prstGeom>
                        <a:noFill/>
                        <a:ln w="38100">
                          <a:noFill/>
                          <a:miter/>
                        </a:ln>
                      </p:spPr>
                    </p:pic>
                  </p:oleObj>
                </mc:Fallback>
              </mc:AlternateContent>
            </a:graphicData>
          </a:graphic>
        </p:graphicFrame>
      </p:grpSp>
      <p:grpSp>
        <p:nvGrpSpPr>
          <p:cNvPr id="4" name="Group 15"/>
          <p:cNvGrpSpPr/>
          <p:nvPr/>
        </p:nvGrpSpPr>
        <p:grpSpPr>
          <a:xfrm>
            <a:off x="4343400" y="3733800"/>
            <a:ext cx="4267200" cy="2286000"/>
            <a:chOff x="2736" y="2352"/>
            <a:chExt cx="2688" cy="1440"/>
          </a:xfrm>
        </p:grpSpPr>
        <p:sp>
          <p:nvSpPr>
            <p:cNvPr id="7183" name="AutoShape 16"/>
            <p:cNvSpPr/>
            <p:nvPr/>
          </p:nvSpPr>
          <p:spPr>
            <a:xfrm rot="-1366863">
              <a:off x="3072" y="2688"/>
              <a:ext cx="1623" cy="768"/>
            </a:xfrm>
            <a:prstGeom prst="parallelogram">
              <a:avLst>
                <a:gd name="adj" fmla="val 45219"/>
              </a:avLst>
            </a:prstGeom>
            <a:solidFill>
              <a:srgbClr val="D0FBFC">
                <a:alpha val="50195"/>
              </a:srgbClr>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7184" name="Group 17"/>
            <p:cNvGrpSpPr/>
            <p:nvPr/>
          </p:nvGrpSpPr>
          <p:grpSpPr>
            <a:xfrm>
              <a:off x="3312" y="3120"/>
              <a:ext cx="1680" cy="48"/>
              <a:chOff x="3312" y="3456"/>
              <a:chExt cx="1680" cy="48"/>
            </a:xfrm>
          </p:grpSpPr>
          <p:sp>
            <p:nvSpPr>
              <p:cNvPr id="7204" name="Line 18"/>
              <p:cNvSpPr/>
              <p:nvPr/>
            </p:nvSpPr>
            <p:spPr>
              <a:xfrm flipV="1">
                <a:off x="3312" y="3480"/>
                <a:ext cx="1680" cy="24"/>
              </a:xfrm>
              <a:prstGeom prst="line">
                <a:avLst/>
              </a:prstGeom>
              <a:ln w="28575" cap="flat" cmpd="sng">
                <a:solidFill>
                  <a:srgbClr val="0000FF"/>
                </a:solidFill>
                <a:prstDash val="solid"/>
                <a:headEnd type="none" w="med" len="med"/>
                <a:tailEnd type="triangle" w="sm" len="lg"/>
              </a:ln>
            </p:spPr>
          </p:sp>
          <p:sp>
            <p:nvSpPr>
              <p:cNvPr id="7205" name="Oval 19"/>
              <p:cNvSpPr/>
              <p:nvPr/>
            </p:nvSpPr>
            <p:spPr>
              <a:xfrm>
                <a:off x="4175" y="3456"/>
                <a:ext cx="61" cy="48"/>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206" name="Oval 20"/>
              <p:cNvSpPr/>
              <p:nvPr/>
            </p:nvSpPr>
            <p:spPr>
              <a:xfrm>
                <a:off x="4357" y="3456"/>
                <a:ext cx="60" cy="48"/>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207" name="Oval 21"/>
              <p:cNvSpPr/>
              <p:nvPr/>
            </p:nvSpPr>
            <p:spPr>
              <a:xfrm>
                <a:off x="4538" y="3456"/>
                <a:ext cx="60" cy="48"/>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208" name="Oval 22"/>
              <p:cNvSpPr/>
              <p:nvPr/>
            </p:nvSpPr>
            <p:spPr>
              <a:xfrm>
                <a:off x="4719" y="3456"/>
                <a:ext cx="61" cy="48"/>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209" name="Oval 23"/>
              <p:cNvSpPr/>
              <p:nvPr/>
            </p:nvSpPr>
            <p:spPr>
              <a:xfrm>
                <a:off x="3466" y="3456"/>
                <a:ext cx="61" cy="48"/>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210" name="Oval 24"/>
              <p:cNvSpPr/>
              <p:nvPr/>
            </p:nvSpPr>
            <p:spPr>
              <a:xfrm>
                <a:off x="3648" y="3456"/>
                <a:ext cx="60" cy="48"/>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211" name="Oval 25"/>
              <p:cNvSpPr/>
              <p:nvPr/>
            </p:nvSpPr>
            <p:spPr>
              <a:xfrm>
                <a:off x="3829" y="3456"/>
                <a:ext cx="60" cy="48"/>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212" name="Oval 26"/>
              <p:cNvSpPr/>
              <p:nvPr/>
            </p:nvSpPr>
            <p:spPr>
              <a:xfrm>
                <a:off x="4010" y="3456"/>
                <a:ext cx="61" cy="48"/>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7185" name="Line 27"/>
            <p:cNvSpPr/>
            <p:nvPr/>
          </p:nvSpPr>
          <p:spPr>
            <a:xfrm flipV="1">
              <a:off x="3312" y="2784"/>
              <a:ext cx="1152" cy="384"/>
            </a:xfrm>
            <a:prstGeom prst="line">
              <a:avLst/>
            </a:prstGeom>
            <a:ln w="28575" cap="flat" cmpd="sng">
              <a:solidFill>
                <a:srgbClr val="0000FF"/>
              </a:solidFill>
              <a:prstDash val="solid"/>
              <a:headEnd type="none" w="med" len="med"/>
              <a:tailEnd type="none" w="sm" len="lg"/>
            </a:ln>
          </p:spPr>
        </p:sp>
        <p:sp>
          <p:nvSpPr>
            <p:cNvPr id="7186" name="Line 28"/>
            <p:cNvSpPr/>
            <p:nvPr/>
          </p:nvSpPr>
          <p:spPr>
            <a:xfrm>
              <a:off x="4464" y="2784"/>
              <a:ext cx="576" cy="0"/>
            </a:xfrm>
            <a:prstGeom prst="line">
              <a:avLst/>
            </a:prstGeom>
            <a:ln w="28575" cap="flat" cmpd="sng">
              <a:solidFill>
                <a:srgbClr val="0000FF"/>
              </a:solidFill>
              <a:prstDash val="solid"/>
              <a:headEnd type="none" w="med" len="med"/>
              <a:tailEnd type="triangle" w="sm" len="lg"/>
            </a:ln>
          </p:spPr>
        </p:sp>
        <p:sp>
          <p:nvSpPr>
            <p:cNvPr id="7187" name="Line 29"/>
            <p:cNvSpPr/>
            <p:nvPr/>
          </p:nvSpPr>
          <p:spPr>
            <a:xfrm>
              <a:off x="2736" y="3160"/>
              <a:ext cx="288" cy="0"/>
            </a:xfrm>
            <a:prstGeom prst="line">
              <a:avLst/>
            </a:prstGeom>
            <a:ln w="28575" cap="flat" cmpd="sng">
              <a:solidFill>
                <a:srgbClr val="0000FF"/>
              </a:solidFill>
              <a:prstDash val="solid"/>
              <a:headEnd type="none" w="med" len="med"/>
              <a:tailEnd type="triangle" w="sm" len="lg"/>
            </a:ln>
          </p:spPr>
        </p:sp>
        <p:sp>
          <p:nvSpPr>
            <p:cNvPr id="7188" name="Line 30"/>
            <p:cNvSpPr/>
            <p:nvPr/>
          </p:nvSpPr>
          <p:spPr>
            <a:xfrm>
              <a:off x="2880" y="3168"/>
              <a:ext cx="528" cy="0"/>
            </a:xfrm>
            <a:prstGeom prst="line">
              <a:avLst/>
            </a:prstGeom>
            <a:ln w="28575" cap="flat" cmpd="sng">
              <a:solidFill>
                <a:srgbClr val="0000FF"/>
              </a:solidFill>
              <a:prstDash val="solid"/>
              <a:headEnd type="none" w="med" len="med"/>
              <a:tailEnd type="none" w="sm" len="lg"/>
            </a:ln>
          </p:spPr>
        </p:sp>
        <p:sp>
          <p:nvSpPr>
            <p:cNvPr id="7189" name="Arc 31"/>
            <p:cNvSpPr/>
            <p:nvPr/>
          </p:nvSpPr>
          <p:spPr>
            <a:xfrm rot="5069619" flipH="1">
              <a:off x="3301" y="3546"/>
              <a:ext cx="149" cy="167"/>
            </a:xfrm>
            <a:custGeom>
              <a:avLst/>
              <a:gdLst>
                <a:gd name="txL" fmla="*/ 0 w 21600"/>
                <a:gd name="txT" fmla="*/ 0 h 24263"/>
                <a:gd name="txR" fmla="*/ 21600 w 21600"/>
                <a:gd name="txB" fmla="*/ 24263 h 24263"/>
              </a:gdLst>
              <a:ahLst/>
              <a:cxnLst>
                <a:cxn ang="0">
                  <a:pos x="33" y="0"/>
                </a:cxn>
                <a:cxn ang="0">
                  <a:pos x="147" y="167"/>
                </a:cxn>
                <a:cxn ang="0">
                  <a:pos x="0" y="145"/>
                </a:cxn>
              </a:cxnLst>
              <a:rect l="txL" t="txT" r="txR" b="txB"/>
              <a:pathLst>
                <a:path w="21600" h="24263" fill="none">
                  <a:moveTo>
                    <a:pt x="4711" y="0"/>
                  </a:moveTo>
                  <a:cubicBezTo>
                    <a:pt x="14582" y="2206"/>
                    <a:pt x="21600" y="10966"/>
                    <a:pt x="21600" y="21080"/>
                  </a:cubicBezTo>
                  <a:cubicBezTo>
                    <a:pt x="21600" y="22145"/>
                    <a:pt x="21521" y="23209"/>
                    <a:pt x="21364" y="24263"/>
                  </a:cubicBezTo>
                </a:path>
                <a:path w="21600" h="24263" stroke="0">
                  <a:moveTo>
                    <a:pt x="4711" y="0"/>
                  </a:moveTo>
                  <a:cubicBezTo>
                    <a:pt x="14582" y="2206"/>
                    <a:pt x="21600" y="10966"/>
                    <a:pt x="21600" y="21080"/>
                  </a:cubicBezTo>
                  <a:cubicBezTo>
                    <a:pt x="21600" y="22145"/>
                    <a:pt x="21521" y="23209"/>
                    <a:pt x="21364" y="24263"/>
                  </a:cubicBezTo>
                  <a:lnTo>
                    <a:pt x="0" y="21080"/>
                  </a:lnTo>
                  <a:close/>
                </a:path>
              </a:pathLst>
            </a:custGeom>
            <a:noFill/>
            <a:ln w="28575" cap="flat" cmpd="sng">
              <a:solidFill>
                <a:srgbClr val="FF0066"/>
              </a:solidFill>
              <a:prstDash val="solid"/>
              <a:round/>
              <a:headEnd type="none" w="med" len="med"/>
              <a:tailEnd type="none" w="sm" len="lg"/>
            </a:ln>
          </p:spPr>
          <p:txBody>
            <a:bodyPr wrap="none" anchor="ctr" anchorCtr="0"/>
            <a:p>
              <a:endParaRPr lang="zh-CN" altLang="en-US" dirty="0">
                <a:latin typeface="Arial" panose="020B0604020202020204" pitchFamily="34" charset="0"/>
              </a:endParaRPr>
            </a:p>
          </p:txBody>
        </p:sp>
        <p:graphicFrame>
          <p:nvGraphicFramePr>
            <p:cNvPr id="7170" name="Object 32"/>
            <p:cNvGraphicFramePr/>
            <p:nvPr/>
          </p:nvGraphicFramePr>
          <p:xfrm>
            <a:off x="3360" y="3360"/>
            <a:ext cx="299" cy="245"/>
          </p:xfrm>
          <a:graphic>
            <a:graphicData uri="http://schemas.openxmlformats.org/presentationml/2006/ole">
              <mc:AlternateContent xmlns:mc="http://schemas.openxmlformats.org/markup-compatibility/2006">
                <mc:Choice xmlns:v="urn:schemas-microsoft-com:vml" Requires="v">
                  <p:oleObj spid="_x0000_s3080" name="" r:id="rId7" imgW="342900" imgH="279400" progId="Equation.3">
                    <p:embed/>
                  </p:oleObj>
                </mc:Choice>
                <mc:Fallback>
                  <p:oleObj name="" r:id="rId7" imgW="342900" imgH="279400" progId="Equation.3">
                    <p:embed/>
                    <p:pic>
                      <p:nvPicPr>
                        <p:cNvPr id="0" name="图片 3079"/>
                        <p:cNvPicPr/>
                        <p:nvPr/>
                      </p:nvPicPr>
                      <p:blipFill>
                        <a:blip r:embed="rId2">
                          <a:clrChange>
                            <a:clrFrom>
                              <a:srgbClr val="000000"/>
                            </a:clrFrom>
                            <a:clrTo>
                              <a:srgbClr val="003366"/>
                            </a:clrTo>
                          </a:clrChange>
                        </a:blip>
                        <a:stretch>
                          <a:fillRect/>
                        </a:stretch>
                      </p:blipFill>
                      <p:spPr>
                        <a:xfrm>
                          <a:off x="3360" y="3360"/>
                          <a:ext cx="299" cy="245"/>
                        </a:xfrm>
                        <a:prstGeom prst="rect">
                          <a:avLst/>
                        </a:prstGeom>
                        <a:noFill/>
                        <a:ln w="38100">
                          <a:noFill/>
                          <a:miter/>
                        </a:ln>
                      </p:spPr>
                    </p:pic>
                  </p:oleObj>
                </mc:Fallback>
              </mc:AlternateContent>
            </a:graphicData>
          </a:graphic>
        </p:graphicFrame>
        <p:sp>
          <p:nvSpPr>
            <p:cNvPr id="7190" name="Arc 33"/>
            <p:cNvSpPr/>
            <p:nvPr/>
          </p:nvSpPr>
          <p:spPr>
            <a:xfrm rot="10679256" flipH="1">
              <a:off x="3301" y="2832"/>
              <a:ext cx="164" cy="240"/>
            </a:xfrm>
            <a:custGeom>
              <a:avLst/>
              <a:gdLst>
                <a:gd name="txL" fmla="*/ 0 w 23103"/>
                <a:gd name="txT" fmla="*/ 0 h 21600"/>
                <a:gd name="txR" fmla="*/ 23103 w 23103"/>
                <a:gd name="txB" fmla="*/ 21600 h 21600"/>
              </a:gdLst>
              <a:ahLst/>
              <a:cxnLst>
                <a:cxn ang="0">
                  <a:pos x="0" y="1"/>
                </a:cxn>
                <a:cxn ang="0">
                  <a:pos x="164" y="240"/>
                </a:cxn>
                <a:cxn ang="0">
                  <a:pos x="11" y="240"/>
                </a:cxn>
              </a:cxnLst>
              <a:rect l="txL" t="txT" r="txR" b="txB"/>
              <a:pathLst>
                <a:path w="23103" h="21600" fill="none">
                  <a:moveTo>
                    <a:pt x="0" y="52"/>
                  </a:moveTo>
                  <a:cubicBezTo>
                    <a:pt x="500" y="17"/>
                    <a:pt x="1001" y="-1"/>
                    <a:pt x="1503" y="0"/>
                  </a:cubicBezTo>
                  <a:cubicBezTo>
                    <a:pt x="13432" y="0"/>
                    <a:pt x="23103" y="9670"/>
                    <a:pt x="23103" y="21600"/>
                  </a:cubicBezTo>
                </a:path>
                <a:path w="23103" h="21600" stroke="0">
                  <a:moveTo>
                    <a:pt x="0" y="52"/>
                  </a:moveTo>
                  <a:cubicBezTo>
                    <a:pt x="500" y="17"/>
                    <a:pt x="1001" y="-1"/>
                    <a:pt x="1503" y="0"/>
                  </a:cubicBezTo>
                  <a:cubicBezTo>
                    <a:pt x="13432" y="0"/>
                    <a:pt x="23103" y="9670"/>
                    <a:pt x="23103" y="21600"/>
                  </a:cubicBezTo>
                  <a:lnTo>
                    <a:pt x="1503" y="21600"/>
                  </a:lnTo>
                  <a:close/>
                </a:path>
              </a:pathLst>
            </a:custGeom>
            <a:noFill/>
            <a:ln w="28575" cap="flat" cmpd="sng">
              <a:solidFill>
                <a:srgbClr val="0000FF"/>
              </a:solidFill>
              <a:prstDash val="solid"/>
              <a:round/>
              <a:headEnd type="none" w="med" len="med"/>
              <a:tailEnd type="none" w="sm" len="lg"/>
            </a:ln>
          </p:spPr>
          <p:txBody>
            <a:bodyPr wrap="none" anchor="ctr" anchorCtr="0"/>
            <a:p>
              <a:endParaRPr lang="zh-CN" altLang="en-US" dirty="0">
                <a:latin typeface="Arial" panose="020B0604020202020204" pitchFamily="34" charset="0"/>
              </a:endParaRPr>
            </a:p>
          </p:txBody>
        </p:sp>
        <p:graphicFrame>
          <p:nvGraphicFramePr>
            <p:cNvPr id="7171" name="Object 34"/>
            <p:cNvGraphicFramePr/>
            <p:nvPr/>
          </p:nvGraphicFramePr>
          <p:xfrm>
            <a:off x="3456" y="2784"/>
            <a:ext cx="336" cy="200"/>
          </p:xfrm>
          <a:graphic>
            <a:graphicData uri="http://schemas.openxmlformats.org/presentationml/2006/ole">
              <mc:AlternateContent xmlns:mc="http://schemas.openxmlformats.org/markup-compatibility/2006">
                <mc:Choice xmlns:v="urn:schemas-microsoft-com:vml" Requires="v">
                  <p:oleObj spid="_x0000_s3081" name="" r:id="rId8" imgW="469900" imgH="279400" progId="Equation.3">
                    <p:embed/>
                  </p:oleObj>
                </mc:Choice>
                <mc:Fallback>
                  <p:oleObj name="" r:id="rId8" imgW="469900" imgH="279400" progId="Equation.3">
                    <p:embed/>
                    <p:pic>
                      <p:nvPicPr>
                        <p:cNvPr id="0" name="图片 3080"/>
                        <p:cNvPicPr/>
                        <p:nvPr/>
                      </p:nvPicPr>
                      <p:blipFill>
                        <a:blip r:embed="rId4">
                          <a:clrChange>
                            <a:clrFrom>
                              <a:srgbClr val="000000"/>
                            </a:clrFrom>
                            <a:clrTo>
                              <a:srgbClr val="003366"/>
                            </a:clrTo>
                          </a:clrChange>
                        </a:blip>
                        <a:stretch>
                          <a:fillRect/>
                        </a:stretch>
                      </p:blipFill>
                      <p:spPr>
                        <a:xfrm>
                          <a:off x="3456" y="2784"/>
                          <a:ext cx="336" cy="200"/>
                        </a:xfrm>
                        <a:prstGeom prst="rect">
                          <a:avLst/>
                        </a:prstGeom>
                        <a:noFill/>
                        <a:ln w="38100">
                          <a:noFill/>
                          <a:miter/>
                        </a:ln>
                      </p:spPr>
                    </p:pic>
                  </p:oleObj>
                </mc:Fallback>
              </mc:AlternateContent>
            </a:graphicData>
          </a:graphic>
        </p:graphicFrame>
        <p:sp>
          <p:nvSpPr>
            <p:cNvPr id="7191" name="Line 35"/>
            <p:cNvSpPr/>
            <p:nvPr/>
          </p:nvSpPr>
          <p:spPr>
            <a:xfrm>
              <a:off x="3120" y="2592"/>
              <a:ext cx="796" cy="1200"/>
            </a:xfrm>
            <a:prstGeom prst="line">
              <a:avLst/>
            </a:prstGeom>
            <a:ln w="38100" cap="flat" cmpd="sng">
              <a:solidFill>
                <a:srgbClr val="FF0000"/>
              </a:solidFill>
              <a:prstDash val="lgDashDot"/>
              <a:headEnd type="none" w="med" len="med"/>
              <a:tailEnd type="none" w="sm" len="lg"/>
            </a:ln>
          </p:spPr>
        </p:sp>
        <p:sp>
          <p:nvSpPr>
            <p:cNvPr id="7192" name="Rectangle 36"/>
            <p:cNvSpPr/>
            <p:nvPr/>
          </p:nvSpPr>
          <p:spPr>
            <a:xfrm>
              <a:off x="3216" y="2415"/>
              <a:ext cx="566" cy="327"/>
            </a:xfrm>
            <a:prstGeom prst="rect">
              <a:avLst/>
            </a:prstGeom>
            <a:noFill/>
            <a:ln w="9525">
              <a:noFill/>
            </a:ln>
          </p:spPr>
          <p:txBody>
            <a:bodyPr wrap="none">
              <a:spAutoFit/>
            </a:bodyPr>
            <a:p>
              <a:r>
                <a:rPr lang="zh-CN" altLang="en-US" sz="2800" b="1" dirty="0">
                  <a:solidFill>
                    <a:srgbClr val="CC0000"/>
                  </a:solidFill>
                  <a:latin typeface="Times New Roman" panose="02020603050405020304" pitchFamily="18" charset="0"/>
                </a:rPr>
                <a:t>光轴</a:t>
              </a:r>
              <a:endParaRPr lang="zh-CN" altLang="en-US" sz="2800" b="1" dirty="0">
                <a:solidFill>
                  <a:srgbClr val="CC0000"/>
                </a:solidFill>
                <a:latin typeface="Times New Roman" panose="02020603050405020304" pitchFamily="18" charset="0"/>
              </a:endParaRPr>
            </a:p>
          </p:txBody>
        </p:sp>
        <p:sp>
          <p:nvSpPr>
            <p:cNvPr id="7193" name="Line 37"/>
            <p:cNvSpPr/>
            <p:nvPr/>
          </p:nvSpPr>
          <p:spPr>
            <a:xfrm>
              <a:off x="3648" y="2976"/>
              <a:ext cx="48" cy="144"/>
            </a:xfrm>
            <a:prstGeom prst="line">
              <a:avLst/>
            </a:prstGeom>
            <a:ln w="19050" cap="flat" cmpd="sng">
              <a:solidFill>
                <a:srgbClr val="0000FF"/>
              </a:solidFill>
              <a:prstDash val="solid"/>
              <a:headEnd type="none" w="med" len="med"/>
              <a:tailEnd type="none" w="sm" len="lg"/>
            </a:ln>
          </p:spPr>
        </p:sp>
        <p:sp>
          <p:nvSpPr>
            <p:cNvPr id="7194" name="Line 38"/>
            <p:cNvSpPr/>
            <p:nvPr/>
          </p:nvSpPr>
          <p:spPr>
            <a:xfrm>
              <a:off x="3792" y="2928"/>
              <a:ext cx="48" cy="144"/>
            </a:xfrm>
            <a:prstGeom prst="line">
              <a:avLst/>
            </a:prstGeom>
            <a:ln w="19050" cap="flat" cmpd="sng">
              <a:solidFill>
                <a:srgbClr val="0000FF"/>
              </a:solidFill>
              <a:prstDash val="solid"/>
              <a:headEnd type="none" w="med" len="med"/>
              <a:tailEnd type="none" w="sm" len="lg"/>
            </a:ln>
          </p:spPr>
        </p:sp>
        <p:sp>
          <p:nvSpPr>
            <p:cNvPr id="7195" name="Line 39"/>
            <p:cNvSpPr/>
            <p:nvPr/>
          </p:nvSpPr>
          <p:spPr>
            <a:xfrm>
              <a:off x="3936" y="2880"/>
              <a:ext cx="48" cy="144"/>
            </a:xfrm>
            <a:prstGeom prst="line">
              <a:avLst/>
            </a:prstGeom>
            <a:ln w="19050" cap="flat" cmpd="sng">
              <a:solidFill>
                <a:srgbClr val="0000FF"/>
              </a:solidFill>
              <a:prstDash val="solid"/>
              <a:headEnd type="none" w="med" len="med"/>
              <a:tailEnd type="none" w="sm" len="lg"/>
            </a:ln>
          </p:spPr>
        </p:sp>
        <p:sp>
          <p:nvSpPr>
            <p:cNvPr id="7196" name="Line 40"/>
            <p:cNvSpPr/>
            <p:nvPr/>
          </p:nvSpPr>
          <p:spPr>
            <a:xfrm>
              <a:off x="4080" y="2832"/>
              <a:ext cx="48" cy="144"/>
            </a:xfrm>
            <a:prstGeom prst="line">
              <a:avLst/>
            </a:prstGeom>
            <a:ln w="19050" cap="flat" cmpd="sng">
              <a:solidFill>
                <a:srgbClr val="0000FF"/>
              </a:solidFill>
              <a:prstDash val="solid"/>
              <a:headEnd type="none" w="med" len="med"/>
              <a:tailEnd type="none" w="sm" len="lg"/>
            </a:ln>
          </p:spPr>
        </p:sp>
        <p:sp>
          <p:nvSpPr>
            <p:cNvPr id="7197" name="Line 41"/>
            <p:cNvSpPr/>
            <p:nvPr/>
          </p:nvSpPr>
          <p:spPr>
            <a:xfrm>
              <a:off x="4224" y="2784"/>
              <a:ext cx="48" cy="144"/>
            </a:xfrm>
            <a:prstGeom prst="line">
              <a:avLst/>
            </a:prstGeom>
            <a:ln w="19050" cap="flat" cmpd="sng">
              <a:solidFill>
                <a:srgbClr val="0000FF"/>
              </a:solidFill>
              <a:prstDash val="solid"/>
              <a:headEnd type="none" w="med" len="med"/>
              <a:tailEnd type="none" w="sm" len="lg"/>
            </a:ln>
          </p:spPr>
        </p:sp>
        <p:sp>
          <p:nvSpPr>
            <p:cNvPr id="7198" name="Line 42"/>
            <p:cNvSpPr/>
            <p:nvPr/>
          </p:nvSpPr>
          <p:spPr>
            <a:xfrm>
              <a:off x="4368" y="2736"/>
              <a:ext cx="48" cy="144"/>
            </a:xfrm>
            <a:prstGeom prst="line">
              <a:avLst/>
            </a:prstGeom>
            <a:ln w="19050" cap="flat" cmpd="sng">
              <a:solidFill>
                <a:srgbClr val="0000FF"/>
              </a:solidFill>
              <a:prstDash val="solid"/>
              <a:headEnd type="none" w="med" len="med"/>
              <a:tailEnd type="none" w="sm" len="lg"/>
            </a:ln>
          </p:spPr>
        </p:sp>
        <p:sp>
          <p:nvSpPr>
            <p:cNvPr id="7199" name="Line 43"/>
            <p:cNvSpPr/>
            <p:nvPr/>
          </p:nvSpPr>
          <p:spPr>
            <a:xfrm>
              <a:off x="4560" y="2688"/>
              <a:ext cx="0" cy="192"/>
            </a:xfrm>
            <a:prstGeom prst="line">
              <a:avLst/>
            </a:prstGeom>
            <a:ln w="19050" cap="flat" cmpd="sng">
              <a:solidFill>
                <a:srgbClr val="0000FF"/>
              </a:solidFill>
              <a:prstDash val="solid"/>
              <a:headEnd type="none" w="med" len="med"/>
              <a:tailEnd type="none" w="sm" len="lg"/>
            </a:ln>
          </p:spPr>
        </p:sp>
        <p:sp>
          <p:nvSpPr>
            <p:cNvPr id="7200" name="Line 44"/>
            <p:cNvSpPr/>
            <p:nvPr/>
          </p:nvSpPr>
          <p:spPr>
            <a:xfrm>
              <a:off x="4704" y="2688"/>
              <a:ext cx="0" cy="192"/>
            </a:xfrm>
            <a:prstGeom prst="line">
              <a:avLst/>
            </a:prstGeom>
            <a:ln w="19050" cap="flat" cmpd="sng">
              <a:solidFill>
                <a:srgbClr val="0000FF"/>
              </a:solidFill>
              <a:prstDash val="solid"/>
              <a:headEnd type="none" w="med" len="med"/>
              <a:tailEnd type="none" w="sm" len="lg"/>
            </a:ln>
          </p:spPr>
        </p:sp>
        <p:sp>
          <p:nvSpPr>
            <p:cNvPr id="7201" name="Line 45"/>
            <p:cNvSpPr/>
            <p:nvPr/>
          </p:nvSpPr>
          <p:spPr>
            <a:xfrm>
              <a:off x="4848" y="2688"/>
              <a:ext cx="0" cy="192"/>
            </a:xfrm>
            <a:prstGeom prst="line">
              <a:avLst/>
            </a:prstGeom>
            <a:ln w="19050" cap="flat" cmpd="sng">
              <a:solidFill>
                <a:srgbClr val="0000FF"/>
              </a:solidFill>
              <a:prstDash val="solid"/>
              <a:headEnd type="none" w="med" len="med"/>
              <a:tailEnd type="none" w="sm" len="lg"/>
            </a:ln>
          </p:spPr>
        </p:sp>
        <p:sp>
          <p:nvSpPr>
            <p:cNvPr id="7202" name="Text Box 46"/>
            <p:cNvSpPr txBox="1"/>
            <p:nvPr/>
          </p:nvSpPr>
          <p:spPr>
            <a:xfrm>
              <a:off x="4747" y="3177"/>
              <a:ext cx="677" cy="327"/>
            </a:xfrm>
            <a:prstGeom prst="rect">
              <a:avLst/>
            </a:prstGeom>
            <a:noFill/>
            <a:ln w="9525">
              <a:noFill/>
            </a:ln>
          </p:spPr>
          <p:txBody>
            <a:bodyPr>
              <a:spAutoFit/>
            </a:bodyPr>
            <a:p>
              <a:pPr>
                <a:spcBef>
                  <a:spcPct val="50000"/>
                </a:spcBef>
              </a:pPr>
              <a:r>
                <a:rPr lang="en-US" altLang="zh-CN" sz="2400" b="1" dirty="0">
                  <a:solidFill>
                    <a:srgbClr val="CC0000"/>
                  </a:solidFill>
                  <a:latin typeface="Times New Roman" panose="02020603050405020304" pitchFamily="18" charset="0"/>
                </a:rPr>
                <a:t>   </a:t>
              </a:r>
              <a:r>
                <a:rPr lang="zh-CN" altLang="en-US" sz="2800" b="1" dirty="0">
                  <a:solidFill>
                    <a:srgbClr val="003366"/>
                  </a:solidFill>
                  <a:latin typeface="Times New Roman" panose="02020603050405020304" pitchFamily="18" charset="0"/>
                </a:rPr>
                <a:t>光</a:t>
              </a:r>
              <a:endParaRPr lang="zh-CN" altLang="en-US" sz="2800" b="1" dirty="0">
                <a:solidFill>
                  <a:srgbClr val="003366"/>
                </a:solidFill>
                <a:latin typeface="Times New Roman" panose="02020603050405020304" pitchFamily="18" charset="0"/>
              </a:endParaRPr>
            </a:p>
          </p:txBody>
        </p:sp>
        <p:sp>
          <p:nvSpPr>
            <p:cNvPr id="7203" name="Text Box 47"/>
            <p:cNvSpPr txBox="1"/>
            <p:nvPr/>
          </p:nvSpPr>
          <p:spPr>
            <a:xfrm>
              <a:off x="4608" y="2352"/>
              <a:ext cx="672" cy="327"/>
            </a:xfrm>
            <a:prstGeom prst="rect">
              <a:avLst/>
            </a:prstGeom>
            <a:noFill/>
            <a:ln w="9525">
              <a:noFill/>
            </a:ln>
          </p:spPr>
          <p:txBody>
            <a:bodyPr>
              <a:spAutoFit/>
            </a:bodyPr>
            <a:p>
              <a:pPr>
                <a:spcBef>
                  <a:spcPct val="50000"/>
                </a:spcBef>
              </a:pPr>
              <a:r>
                <a:rPr lang="en-US" altLang="zh-CN" sz="2400" b="1" dirty="0">
                  <a:solidFill>
                    <a:srgbClr val="CC0000"/>
                  </a:solidFill>
                  <a:latin typeface="Times New Roman" panose="02020603050405020304" pitchFamily="18" charset="0"/>
                </a:rPr>
                <a:t>    </a:t>
              </a:r>
              <a:r>
                <a:rPr lang="zh-CN" altLang="en-US" sz="2800" b="1" dirty="0">
                  <a:solidFill>
                    <a:srgbClr val="003366"/>
                  </a:solidFill>
                  <a:latin typeface="Times New Roman" panose="02020603050405020304" pitchFamily="18" charset="0"/>
                </a:rPr>
                <a:t>光</a:t>
              </a:r>
              <a:endParaRPr lang="zh-CN" altLang="en-US" sz="2800" b="1" dirty="0">
                <a:solidFill>
                  <a:srgbClr val="003366"/>
                </a:solidFill>
                <a:latin typeface="Times New Roman" panose="02020603050405020304" pitchFamily="18" charset="0"/>
              </a:endParaRPr>
            </a:p>
          </p:txBody>
        </p:sp>
        <p:graphicFrame>
          <p:nvGraphicFramePr>
            <p:cNvPr id="7172" name="Object 48"/>
            <p:cNvGraphicFramePr/>
            <p:nvPr/>
          </p:nvGraphicFramePr>
          <p:xfrm>
            <a:off x="4608" y="2352"/>
            <a:ext cx="273" cy="336"/>
          </p:xfrm>
          <a:graphic>
            <a:graphicData uri="http://schemas.openxmlformats.org/presentationml/2006/ole">
              <mc:AlternateContent xmlns:mc="http://schemas.openxmlformats.org/markup-compatibility/2006">
                <mc:Choice xmlns:v="urn:schemas-microsoft-com:vml" Requires="v">
                  <p:oleObj spid="_x0000_s3082" name="" r:id="rId9" imgW="114300" imgH="139700" progId="Equation.3">
                    <p:embed/>
                  </p:oleObj>
                </mc:Choice>
                <mc:Fallback>
                  <p:oleObj name="" r:id="rId9" imgW="114300" imgH="139700" progId="Equation.3">
                    <p:embed/>
                    <p:pic>
                      <p:nvPicPr>
                        <p:cNvPr id="0" name="图片 3081"/>
                        <p:cNvPicPr/>
                        <p:nvPr/>
                      </p:nvPicPr>
                      <p:blipFill>
                        <a:blip r:embed="rId6">
                          <a:clrChange>
                            <a:clrFrom>
                              <a:srgbClr val="000000"/>
                            </a:clrFrom>
                            <a:clrTo>
                              <a:srgbClr val="003366"/>
                            </a:clrTo>
                          </a:clrChange>
                        </a:blip>
                        <a:stretch>
                          <a:fillRect/>
                        </a:stretch>
                      </p:blipFill>
                      <p:spPr>
                        <a:xfrm>
                          <a:off x="4608" y="2352"/>
                          <a:ext cx="273" cy="336"/>
                        </a:xfrm>
                        <a:prstGeom prst="rect">
                          <a:avLst/>
                        </a:prstGeom>
                        <a:noFill/>
                        <a:ln w="38100">
                          <a:noFill/>
                          <a:miter/>
                        </a:ln>
                      </p:spPr>
                    </p:pic>
                  </p:oleObj>
                </mc:Fallback>
              </mc:AlternateContent>
            </a:graphicData>
          </a:graphic>
        </p:graphicFrame>
        <p:graphicFrame>
          <p:nvGraphicFramePr>
            <p:cNvPr id="7173" name="Object 49"/>
            <p:cNvGraphicFramePr/>
            <p:nvPr/>
          </p:nvGraphicFramePr>
          <p:xfrm>
            <a:off x="4704" y="3216"/>
            <a:ext cx="278" cy="304"/>
          </p:xfrm>
          <a:graphic>
            <a:graphicData uri="http://schemas.openxmlformats.org/presentationml/2006/ole">
              <mc:AlternateContent xmlns:mc="http://schemas.openxmlformats.org/markup-compatibility/2006">
                <mc:Choice xmlns:v="urn:schemas-microsoft-com:vml" Requires="v">
                  <p:oleObj spid="_x0000_s3083" name="" r:id="rId10" imgW="127000" imgH="139700" progId="Equation.3">
                    <p:embed/>
                  </p:oleObj>
                </mc:Choice>
                <mc:Fallback>
                  <p:oleObj name="" r:id="rId10" imgW="127000" imgH="139700" progId="Equation.3">
                    <p:embed/>
                    <p:pic>
                      <p:nvPicPr>
                        <p:cNvPr id="0" name="图片 3082"/>
                        <p:cNvPicPr/>
                        <p:nvPr/>
                      </p:nvPicPr>
                      <p:blipFill>
                        <a:blip r:embed="rId11">
                          <a:clrChange>
                            <a:clrFrom>
                              <a:srgbClr val="000000"/>
                            </a:clrFrom>
                            <a:clrTo>
                              <a:srgbClr val="003366"/>
                            </a:clrTo>
                          </a:clrChange>
                        </a:blip>
                        <a:stretch>
                          <a:fillRect/>
                        </a:stretch>
                      </p:blipFill>
                      <p:spPr>
                        <a:xfrm>
                          <a:off x="4704" y="3216"/>
                          <a:ext cx="278" cy="304"/>
                        </a:xfrm>
                        <a:prstGeom prst="rect">
                          <a:avLst/>
                        </a:prstGeom>
                        <a:noFill/>
                        <a:ln w="38100">
                          <a:noFill/>
                          <a:miter/>
                        </a:ln>
                      </p:spPr>
                    </p:pic>
                  </p:oleObj>
                </mc:Fallback>
              </mc:AlternateContent>
            </a:graphicData>
          </a:graphic>
        </p:graphicFrame>
      </p:grpSp>
      <p:sp>
        <p:nvSpPr>
          <p:cNvPr id="7182" name="Rectangle 53"/>
          <p:cNvSpPr/>
          <p:nvPr/>
        </p:nvSpPr>
        <p:spPr>
          <a:xfrm>
            <a:off x="3779838" y="44450"/>
            <a:ext cx="1560512" cy="641350"/>
          </a:xfrm>
          <a:prstGeom prst="rect">
            <a:avLst/>
          </a:prstGeom>
          <a:noFill/>
          <a:ln w="9525">
            <a:noFill/>
          </a:ln>
        </p:spPr>
        <p:txBody>
          <a:bodyPr wrap="none">
            <a:spAutoFit/>
          </a:bodyPr>
          <a:p>
            <a:r>
              <a:rPr lang="zh-CN" altLang="en-US" sz="3600" b="1" dirty="0">
                <a:solidFill>
                  <a:schemeClr val="bg1"/>
                </a:solidFill>
                <a:latin typeface="Arial" panose="020B0604020202020204" pitchFamily="34" charset="0"/>
              </a:rPr>
              <a:t>主截面</a:t>
            </a:r>
            <a:endParaRPr lang="zh-CN" altLang="en-US" sz="3600" b="1"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76" name="Text Box 1044"/>
          <p:cNvSpPr txBox="1"/>
          <p:nvPr/>
        </p:nvSpPr>
        <p:spPr>
          <a:xfrm>
            <a:off x="533400" y="1295400"/>
            <a:ext cx="8305800" cy="1844675"/>
          </a:xfrm>
          <a:prstGeom prst="rect">
            <a:avLst/>
          </a:prstGeom>
          <a:noFill/>
          <a:ln w="9525">
            <a:noFill/>
          </a:ln>
        </p:spPr>
        <p:txBody>
          <a:bodyPr>
            <a:spAutoFit/>
          </a:bodyPr>
          <a:p>
            <a:pPr eaLnBrk="1" hangingPunct="1">
              <a:lnSpc>
                <a:spcPct val="120000"/>
              </a:lnSpc>
              <a:spcBef>
                <a:spcPct val="50000"/>
              </a:spcBef>
              <a:buBlip>
                <a:blip r:embed="rId1"/>
              </a:buBlip>
            </a:pPr>
            <a:r>
              <a:rPr lang="en-US" altLang="zh-CN" b="1" dirty="0">
                <a:solidFill>
                  <a:srgbClr val="000000"/>
                </a:solidFill>
                <a:latin typeface="Times New Roman" panose="02020603050405020304" pitchFamily="18" charset="0"/>
              </a:rPr>
              <a:t>     </a:t>
            </a:r>
            <a:r>
              <a:rPr lang="zh-CN" altLang="en-US" b="1" dirty="0">
                <a:solidFill>
                  <a:srgbClr val="CC0000"/>
                </a:solidFill>
                <a:latin typeface="Times New Roman" panose="02020603050405020304" pitchFamily="18" charset="0"/>
              </a:rPr>
              <a:t>部分偏振光</a:t>
            </a:r>
            <a:r>
              <a:rPr lang="zh-CN" altLang="en-US" b="1" dirty="0">
                <a:solidFill>
                  <a:srgbClr val="000000"/>
                </a:solidFill>
                <a:latin typeface="Times New Roman" panose="02020603050405020304" pitchFamily="18" charset="0"/>
              </a:rPr>
              <a:t> </a:t>
            </a:r>
            <a:r>
              <a:rPr lang="zh-CN" altLang="en-US" b="1" dirty="0">
                <a:solidFill>
                  <a:srgbClr val="003366"/>
                </a:solidFill>
                <a:latin typeface="Times New Roman" panose="02020603050405020304" pitchFamily="18" charset="0"/>
              </a:rPr>
              <a:t>：某一方向的光振动比与之垂直方向上的光振动占优势的光为部分偏振光 </a:t>
            </a:r>
            <a:r>
              <a:rPr lang="en-US" altLang="zh-CN" b="1" dirty="0">
                <a:solidFill>
                  <a:srgbClr val="003366"/>
                </a:solidFill>
                <a:latin typeface="Times New Roman" panose="02020603050405020304" pitchFamily="18" charset="0"/>
              </a:rPr>
              <a:t>.</a:t>
            </a:r>
            <a:endParaRPr lang="en-US" altLang="zh-CN" b="1" dirty="0">
              <a:solidFill>
                <a:srgbClr val="003366"/>
              </a:solidFill>
              <a:latin typeface="Times New Roman" panose="02020603050405020304" pitchFamily="18" charset="0"/>
            </a:endParaRPr>
          </a:p>
        </p:txBody>
      </p:sp>
      <p:grpSp>
        <p:nvGrpSpPr>
          <p:cNvPr id="2" name="Group 1045"/>
          <p:cNvGrpSpPr/>
          <p:nvPr/>
        </p:nvGrpSpPr>
        <p:grpSpPr>
          <a:xfrm>
            <a:off x="762000" y="3429000"/>
            <a:ext cx="7620000" cy="588963"/>
            <a:chOff x="384" y="3600"/>
            <a:chExt cx="4800" cy="371"/>
          </a:xfrm>
        </p:grpSpPr>
        <p:sp>
          <p:nvSpPr>
            <p:cNvPr id="7173" name="Text Box 1046"/>
            <p:cNvSpPr txBox="1"/>
            <p:nvPr/>
          </p:nvSpPr>
          <p:spPr>
            <a:xfrm>
              <a:off x="384" y="3600"/>
              <a:ext cx="1248" cy="371"/>
            </a:xfrm>
            <a:prstGeom prst="rect">
              <a:avLst/>
            </a:prstGeom>
            <a:gradFill rotWithShape="0">
              <a:gsLst>
                <a:gs pos="0">
                  <a:srgbClr val="FFEFFF"/>
                </a:gs>
                <a:gs pos="50000">
                  <a:srgbClr val="FFFFFF"/>
                </a:gs>
                <a:gs pos="100000">
                  <a:srgbClr val="FFEFFF"/>
                </a:gs>
              </a:gsLst>
              <a:lin ang="5400000" scaled="1"/>
              <a:tileRect/>
            </a:gradFill>
            <a:ln w="9525" cap="flat" cmpd="sng">
              <a:solidFill>
                <a:srgbClr val="CC00CC"/>
              </a:solidFill>
              <a:prstDash val="solid"/>
              <a:miter/>
              <a:headEnd type="none" w="med" len="med"/>
              <a:tailEnd type="none" w="med" len="med"/>
            </a:ln>
          </p:spPr>
          <p:txBody>
            <a:bodyPr>
              <a:spAutoFit/>
            </a:bodyPr>
            <a:p>
              <a:pPr algn="ctr" eaLnBrk="1" hangingPunct="1">
                <a:spcBef>
                  <a:spcPct val="50000"/>
                </a:spcBef>
              </a:pPr>
              <a:r>
                <a:rPr lang="zh-CN" altLang="en-US" b="1" dirty="0">
                  <a:solidFill>
                    <a:srgbClr val="003366"/>
                  </a:solidFill>
                  <a:latin typeface="Times New Roman" panose="02020603050405020304" pitchFamily="18" charset="0"/>
                </a:rPr>
                <a:t>符号表示</a:t>
              </a:r>
              <a:endParaRPr lang="zh-CN" altLang="en-US" b="1" dirty="0">
                <a:solidFill>
                  <a:srgbClr val="003366"/>
                </a:solidFill>
                <a:latin typeface="Times New Roman" panose="02020603050405020304" pitchFamily="18" charset="0"/>
              </a:endParaRPr>
            </a:p>
          </p:txBody>
        </p:sp>
        <p:grpSp>
          <p:nvGrpSpPr>
            <p:cNvPr id="7174" name="Group 1047"/>
            <p:cNvGrpSpPr/>
            <p:nvPr/>
          </p:nvGrpSpPr>
          <p:grpSpPr>
            <a:xfrm>
              <a:off x="3552" y="3600"/>
              <a:ext cx="1632" cy="336"/>
              <a:chOff x="3552" y="3600"/>
              <a:chExt cx="1632" cy="336"/>
            </a:xfrm>
          </p:grpSpPr>
          <p:sp>
            <p:nvSpPr>
              <p:cNvPr id="7183" name="Line 1048"/>
              <p:cNvSpPr/>
              <p:nvPr/>
            </p:nvSpPr>
            <p:spPr>
              <a:xfrm>
                <a:off x="4205" y="3600"/>
                <a:ext cx="0" cy="336"/>
              </a:xfrm>
              <a:prstGeom prst="line">
                <a:avLst/>
              </a:prstGeom>
              <a:ln w="19050" cap="flat" cmpd="sng">
                <a:solidFill>
                  <a:srgbClr val="0000FF"/>
                </a:solidFill>
                <a:prstDash val="solid"/>
                <a:headEnd type="none" w="med" len="med"/>
                <a:tailEnd type="none" w="sm" len="lg"/>
              </a:ln>
            </p:spPr>
          </p:sp>
          <p:sp>
            <p:nvSpPr>
              <p:cNvPr id="7184" name="Line 1049"/>
              <p:cNvSpPr/>
              <p:nvPr/>
            </p:nvSpPr>
            <p:spPr>
              <a:xfrm>
                <a:off x="3552" y="3768"/>
                <a:ext cx="1632" cy="0"/>
              </a:xfrm>
              <a:prstGeom prst="line">
                <a:avLst/>
              </a:prstGeom>
              <a:ln w="28575" cap="flat" cmpd="sng">
                <a:solidFill>
                  <a:srgbClr val="0000FF"/>
                </a:solidFill>
                <a:prstDash val="solid"/>
                <a:headEnd type="none" w="med" len="med"/>
                <a:tailEnd type="triangle" w="sm" len="lg"/>
              </a:ln>
            </p:spPr>
          </p:sp>
          <p:sp>
            <p:nvSpPr>
              <p:cNvPr id="7185" name="Oval 1050"/>
              <p:cNvSpPr/>
              <p:nvPr/>
            </p:nvSpPr>
            <p:spPr>
              <a:xfrm>
                <a:off x="3696" y="3726"/>
                <a:ext cx="80" cy="84"/>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7186" name="Oval 1051"/>
              <p:cNvSpPr/>
              <p:nvPr/>
            </p:nvSpPr>
            <p:spPr>
              <a:xfrm>
                <a:off x="3932" y="3726"/>
                <a:ext cx="78" cy="84"/>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7187" name="Oval 1052"/>
              <p:cNvSpPr/>
              <p:nvPr/>
            </p:nvSpPr>
            <p:spPr>
              <a:xfrm>
                <a:off x="4402" y="3726"/>
                <a:ext cx="78" cy="84"/>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7188" name="Oval 1053"/>
              <p:cNvSpPr/>
              <p:nvPr/>
            </p:nvSpPr>
            <p:spPr>
              <a:xfrm>
                <a:off x="4636" y="3726"/>
                <a:ext cx="79" cy="84"/>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7189" name="Line 1054"/>
              <p:cNvSpPr/>
              <p:nvPr/>
            </p:nvSpPr>
            <p:spPr>
              <a:xfrm>
                <a:off x="4911" y="3600"/>
                <a:ext cx="0" cy="336"/>
              </a:xfrm>
              <a:prstGeom prst="line">
                <a:avLst/>
              </a:prstGeom>
              <a:ln w="19050" cap="flat" cmpd="sng">
                <a:solidFill>
                  <a:srgbClr val="0000FF"/>
                </a:solidFill>
                <a:prstDash val="solid"/>
                <a:headEnd type="none" w="med" len="med"/>
                <a:tailEnd type="none" w="sm" len="lg"/>
              </a:ln>
            </p:spPr>
          </p:sp>
        </p:grpSp>
        <p:grpSp>
          <p:nvGrpSpPr>
            <p:cNvPr id="7175" name="Group 1055"/>
            <p:cNvGrpSpPr/>
            <p:nvPr/>
          </p:nvGrpSpPr>
          <p:grpSpPr>
            <a:xfrm>
              <a:off x="1776" y="3600"/>
              <a:ext cx="1584" cy="336"/>
              <a:chOff x="1776" y="3600"/>
              <a:chExt cx="1584" cy="336"/>
            </a:xfrm>
          </p:grpSpPr>
          <p:sp>
            <p:nvSpPr>
              <p:cNvPr id="7176" name="Line 1056"/>
              <p:cNvSpPr/>
              <p:nvPr/>
            </p:nvSpPr>
            <p:spPr>
              <a:xfrm>
                <a:off x="1776" y="3768"/>
                <a:ext cx="1584" cy="0"/>
              </a:xfrm>
              <a:prstGeom prst="line">
                <a:avLst/>
              </a:prstGeom>
              <a:ln w="28575" cap="flat" cmpd="sng">
                <a:solidFill>
                  <a:srgbClr val="0000FF"/>
                </a:solidFill>
                <a:prstDash val="solid"/>
                <a:headEnd type="none" w="med" len="med"/>
                <a:tailEnd type="triangle" w="sm" len="lg"/>
              </a:ln>
            </p:spPr>
          </p:sp>
          <p:sp>
            <p:nvSpPr>
              <p:cNvPr id="7177" name="Line 1057"/>
              <p:cNvSpPr/>
              <p:nvPr/>
            </p:nvSpPr>
            <p:spPr>
              <a:xfrm>
                <a:off x="2002" y="3600"/>
                <a:ext cx="0" cy="336"/>
              </a:xfrm>
              <a:prstGeom prst="line">
                <a:avLst/>
              </a:prstGeom>
              <a:ln w="19050" cap="flat" cmpd="sng">
                <a:solidFill>
                  <a:srgbClr val="0000FF"/>
                </a:solidFill>
                <a:prstDash val="solid"/>
                <a:headEnd type="none" w="med" len="med"/>
                <a:tailEnd type="none" w="sm" len="lg"/>
              </a:ln>
            </p:spPr>
          </p:sp>
          <p:sp>
            <p:nvSpPr>
              <p:cNvPr id="7178" name="Line 1058"/>
              <p:cNvSpPr/>
              <p:nvPr/>
            </p:nvSpPr>
            <p:spPr>
              <a:xfrm>
                <a:off x="2229" y="3600"/>
                <a:ext cx="0" cy="336"/>
              </a:xfrm>
              <a:prstGeom prst="line">
                <a:avLst/>
              </a:prstGeom>
              <a:ln w="19050" cap="flat" cmpd="sng">
                <a:solidFill>
                  <a:srgbClr val="0000FF"/>
                </a:solidFill>
                <a:prstDash val="solid"/>
                <a:headEnd type="none" w="med" len="med"/>
                <a:tailEnd type="none" w="sm" len="lg"/>
              </a:ln>
            </p:spPr>
          </p:sp>
          <p:sp>
            <p:nvSpPr>
              <p:cNvPr id="7179" name="Line 1059"/>
              <p:cNvSpPr/>
              <p:nvPr/>
            </p:nvSpPr>
            <p:spPr>
              <a:xfrm>
                <a:off x="2643" y="3600"/>
                <a:ext cx="0" cy="336"/>
              </a:xfrm>
              <a:prstGeom prst="line">
                <a:avLst/>
              </a:prstGeom>
              <a:ln w="19050" cap="flat" cmpd="sng">
                <a:solidFill>
                  <a:srgbClr val="0000FF"/>
                </a:solidFill>
                <a:prstDash val="solid"/>
                <a:headEnd type="none" w="med" len="med"/>
                <a:tailEnd type="none" w="sm" len="lg"/>
              </a:ln>
            </p:spPr>
          </p:sp>
          <p:sp>
            <p:nvSpPr>
              <p:cNvPr id="7180" name="Line 1060"/>
              <p:cNvSpPr/>
              <p:nvPr/>
            </p:nvSpPr>
            <p:spPr>
              <a:xfrm>
                <a:off x="2870" y="3600"/>
                <a:ext cx="0" cy="336"/>
              </a:xfrm>
              <a:prstGeom prst="line">
                <a:avLst/>
              </a:prstGeom>
              <a:ln w="19050" cap="flat" cmpd="sng">
                <a:solidFill>
                  <a:srgbClr val="0000FF"/>
                </a:solidFill>
                <a:prstDash val="solid"/>
                <a:headEnd type="none" w="med" len="med"/>
                <a:tailEnd type="none" w="sm" len="lg"/>
              </a:ln>
            </p:spPr>
          </p:sp>
          <p:sp>
            <p:nvSpPr>
              <p:cNvPr id="7181" name="Oval 1061"/>
              <p:cNvSpPr/>
              <p:nvPr/>
            </p:nvSpPr>
            <p:spPr>
              <a:xfrm>
                <a:off x="3021" y="3726"/>
                <a:ext cx="80" cy="84"/>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7182" name="Oval 1062"/>
              <p:cNvSpPr/>
              <p:nvPr/>
            </p:nvSpPr>
            <p:spPr>
              <a:xfrm>
                <a:off x="2379" y="3726"/>
                <a:ext cx="81" cy="84"/>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sp>
        <p:nvSpPr>
          <p:cNvPr id="7172" name="Text Box 1084"/>
          <p:cNvSpPr txBox="1"/>
          <p:nvPr/>
        </p:nvSpPr>
        <p:spPr>
          <a:xfrm>
            <a:off x="2176463" y="115888"/>
            <a:ext cx="4267200" cy="641350"/>
          </a:xfrm>
          <a:prstGeom prst="rect">
            <a:avLst/>
          </a:prstGeom>
          <a:noFill/>
          <a:ln w="9525">
            <a:noFill/>
          </a:ln>
        </p:spPr>
        <p:txBody>
          <a:bodyPr>
            <a:spAutoFit/>
          </a:bodyPr>
          <a:p>
            <a:pPr eaLnBrk="1" hangingPunct="1">
              <a:spcBef>
                <a:spcPct val="50000"/>
              </a:spcBef>
            </a:pPr>
            <a:r>
              <a:rPr lang="zh-CN" altLang="en-US" sz="3600" b="1" dirty="0">
                <a:solidFill>
                  <a:schemeClr val="bg1"/>
                </a:solidFill>
                <a:latin typeface="Times New Roman" panose="02020603050405020304" pitchFamily="18" charset="0"/>
              </a:rPr>
              <a:t>　 部分偏振光</a:t>
            </a:r>
            <a:endParaRPr lang="zh-CN" altLang="en-US" sz="3600" b="1"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5076"/>
                                        </p:tgtEl>
                                        <p:attrNameLst>
                                          <p:attrName>style.visibility</p:attrName>
                                        </p:attrNameLst>
                                      </p:cBhvr>
                                      <p:to>
                                        <p:strVal val="visible"/>
                                      </p:to>
                                    </p:set>
                                    <p:animEffect transition="in" filter="blinds(vertical)">
                                      <p:cBhvr>
                                        <p:cTn id="7" dur="500"/>
                                        <p:tgtEl>
                                          <p:spTgt spid="450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5"/>
          <p:cNvSpPr txBox="1"/>
          <p:nvPr/>
        </p:nvSpPr>
        <p:spPr>
          <a:xfrm>
            <a:off x="2206625" y="115888"/>
            <a:ext cx="5029200" cy="641350"/>
          </a:xfrm>
          <a:prstGeom prst="rect">
            <a:avLst/>
          </a:prstGeom>
          <a:noFill/>
          <a:ln w="9525">
            <a:noFill/>
          </a:ln>
        </p:spPr>
        <p:txBody>
          <a:bodyPr>
            <a:spAutoFit/>
          </a:bodyPr>
          <a:p>
            <a:pPr eaLnBrk="1" hangingPunct="1">
              <a:spcBef>
                <a:spcPct val="50000"/>
              </a:spcBef>
            </a:pPr>
            <a:r>
              <a:rPr lang="zh-CN" altLang="en-US" sz="3600" b="1" dirty="0">
                <a:solidFill>
                  <a:schemeClr val="bg1"/>
                </a:solidFill>
                <a:latin typeface="Times New Roman" panose="02020603050405020304" pitchFamily="18" charset="0"/>
              </a:rPr>
              <a:t>　偏振片  起偏与检偏</a:t>
            </a:r>
            <a:endParaRPr lang="zh-CN" altLang="en-US" sz="3600" b="1" dirty="0">
              <a:solidFill>
                <a:schemeClr val="bg1"/>
              </a:solidFill>
              <a:latin typeface="Times New Roman" panose="02020603050405020304" pitchFamily="18" charset="0"/>
            </a:endParaRPr>
          </a:p>
        </p:txBody>
      </p:sp>
      <p:sp>
        <p:nvSpPr>
          <p:cNvPr id="37894" name="Text Box 6"/>
          <p:cNvSpPr txBox="1"/>
          <p:nvPr/>
        </p:nvSpPr>
        <p:spPr>
          <a:xfrm>
            <a:off x="142875" y="1919288"/>
            <a:ext cx="8858250" cy="1865312"/>
          </a:xfrm>
          <a:prstGeom prst="rect">
            <a:avLst/>
          </a:prstGeom>
          <a:noFill/>
          <a:ln w="9525">
            <a:noFill/>
          </a:ln>
        </p:spPr>
        <p:txBody>
          <a:bodyPr>
            <a:spAutoFit/>
          </a:bodyPr>
          <a:p>
            <a:pPr eaLnBrk="1" hangingPunct="1">
              <a:lnSpc>
                <a:spcPct val="120000"/>
              </a:lnSpc>
              <a:spcBef>
                <a:spcPct val="50000"/>
              </a:spcBef>
              <a:buBlip>
                <a:blip r:embed="rId1"/>
              </a:buBlip>
            </a:pPr>
            <a:r>
              <a:rPr lang="en-US" altLang="zh-CN" b="1" dirty="0">
                <a:solidFill>
                  <a:srgbClr val="000000"/>
                </a:solidFill>
                <a:latin typeface="Times New Roman" panose="02020603050405020304" pitchFamily="18" charset="0"/>
              </a:rPr>
              <a:t>      </a:t>
            </a:r>
            <a:r>
              <a:rPr lang="zh-CN" altLang="en-US" b="1" dirty="0">
                <a:solidFill>
                  <a:schemeClr val="accent2"/>
                </a:solidFill>
                <a:latin typeface="Times New Roman" panose="02020603050405020304" pitchFamily="18" charset="0"/>
              </a:rPr>
              <a:t>二向色性</a:t>
            </a:r>
            <a:r>
              <a:rPr lang="zh-CN" altLang="en-US" b="1" dirty="0">
                <a:solidFill>
                  <a:srgbClr val="000000"/>
                </a:solidFill>
                <a:latin typeface="Times New Roman" panose="02020603050405020304" pitchFamily="18" charset="0"/>
              </a:rPr>
              <a:t> </a:t>
            </a: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某些物质能吸收某一方向的光振动 </a:t>
            </a:r>
            <a:r>
              <a:rPr lang="en-US" altLang="zh-CN" b="1" dirty="0">
                <a:solidFill>
                  <a:srgbClr val="003366"/>
                </a:solidFill>
                <a:latin typeface="宋体" panose="02010600030101010101" pitchFamily="2" charset="-122"/>
              </a:rPr>
              <a:t>,</a:t>
            </a: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而只让与这个方向垂直的光振动通过</a:t>
            </a:r>
            <a:r>
              <a:rPr lang="en-US" altLang="zh-CN" b="1" dirty="0">
                <a:solidFill>
                  <a:srgbClr val="003366"/>
                </a:solidFill>
                <a:latin typeface="宋体" panose="02010600030101010101" pitchFamily="2" charset="-122"/>
              </a:rPr>
              <a:t>,</a:t>
            </a: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这种性质称二向色性 </a:t>
            </a:r>
            <a:r>
              <a:rPr lang="en-US" altLang="zh-CN" b="1" dirty="0">
                <a:solidFill>
                  <a:srgbClr val="003366"/>
                </a:solidFill>
                <a:latin typeface="Times New Roman" panose="02020603050405020304" pitchFamily="18" charset="0"/>
              </a:rPr>
              <a:t>.</a:t>
            </a:r>
            <a:r>
              <a:rPr lang="zh-CN" altLang="en-US" b="1" dirty="0">
                <a:solidFill>
                  <a:srgbClr val="003366"/>
                </a:solidFill>
                <a:latin typeface="Times New Roman" panose="02020603050405020304" pitchFamily="18" charset="0"/>
              </a:rPr>
              <a:t>（例如硫酸金鸡纳碱）</a:t>
            </a:r>
            <a:endParaRPr lang="en-US" altLang="zh-CN" b="1" dirty="0">
              <a:solidFill>
                <a:srgbClr val="003366"/>
              </a:solidFill>
              <a:latin typeface="Times New Roman" panose="02020603050405020304" pitchFamily="18" charset="0"/>
            </a:endParaRPr>
          </a:p>
        </p:txBody>
      </p:sp>
      <p:sp>
        <p:nvSpPr>
          <p:cNvPr id="37895" name="Text Box 7"/>
          <p:cNvSpPr txBox="1"/>
          <p:nvPr/>
        </p:nvSpPr>
        <p:spPr>
          <a:xfrm>
            <a:off x="214313" y="3921125"/>
            <a:ext cx="8359775" cy="676275"/>
          </a:xfrm>
          <a:prstGeom prst="rect">
            <a:avLst/>
          </a:prstGeom>
          <a:noFill/>
          <a:ln w="9525">
            <a:noFill/>
          </a:ln>
        </p:spPr>
        <p:txBody>
          <a:bodyPr>
            <a:spAutoFit/>
          </a:bodyPr>
          <a:p>
            <a:pPr eaLnBrk="1" hangingPunct="1">
              <a:lnSpc>
                <a:spcPct val="120000"/>
              </a:lnSpc>
              <a:spcBef>
                <a:spcPct val="50000"/>
              </a:spcBef>
              <a:buBlip>
                <a:blip r:embed="rId1"/>
              </a:buBlip>
            </a:pPr>
            <a:r>
              <a:rPr lang="en-US" altLang="zh-CN" b="1" dirty="0">
                <a:solidFill>
                  <a:srgbClr val="000000"/>
                </a:solidFill>
                <a:latin typeface="Times New Roman" panose="02020603050405020304" pitchFamily="18" charset="0"/>
              </a:rPr>
              <a:t>      </a:t>
            </a:r>
            <a:r>
              <a:rPr lang="zh-CN" altLang="en-US" b="1" dirty="0">
                <a:solidFill>
                  <a:srgbClr val="CC0000"/>
                </a:solidFill>
                <a:latin typeface="Times New Roman" panose="02020603050405020304" pitchFamily="18" charset="0"/>
              </a:rPr>
              <a:t>偏振片</a:t>
            </a:r>
            <a:r>
              <a:rPr lang="zh-CN" altLang="en-US" b="1" dirty="0">
                <a:solidFill>
                  <a:srgbClr val="000000"/>
                </a:solidFill>
                <a:latin typeface="Times New Roman" panose="02020603050405020304" pitchFamily="18" charset="0"/>
              </a:rPr>
              <a:t> </a:t>
            </a:r>
            <a:r>
              <a:rPr lang="zh-CN" altLang="en-US" b="1" dirty="0">
                <a:solidFill>
                  <a:srgbClr val="003366"/>
                </a:solidFill>
                <a:latin typeface="Times New Roman" panose="02020603050405020304" pitchFamily="18" charset="0"/>
              </a:rPr>
              <a:t>： 涂有二向色性材料的透明薄片 </a:t>
            </a:r>
            <a:r>
              <a:rPr lang="en-US" altLang="zh-CN" b="1" dirty="0">
                <a:solidFill>
                  <a:srgbClr val="003366"/>
                </a:solidFill>
                <a:latin typeface="Times New Roman" panose="02020603050405020304" pitchFamily="18" charset="0"/>
              </a:rPr>
              <a:t>.</a:t>
            </a:r>
            <a:endParaRPr lang="en-US" altLang="zh-CN" b="1" dirty="0">
              <a:solidFill>
                <a:srgbClr val="0033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blinds(vertical)">
                                      <p:cBhvr>
                                        <p:cTn id="7" dur="500"/>
                                        <p:tgtEl>
                                          <p:spTgt spid="378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95"/>
                                        </p:tgtEl>
                                        <p:attrNameLst>
                                          <p:attrName>style.visibility</p:attrName>
                                        </p:attrNameLst>
                                      </p:cBhvr>
                                      <p:to>
                                        <p:strVal val="visible"/>
                                      </p:to>
                                    </p:set>
                                    <p:animEffect transition="in" filter="blinds(horizontal)">
                                      <p:cBhvr>
                                        <p:cTn id="12"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P spid="378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050"/>
          <p:cNvGrpSpPr/>
          <p:nvPr/>
        </p:nvGrpSpPr>
        <p:grpSpPr>
          <a:xfrm>
            <a:off x="685800" y="3276600"/>
            <a:ext cx="7772400" cy="1905000"/>
            <a:chOff x="336" y="2880"/>
            <a:chExt cx="4896" cy="1200"/>
          </a:xfrm>
        </p:grpSpPr>
        <p:sp>
          <p:nvSpPr>
            <p:cNvPr id="9253" name="Rectangle 2051"/>
            <p:cNvSpPr/>
            <p:nvPr/>
          </p:nvSpPr>
          <p:spPr>
            <a:xfrm>
              <a:off x="336" y="2880"/>
              <a:ext cx="4896" cy="1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54" name="Text Box 2052"/>
            <p:cNvSpPr txBox="1"/>
            <p:nvPr/>
          </p:nvSpPr>
          <p:spPr>
            <a:xfrm>
              <a:off x="377" y="2880"/>
              <a:ext cx="391" cy="1200"/>
            </a:xfrm>
            <a:prstGeom prst="rect">
              <a:avLst/>
            </a:prstGeom>
            <a:gradFill rotWithShape="0">
              <a:gsLst>
                <a:gs pos="0">
                  <a:srgbClr val="FFEFFF"/>
                </a:gs>
                <a:gs pos="50000">
                  <a:srgbClr val="FFFFFF"/>
                </a:gs>
                <a:gs pos="100000">
                  <a:srgbClr val="FFEFFF"/>
                </a:gs>
              </a:gsLst>
              <a:lin ang="5400000" scaled="1"/>
              <a:tileRect/>
            </a:gradFill>
            <a:ln w="9525" cap="flat" cmpd="sng">
              <a:solidFill>
                <a:srgbClr val="CC00CC"/>
              </a:solidFill>
              <a:prstDash val="solid"/>
              <a:miter/>
              <a:headEnd type="none" w="med" len="med"/>
              <a:tailEnd type="none" w="med" len="med"/>
            </a:ln>
          </p:spPr>
          <p:txBody>
            <a:bodyPr vert="eaVert">
              <a:spAutoFit/>
            </a:bodyPr>
            <a:p>
              <a:pPr algn="ctr" eaLnBrk="1" hangingPunct="1">
                <a:spcBef>
                  <a:spcPct val="50000"/>
                </a:spcBef>
              </a:pPr>
              <a:r>
                <a:rPr lang="en-US" altLang="zh-CN" sz="2800" b="1" dirty="0">
                  <a:solidFill>
                    <a:srgbClr val="1C1C1C"/>
                  </a:solidFill>
                  <a:latin typeface="Times New Roman" panose="02020603050405020304" pitchFamily="18" charset="0"/>
                </a:rPr>
                <a:t> </a:t>
              </a:r>
              <a:r>
                <a:rPr lang="zh-CN" altLang="en-US" sz="2800" b="1" dirty="0">
                  <a:solidFill>
                    <a:srgbClr val="CC0000"/>
                  </a:solidFill>
                  <a:latin typeface="Times New Roman" panose="02020603050405020304" pitchFamily="18" charset="0"/>
                </a:rPr>
                <a:t>起  偏</a:t>
              </a:r>
              <a:endParaRPr lang="zh-CN" altLang="en-US" sz="2800" b="1" dirty="0">
                <a:solidFill>
                  <a:srgbClr val="CC0000"/>
                </a:solidFill>
                <a:latin typeface="Times New Roman" panose="02020603050405020304" pitchFamily="18" charset="0"/>
              </a:endParaRPr>
            </a:p>
          </p:txBody>
        </p:sp>
      </p:grpSp>
      <p:sp>
        <p:nvSpPr>
          <p:cNvPr id="46088" name="Text Box 2056"/>
          <p:cNvSpPr txBox="1"/>
          <p:nvPr/>
        </p:nvSpPr>
        <p:spPr>
          <a:xfrm>
            <a:off x="609600" y="990600"/>
            <a:ext cx="8153400" cy="1844675"/>
          </a:xfrm>
          <a:prstGeom prst="rect">
            <a:avLst/>
          </a:prstGeom>
          <a:noFill/>
          <a:ln w="9525">
            <a:noFill/>
          </a:ln>
        </p:spPr>
        <p:txBody>
          <a:bodyPr>
            <a:spAutoFit/>
          </a:bodyPr>
          <a:p>
            <a:pPr eaLnBrk="1" hangingPunct="1">
              <a:lnSpc>
                <a:spcPct val="120000"/>
              </a:lnSpc>
              <a:spcBef>
                <a:spcPct val="50000"/>
              </a:spcBef>
            </a:pP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当自然光照射在偏振片上时，它只让某一特定方向的光通过，这个方向叫此偏振片的偏振化方向 </a:t>
            </a:r>
            <a:r>
              <a:rPr lang="en-US" altLang="zh-CN" b="1" dirty="0">
                <a:solidFill>
                  <a:srgbClr val="003366"/>
                </a:solidFill>
                <a:latin typeface="Times New Roman" panose="02020603050405020304" pitchFamily="18" charset="0"/>
              </a:rPr>
              <a:t>.</a:t>
            </a:r>
            <a:endParaRPr lang="en-US" altLang="zh-CN" b="1" dirty="0">
              <a:solidFill>
                <a:srgbClr val="003366"/>
              </a:solidFill>
              <a:latin typeface="Times New Roman" panose="02020603050405020304" pitchFamily="18" charset="0"/>
            </a:endParaRPr>
          </a:p>
        </p:txBody>
      </p:sp>
      <p:grpSp>
        <p:nvGrpSpPr>
          <p:cNvPr id="3" name="Group 2057"/>
          <p:cNvGrpSpPr/>
          <p:nvPr/>
        </p:nvGrpSpPr>
        <p:grpSpPr>
          <a:xfrm>
            <a:off x="4648200" y="3657600"/>
            <a:ext cx="3276600" cy="868363"/>
            <a:chOff x="2832" y="3120"/>
            <a:chExt cx="2064" cy="547"/>
          </a:xfrm>
        </p:grpSpPr>
        <p:grpSp>
          <p:nvGrpSpPr>
            <p:cNvPr id="9245" name="Group 2058"/>
            <p:cNvGrpSpPr/>
            <p:nvPr/>
          </p:nvGrpSpPr>
          <p:grpSpPr>
            <a:xfrm>
              <a:off x="2832" y="3360"/>
              <a:ext cx="1632" cy="288"/>
              <a:chOff x="3120" y="3312"/>
              <a:chExt cx="1776" cy="384"/>
            </a:xfrm>
          </p:grpSpPr>
          <p:sp>
            <p:nvSpPr>
              <p:cNvPr id="9247" name="Line 2059"/>
              <p:cNvSpPr/>
              <p:nvPr/>
            </p:nvSpPr>
            <p:spPr>
              <a:xfrm>
                <a:off x="3120" y="3504"/>
                <a:ext cx="1776" cy="0"/>
              </a:xfrm>
              <a:prstGeom prst="line">
                <a:avLst/>
              </a:prstGeom>
              <a:ln w="28575" cap="flat" cmpd="sng">
                <a:solidFill>
                  <a:srgbClr val="0000FF"/>
                </a:solidFill>
                <a:prstDash val="solid"/>
                <a:headEnd type="none" w="med" len="med"/>
                <a:tailEnd type="triangle" w="sm" len="lg"/>
              </a:ln>
            </p:spPr>
          </p:sp>
          <p:sp>
            <p:nvSpPr>
              <p:cNvPr id="9248" name="Line 2060"/>
              <p:cNvSpPr/>
              <p:nvPr/>
            </p:nvSpPr>
            <p:spPr>
              <a:xfrm>
                <a:off x="3409" y="3312"/>
                <a:ext cx="0" cy="384"/>
              </a:xfrm>
              <a:prstGeom prst="line">
                <a:avLst/>
              </a:prstGeom>
              <a:ln w="19050" cap="flat" cmpd="sng">
                <a:solidFill>
                  <a:srgbClr val="0000FF"/>
                </a:solidFill>
                <a:prstDash val="solid"/>
                <a:headEnd type="none" w="med" len="med"/>
                <a:tailEnd type="none" w="sm" len="lg"/>
              </a:ln>
            </p:spPr>
          </p:sp>
          <p:sp>
            <p:nvSpPr>
              <p:cNvPr id="9249" name="Line 2061"/>
              <p:cNvSpPr/>
              <p:nvPr/>
            </p:nvSpPr>
            <p:spPr>
              <a:xfrm>
                <a:off x="3696" y="3312"/>
                <a:ext cx="0" cy="384"/>
              </a:xfrm>
              <a:prstGeom prst="line">
                <a:avLst/>
              </a:prstGeom>
              <a:ln w="19050" cap="flat" cmpd="sng">
                <a:solidFill>
                  <a:srgbClr val="0000FF"/>
                </a:solidFill>
                <a:prstDash val="solid"/>
                <a:headEnd type="none" w="med" len="med"/>
                <a:tailEnd type="none" w="sm" len="lg"/>
              </a:ln>
            </p:spPr>
          </p:sp>
          <p:sp>
            <p:nvSpPr>
              <p:cNvPr id="9250" name="Line 2062"/>
              <p:cNvSpPr/>
              <p:nvPr/>
            </p:nvSpPr>
            <p:spPr>
              <a:xfrm>
                <a:off x="3985" y="3312"/>
                <a:ext cx="0" cy="384"/>
              </a:xfrm>
              <a:prstGeom prst="line">
                <a:avLst/>
              </a:prstGeom>
              <a:ln w="19050" cap="flat" cmpd="sng">
                <a:solidFill>
                  <a:srgbClr val="0000FF"/>
                </a:solidFill>
                <a:prstDash val="solid"/>
                <a:headEnd type="none" w="med" len="med"/>
                <a:tailEnd type="none" w="sm" len="lg"/>
              </a:ln>
            </p:spPr>
          </p:sp>
          <p:sp>
            <p:nvSpPr>
              <p:cNvPr id="9251" name="Line 2063"/>
              <p:cNvSpPr/>
              <p:nvPr/>
            </p:nvSpPr>
            <p:spPr>
              <a:xfrm>
                <a:off x="4272" y="3312"/>
                <a:ext cx="0" cy="384"/>
              </a:xfrm>
              <a:prstGeom prst="line">
                <a:avLst/>
              </a:prstGeom>
              <a:ln w="19050" cap="flat" cmpd="sng">
                <a:solidFill>
                  <a:srgbClr val="0000FF"/>
                </a:solidFill>
                <a:prstDash val="solid"/>
                <a:headEnd type="none" w="med" len="med"/>
                <a:tailEnd type="none" w="sm" len="lg"/>
              </a:ln>
            </p:spPr>
          </p:sp>
          <p:sp>
            <p:nvSpPr>
              <p:cNvPr id="9252" name="Line 2064"/>
              <p:cNvSpPr/>
              <p:nvPr/>
            </p:nvSpPr>
            <p:spPr>
              <a:xfrm>
                <a:off x="4561" y="3312"/>
                <a:ext cx="0" cy="384"/>
              </a:xfrm>
              <a:prstGeom prst="line">
                <a:avLst/>
              </a:prstGeom>
              <a:ln w="19050" cap="flat" cmpd="sng">
                <a:solidFill>
                  <a:srgbClr val="0000FF"/>
                </a:solidFill>
                <a:prstDash val="solid"/>
                <a:headEnd type="none" w="med" len="med"/>
                <a:tailEnd type="none" w="sm" len="lg"/>
              </a:ln>
            </p:spPr>
          </p:sp>
        </p:grpSp>
        <p:graphicFrame>
          <p:nvGraphicFramePr>
            <p:cNvPr id="9246" name="Object 2049"/>
            <p:cNvGraphicFramePr/>
            <p:nvPr/>
          </p:nvGraphicFramePr>
          <p:xfrm>
            <a:off x="4512" y="3120"/>
            <a:ext cx="384" cy="547"/>
          </p:xfrm>
          <a:graphic>
            <a:graphicData uri="http://schemas.openxmlformats.org/presentationml/2006/ole">
              <mc:AlternateContent xmlns:mc="http://schemas.openxmlformats.org/markup-compatibility/2006">
                <mc:Choice xmlns:v="urn:schemas-microsoft-com:vml" Requires="v">
                  <p:oleObj spid="_x0000_s3093" name="" r:id="rId1" imgW="273050" imgH="420370" progId="Equation.3">
                    <p:embed/>
                  </p:oleObj>
                </mc:Choice>
                <mc:Fallback>
                  <p:oleObj name="" r:id="rId1" imgW="273050" imgH="420370" progId="Equation.3">
                    <p:embed/>
                    <p:pic>
                      <p:nvPicPr>
                        <p:cNvPr id="0" name="图片 3092"/>
                        <p:cNvPicPr/>
                        <p:nvPr/>
                      </p:nvPicPr>
                      <p:blipFill>
                        <a:blip r:embed="rId2">
                          <a:clrChange>
                            <a:clrFrom>
                              <a:srgbClr val="000000"/>
                            </a:clrFrom>
                            <a:clrTo>
                              <a:srgbClr val="003366"/>
                            </a:clrTo>
                          </a:clrChange>
                        </a:blip>
                        <a:stretch>
                          <a:fillRect/>
                        </a:stretch>
                      </p:blipFill>
                      <p:spPr>
                        <a:xfrm>
                          <a:off x="4512" y="3120"/>
                          <a:ext cx="384" cy="547"/>
                        </a:xfrm>
                        <a:prstGeom prst="rect">
                          <a:avLst/>
                        </a:prstGeom>
                        <a:gradFill rotWithShape="0">
                          <a:gsLst>
                            <a:gs pos="0">
                              <a:srgbClr val="E4F8BC"/>
                            </a:gs>
                            <a:gs pos="50000">
                              <a:srgbClr val="FFFFFF"/>
                            </a:gs>
                            <a:gs pos="100000">
                              <a:srgbClr val="E4F8BC"/>
                            </a:gs>
                          </a:gsLst>
                          <a:lin ang="5400000" scaled="1"/>
                          <a:tileRect/>
                        </a:gradFill>
                        <a:ln w="9525" cap="flat" cmpd="sng">
                          <a:solidFill>
                            <a:schemeClr val="tx1"/>
                          </a:solidFill>
                          <a:prstDash val="solid"/>
                          <a:miter/>
                          <a:headEnd type="none" w="med" len="med"/>
                          <a:tailEnd type="none" w="med" len="med"/>
                        </a:ln>
                      </p:spPr>
                    </p:pic>
                  </p:oleObj>
                </mc:Fallback>
              </mc:AlternateContent>
            </a:graphicData>
          </a:graphic>
        </p:graphicFrame>
      </p:grpSp>
      <p:grpSp>
        <p:nvGrpSpPr>
          <p:cNvPr id="5" name="Group 2066"/>
          <p:cNvGrpSpPr/>
          <p:nvPr/>
        </p:nvGrpSpPr>
        <p:grpSpPr>
          <a:xfrm>
            <a:off x="5486400" y="4572000"/>
            <a:ext cx="2743200" cy="609600"/>
            <a:chOff x="4176" y="1344"/>
            <a:chExt cx="1728" cy="384"/>
          </a:xfrm>
        </p:grpSpPr>
        <p:sp>
          <p:nvSpPr>
            <p:cNvPr id="9243" name="AutoShape 2067"/>
            <p:cNvSpPr/>
            <p:nvPr/>
          </p:nvSpPr>
          <p:spPr>
            <a:xfrm>
              <a:off x="4176" y="1344"/>
              <a:ext cx="1296" cy="384"/>
            </a:xfrm>
            <a:prstGeom prst="wedgeRoundRectCallout">
              <a:avLst>
                <a:gd name="adj1" fmla="val -73148"/>
                <a:gd name="adj2" fmla="val -40102"/>
                <a:gd name="adj3" fmla="val 16667"/>
              </a:avLst>
            </a:prstGeom>
            <a:solidFill>
              <a:srgbClr val="FFEFFF"/>
            </a:solidFill>
            <a:ln w="9525" cap="flat" cmpd="sng">
              <a:solidFill>
                <a:srgbClr val="CC00CC"/>
              </a:solidFill>
              <a:prstDash val="solid"/>
              <a:miter/>
              <a:headEnd type="none" w="med" len="med"/>
              <a:tailEnd type="none" w="med" len="med"/>
            </a:ln>
          </p:spPr>
          <p:txBody>
            <a:bodyPr/>
            <a:p>
              <a:pPr algn="ctr" eaLnBrk="1" hangingPunct="1"/>
              <a:endParaRPr lang="zh-CN" altLang="zh-CN" sz="2800" b="1" dirty="0">
                <a:solidFill>
                  <a:srgbClr val="1C1C1C"/>
                </a:solidFill>
                <a:latin typeface="Times New Roman" panose="02020603050405020304" pitchFamily="18" charset="0"/>
              </a:endParaRPr>
            </a:p>
          </p:txBody>
        </p:sp>
        <p:sp>
          <p:nvSpPr>
            <p:cNvPr id="9244" name="Rectangle 2068"/>
            <p:cNvSpPr/>
            <p:nvPr/>
          </p:nvSpPr>
          <p:spPr>
            <a:xfrm>
              <a:off x="4224" y="1344"/>
              <a:ext cx="1680" cy="327"/>
            </a:xfrm>
            <a:prstGeom prst="rect">
              <a:avLst/>
            </a:prstGeom>
            <a:noFill/>
            <a:ln w="28575">
              <a:noFill/>
            </a:ln>
          </p:spPr>
          <p:txBody>
            <a:bodyPr>
              <a:spAutoFit/>
            </a:bodyPr>
            <a:p>
              <a:pPr eaLnBrk="1" hangingPunct="1"/>
              <a:r>
                <a:rPr lang="zh-CN" altLang="en-US" sz="2800" b="1" dirty="0">
                  <a:solidFill>
                    <a:srgbClr val="003366"/>
                  </a:solidFill>
                  <a:latin typeface="Times New Roman" panose="02020603050405020304" pitchFamily="18" charset="0"/>
                </a:rPr>
                <a:t>偏振化方向</a:t>
              </a:r>
              <a:endParaRPr lang="zh-CN" altLang="en-US" sz="2800" b="1" dirty="0">
                <a:solidFill>
                  <a:srgbClr val="003366"/>
                </a:solidFill>
                <a:latin typeface="Times New Roman" panose="02020603050405020304" pitchFamily="18" charset="0"/>
              </a:endParaRPr>
            </a:p>
          </p:txBody>
        </p:sp>
      </p:grpSp>
      <p:grpSp>
        <p:nvGrpSpPr>
          <p:cNvPr id="6" name="Group 2069"/>
          <p:cNvGrpSpPr/>
          <p:nvPr/>
        </p:nvGrpSpPr>
        <p:grpSpPr>
          <a:xfrm>
            <a:off x="4191000" y="3429000"/>
            <a:ext cx="1066800" cy="1676400"/>
            <a:chOff x="2592" y="2976"/>
            <a:chExt cx="672" cy="1056"/>
          </a:xfrm>
        </p:grpSpPr>
        <p:sp>
          <p:nvSpPr>
            <p:cNvPr id="9241" name="Oval 2070"/>
            <p:cNvSpPr/>
            <p:nvPr/>
          </p:nvSpPr>
          <p:spPr>
            <a:xfrm>
              <a:off x="2592" y="2976"/>
              <a:ext cx="672" cy="1056"/>
            </a:xfrm>
            <a:prstGeom prst="ellipse">
              <a:avLst/>
            </a:prstGeom>
            <a:solidFill>
              <a:srgbClr val="99FF99">
                <a:alpha val="50195"/>
              </a:srgbClr>
            </a:solidFill>
            <a:ln w="9525" cap="flat" cmpd="sng">
              <a:solidFill>
                <a:srgbClr val="996633"/>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42" name="Line 2071"/>
            <p:cNvSpPr/>
            <p:nvPr/>
          </p:nvSpPr>
          <p:spPr>
            <a:xfrm flipV="1">
              <a:off x="3072" y="3600"/>
              <a:ext cx="0" cy="336"/>
            </a:xfrm>
            <a:prstGeom prst="line">
              <a:avLst/>
            </a:prstGeom>
            <a:ln w="19050" cap="flat" cmpd="sng">
              <a:solidFill>
                <a:srgbClr val="FF0000"/>
              </a:solidFill>
              <a:prstDash val="solid"/>
              <a:headEnd type="triangle" w="sm" len="lg"/>
              <a:tailEnd type="triangle" w="sm" len="lg"/>
            </a:ln>
          </p:spPr>
        </p:sp>
      </p:grpSp>
      <p:grpSp>
        <p:nvGrpSpPr>
          <p:cNvPr id="7" name="Group 2072"/>
          <p:cNvGrpSpPr/>
          <p:nvPr/>
        </p:nvGrpSpPr>
        <p:grpSpPr>
          <a:xfrm>
            <a:off x="1676400" y="3886200"/>
            <a:ext cx="2971800" cy="609600"/>
            <a:chOff x="960" y="3264"/>
            <a:chExt cx="1872" cy="384"/>
          </a:xfrm>
        </p:grpSpPr>
        <p:graphicFrame>
          <p:nvGraphicFramePr>
            <p:cNvPr id="9228" name="Object 2048"/>
            <p:cNvGraphicFramePr/>
            <p:nvPr/>
          </p:nvGraphicFramePr>
          <p:xfrm>
            <a:off x="960" y="3264"/>
            <a:ext cx="250" cy="384"/>
          </p:xfrm>
          <a:graphic>
            <a:graphicData uri="http://schemas.openxmlformats.org/presentationml/2006/ole">
              <mc:AlternateContent xmlns:mc="http://schemas.openxmlformats.org/markup-compatibility/2006">
                <mc:Choice xmlns:v="urn:schemas-microsoft-com:vml" Requires="v">
                  <p:oleObj spid="_x0000_s3086" name="" r:id="rId3" imgW="147320" imgH="226060" progId="Equation.3">
                    <p:embed/>
                  </p:oleObj>
                </mc:Choice>
                <mc:Fallback>
                  <p:oleObj name="" r:id="rId3" imgW="147320" imgH="226060" progId="Equation.3">
                    <p:embed/>
                    <p:pic>
                      <p:nvPicPr>
                        <p:cNvPr id="0" name="图片 3085"/>
                        <p:cNvPicPr/>
                        <p:nvPr/>
                      </p:nvPicPr>
                      <p:blipFill>
                        <a:blip r:embed="rId4">
                          <a:clrChange>
                            <a:clrFrom>
                              <a:srgbClr val="000000"/>
                            </a:clrFrom>
                            <a:clrTo>
                              <a:srgbClr val="003366"/>
                            </a:clrTo>
                          </a:clrChange>
                        </a:blip>
                        <a:stretch>
                          <a:fillRect/>
                        </a:stretch>
                      </p:blipFill>
                      <p:spPr>
                        <a:xfrm>
                          <a:off x="960" y="3264"/>
                          <a:ext cx="250" cy="384"/>
                        </a:xfrm>
                        <a:prstGeom prst="rect">
                          <a:avLst/>
                        </a:prstGeom>
                        <a:solidFill>
                          <a:srgbClr val="FFEFFF"/>
                        </a:solidFill>
                        <a:ln w="9525" cap="flat" cmpd="sng">
                          <a:solidFill>
                            <a:srgbClr val="CC00CC"/>
                          </a:solidFill>
                          <a:prstDash val="solid"/>
                          <a:miter/>
                          <a:headEnd type="none" w="med" len="med"/>
                          <a:tailEnd type="none" w="med" len="med"/>
                        </a:ln>
                      </p:spPr>
                    </p:pic>
                  </p:oleObj>
                </mc:Fallback>
              </mc:AlternateContent>
            </a:graphicData>
          </a:graphic>
        </p:graphicFrame>
        <p:grpSp>
          <p:nvGrpSpPr>
            <p:cNvPr id="9229" name="Group 2074"/>
            <p:cNvGrpSpPr/>
            <p:nvPr/>
          </p:nvGrpSpPr>
          <p:grpSpPr>
            <a:xfrm>
              <a:off x="1296" y="3360"/>
              <a:ext cx="1536" cy="288"/>
              <a:chOff x="1104" y="3408"/>
              <a:chExt cx="1488" cy="288"/>
            </a:xfrm>
          </p:grpSpPr>
          <p:sp>
            <p:nvSpPr>
              <p:cNvPr id="9230" name="Line 2075"/>
              <p:cNvSpPr/>
              <p:nvPr/>
            </p:nvSpPr>
            <p:spPr>
              <a:xfrm>
                <a:off x="1104" y="3552"/>
                <a:ext cx="1488" cy="0"/>
              </a:xfrm>
              <a:prstGeom prst="line">
                <a:avLst/>
              </a:prstGeom>
              <a:ln w="28575" cap="flat" cmpd="sng">
                <a:solidFill>
                  <a:srgbClr val="0000FF"/>
                </a:solidFill>
                <a:prstDash val="solid"/>
                <a:headEnd type="none" w="med" len="med"/>
                <a:tailEnd type="triangle" w="sm" len="lg"/>
              </a:ln>
            </p:spPr>
          </p:sp>
          <p:sp>
            <p:nvSpPr>
              <p:cNvPr id="9231" name="Line 2076"/>
              <p:cNvSpPr/>
              <p:nvPr/>
            </p:nvSpPr>
            <p:spPr>
              <a:xfrm>
                <a:off x="1426" y="3408"/>
                <a:ext cx="0" cy="288"/>
              </a:xfrm>
              <a:prstGeom prst="line">
                <a:avLst/>
              </a:prstGeom>
              <a:ln w="19050" cap="flat" cmpd="sng">
                <a:solidFill>
                  <a:srgbClr val="0000FF"/>
                </a:solidFill>
                <a:prstDash val="solid"/>
                <a:headEnd type="none" w="med" len="med"/>
                <a:tailEnd type="none" w="sm" len="lg"/>
              </a:ln>
            </p:spPr>
          </p:sp>
          <p:sp>
            <p:nvSpPr>
              <p:cNvPr id="9232" name="Line 2077"/>
              <p:cNvSpPr/>
              <p:nvPr/>
            </p:nvSpPr>
            <p:spPr>
              <a:xfrm>
                <a:off x="1667" y="3408"/>
                <a:ext cx="0" cy="288"/>
              </a:xfrm>
              <a:prstGeom prst="line">
                <a:avLst/>
              </a:prstGeom>
              <a:ln w="19050" cap="flat" cmpd="sng">
                <a:solidFill>
                  <a:srgbClr val="0000FF"/>
                </a:solidFill>
                <a:prstDash val="solid"/>
                <a:headEnd type="none" w="med" len="med"/>
                <a:tailEnd type="none" w="sm" len="lg"/>
              </a:ln>
            </p:spPr>
          </p:sp>
          <p:sp>
            <p:nvSpPr>
              <p:cNvPr id="9233" name="Line 2078"/>
              <p:cNvSpPr/>
              <p:nvPr/>
            </p:nvSpPr>
            <p:spPr>
              <a:xfrm>
                <a:off x="1908" y="3408"/>
                <a:ext cx="0" cy="288"/>
              </a:xfrm>
              <a:prstGeom prst="line">
                <a:avLst/>
              </a:prstGeom>
              <a:ln w="19050" cap="flat" cmpd="sng">
                <a:solidFill>
                  <a:srgbClr val="0000FF"/>
                </a:solidFill>
                <a:prstDash val="solid"/>
                <a:headEnd type="none" w="med" len="med"/>
                <a:tailEnd type="none" w="sm" len="lg"/>
              </a:ln>
            </p:spPr>
          </p:sp>
          <p:sp>
            <p:nvSpPr>
              <p:cNvPr id="9234" name="Line 2079"/>
              <p:cNvSpPr/>
              <p:nvPr/>
            </p:nvSpPr>
            <p:spPr>
              <a:xfrm>
                <a:off x="2150" y="3408"/>
                <a:ext cx="0" cy="288"/>
              </a:xfrm>
              <a:prstGeom prst="line">
                <a:avLst/>
              </a:prstGeom>
              <a:ln w="19050" cap="flat" cmpd="sng">
                <a:solidFill>
                  <a:srgbClr val="0000FF"/>
                </a:solidFill>
                <a:prstDash val="solid"/>
                <a:headEnd type="none" w="med" len="med"/>
                <a:tailEnd type="none" w="sm" len="lg"/>
              </a:ln>
            </p:spPr>
          </p:sp>
          <p:sp>
            <p:nvSpPr>
              <p:cNvPr id="9235" name="Line 2080"/>
              <p:cNvSpPr/>
              <p:nvPr/>
            </p:nvSpPr>
            <p:spPr>
              <a:xfrm>
                <a:off x="2391" y="3408"/>
                <a:ext cx="0" cy="288"/>
              </a:xfrm>
              <a:prstGeom prst="line">
                <a:avLst/>
              </a:prstGeom>
              <a:ln w="19050" cap="flat" cmpd="sng">
                <a:solidFill>
                  <a:srgbClr val="0000FF"/>
                </a:solidFill>
                <a:prstDash val="solid"/>
                <a:headEnd type="none" w="med" len="med"/>
                <a:tailEnd type="none" w="sm" len="lg"/>
              </a:ln>
            </p:spPr>
          </p:sp>
          <p:sp>
            <p:nvSpPr>
              <p:cNvPr id="9236" name="Oval 2081"/>
              <p:cNvSpPr/>
              <p:nvPr/>
            </p:nvSpPr>
            <p:spPr>
              <a:xfrm>
                <a:off x="1265" y="3516"/>
                <a:ext cx="80"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37" name="Oval 2082"/>
              <p:cNvSpPr/>
              <p:nvPr/>
            </p:nvSpPr>
            <p:spPr>
              <a:xfrm>
                <a:off x="1506" y="3516"/>
                <a:ext cx="81"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38" name="Oval 2083"/>
              <p:cNvSpPr/>
              <p:nvPr/>
            </p:nvSpPr>
            <p:spPr>
              <a:xfrm>
                <a:off x="1747" y="3516"/>
                <a:ext cx="81"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39" name="Oval 2084"/>
              <p:cNvSpPr/>
              <p:nvPr/>
            </p:nvSpPr>
            <p:spPr>
              <a:xfrm>
                <a:off x="1989" y="3516"/>
                <a:ext cx="80"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9240" name="Oval 2085"/>
              <p:cNvSpPr/>
              <p:nvPr/>
            </p:nvSpPr>
            <p:spPr>
              <a:xfrm>
                <a:off x="2230" y="3516"/>
                <a:ext cx="80"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grpSp>
        <p:nvGrpSpPr>
          <p:cNvPr id="9" name="Group 2086"/>
          <p:cNvGrpSpPr/>
          <p:nvPr/>
        </p:nvGrpSpPr>
        <p:grpSpPr>
          <a:xfrm>
            <a:off x="2514600" y="4648200"/>
            <a:ext cx="1752600" cy="533400"/>
            <a:chOff x="1440" y="3744"/>
            <a:chExt cx="1104" cy="336"/>
          </a:xfrm>
        </p:grpSpPr>
        <p:sp>
          <p:nvSpPr>
            <p:cNvPr id="9226" name="AutoShape 2087"/>
            <p:cNvSpPr/>
            <p:nvPr/>
          </p:nvSpPr>
          <p:spPr>
            <a:xfrm>
              <a:off x="1440" y="3744"/>
              <a:ext cx="768" cy="336"/>
            </a:xfrm>
            <a:prstGeom prst="wedgeRoundRectCallout">
              <a:avLst>
                <a:gd name="adj1" fmla="val 104426"/>
                <a:gd name="adj2" fmla="val -56250"/>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eaLnBrk="1" hangingPunct="1"/>
              <a:endParaRPr lang="zh-CN" altLang="zh-CN" sz="2800" b="1" dirty="0">
                <a:solidFill>
                  <a:srgbClr val="1C1C1C"/>
                </a:solidFill>
                <a:latin typeface="Times New Roman" panose="02020603050405020304" pitchFamily="18" charset="0"/>
              </a:endParaRPr>
            </a:p>
          </p:txBody>
        </p:sp>
        <p:sp>
          <p:nvSpPr>
            <p:cNvPr id="9227" name="Text Box 2088"/>
            <p:cNvSpPr txBox="1"/>
            <p:nvPr/>
          </p:nvSpPr>
          <p:spPr>
            <a:xfrm>
              <a:off x="1440" y="3744"/>
              <a:ext cx="1104" cy="327"/>
            </a:xfrm>
            <a:prstGeom prst="rect">
              <a:avLst/>
            </a:prstGeom>
            <a:noFill/>
            <a:ln w="28575">
              <a:noFill/>
            </a:ln>
          </p:spPr>
          <p:txBody>
            <a:bodyPr>
              <a:spAutoFit/>
            </a:bodyPr>
            <a:p>
              <a:pPr eaLnBrk="1" hangingPunct="1">
                <a:spcBef>
                  <a:spcPct val="50000"/>
                </a:spcBef>
              </a:pPr>
              <a:r>
                <a:rPr lang="zh-CN" altLang="en-US" sz="2800" b="1" dirty="0">
                  <a:solidFill>
                    <a:srgbClr val="003366"/>
                  </a:solidFill>
                  <a:latin typeface="Times New Roman" panose="02020603050405020304" pitchFamily="18" charset="0"/>
                </a:rPr>
                <a:t>起偏器</a:t>
              </a:r>
              <a:endParaRPr lang="zh-CN" altLang="en-US" sz="2800" b="1" dirty="0">
                <a:solidFill>
                  <a:srgbClr val="003366"/>
                </a:solidFill>
                <a:latin typeface="Times New Roman" panose="02020603050405020304" pitchFamily="18" charset="0"/>
              </a:endParaRPr>
            </a:p>
          </p:txBody>
        </p:sp>
      </p:grpSp>
      <p:sp>
        <p:nvSpPr>
          <p:cNvPr id="9225" name="Rectangle 2089"/>
          <p:cNvSpPr/>
          <p:nvPr/>
        </p:nvSpPr>
        <p:spPr>
          <a:xfrm>
            <a:off x="3348038" y="63500"/>
            <a:ext cx="2478087"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偏振化方向</a:t>
            </a:r>
            <a:endParaRPr lang="zh-CN" altLang="en-US" sz="3600" b="1"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8"/>
                                        </p:tgtEl>
                                        <p:attrNameLst>
                                          <p:attrName>style.visibility</p:attrName>
                                        </p:attrNameLst>
                                      </p:cBhvr>
                                      <p:to>
                                        <p:strVal val="visible"/>
                                      </p:to>
                                    </p:set>
                                    <p:animEffect transition="in" filter="blinds(horizontal)">
                                      <p:cBhvr>
                                        <p:cTn id="7" dur="500"/>
                                        <p:tgtEl>
                                          <p:spTgt spid="4608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up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ppt_x</p:attrName>
                                        </p:attrNameLst>
                                      </p:cBhvr>
                                      <p:tavLst>
                                        <p:tav tm="0">
                                          <p:val>
                                            <p:strVal val="#ppt_x-#ppt_w/2"/>
                                          </p:val>
                                        </p:tav>
                                        <p:tav tm="100000">
                                          <p:val>
                                            <p:strVal val="#ppt_x"/>
                                          </p:val>
                                        </p:tav>
                                      </p:tavLst>
                                    </p:anim>
                                    <p:anim calcmode="lin" valueType="num">
                                      <p:cBhvr>
                                        <p:cTn id="38" dur="500" fill="hold"/>
                                        <p:tgtEl>
                                          <p:spTgt spid="3"/>
                                        </p:tgtEl>
                                        <p:attrNameLst>
                                          <p:attrName>ppt_y</p:attrName>
                                        </p:attrNameLst>
                                      </p:cBhvr>
                                      <p:tavLst>
                                        <p:tav tm="0">
                                          <p:val>
                                            <p:strVal val="#ppt_y"/>
                                          </p:val>
                                        </p:tav>
                                        <p:tav tm="100000">
                                          <p:val>
                                            <p:strVal val="#ppt_y"/>
                                          </p:val>
                                        </p:tav>
                                      </p:tavLst>
                                    </p:anim>
                                    <p:anim calcmode="lin" valueType="num">
                                      <p:cBhvr>
                                        <p:cTn id="39" dur="500" fill="hold"/>
                                        <p:tgtEl>
                                          <p:spTgt spid="3"/>
                                        </p:tgtEl>
                                        <p:attrNameLst>
                                          <p:attrName>ppt_w</p:attrName>
                                        </p:attrNameLst>
                                      </p:cBhvr>
                                      <p:tavLst>
                                        <p:tav tm="0">
                                          <p:val>
                                            <p:fltVal val="0.000000"/>
                                          </p:val>
                                        </p:tav>
                                        <p:tav tm="100000">
                                          <p:val>
                                            <p:strVal val="#ppt_w"/>
                                          </p:val>
                                        </p:tav>
                                      </p:tavLst>
                                    </p:anim>
                                    <p:anim calcmode="lin" valueType="num">
                                      <p:cBhvr>
                                        <p:cTn id="40"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p:nvPr/>
        </p:nvSpPr>
        <p:spPr>
          <a:xfrm>
            <a:off x="781050" y="838200"/>
            <a:ext cx="7777163" cy="198596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2" name="Group 3"/>
          <p:cNvGrpSpPr/>
          <p:nvPr/>
        </p:nvGrpSpPr>
        <p:grpSpPr>
          <a:xfrm>
            <a:off x="5962650" y="1765300"/>
            <a:ext cx="2120900" cy="263525"/>
            <a:chOff x="3696" y="1200"/>
            <a:chExt cx="1344" cy="192"/>
          </a:xfrm>
        </p:grpSpPr>
        <p:sp>
          <p:nvSpPr>
            <p:cNvPr id="10281" name="Line 4"/>
            <p:cNvSpPr/>
            <p:nvPr/>
          </p:nvSpPr>
          <p:spPr>
            <a:xfrm>
              <a:off x="3696" y="1296"/>
              <a:ext cx="1344" cy="0"/>
            </a:xfrm>
            <a:prstGeom prst="line">
              <a:avLst/>
            </a:prstGeom>
            <a:ln w="28575" cap="flat" cmpd="sng">
              <a:solidFill>
                <a:srgbClr val="0000FF"/>
              </a:solidFill>
              <a:prstDash val="solid"/>
              <a:headEnd type="none" w="sm" len="lg"/>
              <a:tailEnd type="triangle" w="sm" len="lg"/>
            </a:ln>
          </p:spPr>
        </p:sp>
        <p:sp>
          <p:nvSpPr>
            <p:cNvPr id="10282" name="Line 5"/>
            <p:cNvSpPr/>
            <p:nvPr/>
          </p:nvSpPr>
          <p:spPr>
            <a:xfrm>
              <a:off x="3744" y="1200"/>
              <a:ext cx="144" cy="192"/>
            </a:xfrm>
            <a:prstGeom prst="line">
              <a:avLst/>
            </a:prstGeom>
            <a:ln w="19050" cap="flat" cmpd="sng">
              <a:solidFill>
                <a:srgbClr val="0000FF"/>
              </a:solidFill>
              <a:prstDash val="solid"/>
              <a:headEnd type="none" w="sm" len="lg"/>
              <a:tailEnd type="none" w="sm" len="lg"/>
            </a:ln>
          </p:spPr>
        </p:sp>
        <p:sp>
          <p:nvSpPr>
            <p:cNvPr id="10283" name="Line 6"/>
            <p:cNvSpPr/>
            <p:nvPr/>
          </p:nvSpPr>
          <p:spPr>
            <a:xfrm>
              <a:off x="4128" y="1200"/>
              <a:ext cx="144" cy="192"/>
            </a:xfrm>
            <a:prstGeom prst="line">
              <a:avLst/>
            </a:prstGeom>
            <a:ln w="19050" cap="flat" cmpd="sng">
              <a:solidFill>
                <a:srgbClr val="0000FF"/>
              </a:solidFill>
              <a:prstDash val="solid"/>
              <a:headEnd type="none" w="sm" len="lg"/>
              <a:tailEnd type="none" w="sm" len="lg"/>
            </a:ln>
          </p:spPr>
        </p:sp>
        <p:sp>
          <p:nvSpPr>
            <p:cNvPr id="10284" name="Line 7"/>
            <p:cNvSpPr/>
            <p:nvPr/>
          </p:nvSpPr>
          <p:spPr>
            <a:xfrm>
              <a:off x="4320" y="1200"/>
              <a:ext cx="144" cy="192"/>
            </a:xfrm>
            <a:prstGeom prst="line">
              <a:avLst/>
            </a:prstGeom>
            <a:ln w="19050" cap="flat" cmpd="sng">
              <a:solidFill>
                <a:srgbClr val="0000FF"/>
              </a:solidFill>
              <a:prstDash val="solid"/>
              <a:headEnd type="none" w="sm" len="lg"/>
              <a:tailEnd type="none" w="sm" len="lg"/>
            </a:ln>
          </p:spPr>
        </p:sp>
        <p:sp>
          <p:nvSpPr>
            <p:cNvPr id="10285" name="Line 8"/>
            <p:cNvSpPr/>
            <p:nvPr/>
          </p:nvSpPr>
          <p:spPr>
            <a:xfrm>
              <a:off x="4512" y="1200"/>
              <a:ext cx="144" cy="192"/>
            </a:xfrm>
            <a:prstGeom prst="line">
              <a:avLst/>
            </a:prstGeom>
            <a:ln w="19050" cap="flat" cmpd="sng">
              <a:solidFill>
                <a:srgbClr val="0000FF"/>
              </a:solidFill>
              <a:prstDash val="solid"/>
              <a:headEnd type="none" w="sm" len="lg"/>
              <a:tailEnd type="none" w="sm" len="lg"/>
            </a:ln>
          </p:spPr>
        </p:sp>
        <p:sp>
          <p:nvSpPr>
            <p:cNvPr id="10286" name="Line 9"/>
            <p:cNvSpPr/>
            <p:nvPr/>
          </p:nvSpPr>
          <p:spPr>
            <a:xfrm>
              <a:off x="4704" y="1200"/>
              <a:ext cx="144" cy="192"/>
            </a:xfrm>
            <a:prstGeom prst="line">
              <a:avLst/>
            </a:prstGeom>
            <a:ln w="19050" cap="flat" cmpd="sng">
              <a:solidFill>
                <a:srgbClr val="0000FF"/>
              </a:solidFill>
              <a:prstDash val="solid"/>
              <a:headEnd type="none" w="sm" len="lg"/>
              <a:tailEnd type="none" w="sm" len="lg"/>
            </a:ln>
          </p:spPr>
        </p:sp>
        <p:sp>
          <p:nvSpPr>
            <p:cNvPr id="10287" name="Line 10"/>
            <p:cNvSpPr/>
            <p:nvPr/>
          </p:nvSpPr>
          <p:spPr>
            <a:xfrm>
              <a:off x="3936" y="1200"/>
              <a:ext cx="144" cy="192"/>
            </a:xfrm>
            <a:prstGeom prst="line">
              <a:avLst/>
            </a:prstGeom>
            <a:ln w="19050" cap="flat" cmpd="sng">
              <a:solidFill>
                <a:srgbClr val="0000FF"/>
              </a:solidFill>
              <a:prstDash val="solid"/>
              <a:headEnd type="none" w="sm" len="lg"/>
              <a:tailEnd type="none" w="sm" len="lg"/>
            </a:ln>
          </p:spPr>
        </p:sp>
      </p:grpSp>
      <p:grpSp>
        <p:nvGrpSpPr>
          <p:cNvPr id="10244" name="Group 11"/>
          <p:cNvGrpSpPr/>
          <p:nvPr/>
        </p:nvGrpSpPr>
        <p:grpSpPr>
          <a:xfrm>
            <a:off x="5397500" y="1103313"/>
            <a:ext cx="989013" cy="1455737"/>
            <a:chOff x="3408" y="624"/>
            <a:chExt cx="672" cy="1056"/>
          </a:xfrm>
        </p:grpSpPr>
        <p:sp>
          <p:nvSpPr>
            <p:cNvPr id="10279" name="Oval 12"/>
            <p:cNvSpPr/>
            <p:nvPr/>
          </p:nvSpPr>
          <p:spPr>
            <a:xfrm>
              <a:off x="3408" y="624"/>
              <a:ext cx="672" cy="1056"/>
            </a:xfrm>
            <a:prstGeom prst="ellipse">
              <a:avLst/>
            </a:prstGeom>
            <a:solidFill>
              <a:srgbClr val="99FF99">
                <a:alpha val="50195"/>
              </a:srgbClr>
            </a:solidFill>
            <a:ln w="9525" cap="flat" cmpd="sng">
              <a:solidFill>
                <a:srgbClr val="996633"/>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80" name="Line 13"/>
            <p:cNvSpPr/>
            <p:nvPr/>
          </p:nvSpPr>
          <p:spPr>
            <a:xfrm flipH="1" flipV="1">
              <a:off x="3744" y="1296"/>
              <a:ext cx="192" cy="288"/>
            </a:xfrm>
            <a:prstGeom prst="line">
              <a:avLst/>
            </a:prstGeom>
            <a:ln w="19050" cap="flat" cmpd="sng">
              <a:solidFill>
                <a:srgbClr val="FF0000"/>
              </a:solidFill>
              <a:prstDash val="solid"/>
              <a:headEnd type="triangle" w="sm" len="lg"/>
              <a:tailEnd type="triangle" w="sm" len="lg"/>
            </a:ln>
          </p:spPr>
        </p:sp>
      </p:grpSp>
      <p:grpSp>
        <p:nvGrpSpPr>
          <p:cNvPr id="10245" name="Group 14"/>
          <p:cNvGrpSpPr/>
          <p:nvPr/>
        </p:nvGrpSpPr>
        <p:grpSpPr>
          <a:xfrm>
            <a:off x="6740525" y="2293938"/>
            <a:ext cx="1624013" cy="520700"/>
            <a:chOff x="4272" y="1632"/>
            <a:chExt cx="1103" cy="378"/>
          </a:xfrm>
        </p:grpSpPr>
        <p:sp>
          <p:nvSpPr>
            <p:cNvPr id="10277" name="AutoShape 15"/>
            <p:cNvSpPr/>
            <p:nvPr/>
          </p:nvSpPr>
          <p:spPr>
            <a:xfrm>
              <a:off x="4272" y="1632"/>
              <a:ext cx="816" cy="336"/>
            </a:xfrm>
            <a:prstGeom prst="wedgeRoundRectCallout">
              <a:avLst>
                <a:gd name="adj1" fmla="val -111764"/>
                <a:gd name="adj2" fmla="val -73514"/>
                <a:gd name="adj3" fmla="val 16667"/>
              </a:avLst>
            </a:prstGeom>
            <a:solidFill>
              <a:srgbClr val="FFEFFF"/>
            </a:solidFill>
            <a:ln w="9525" cap="flat" cmpd="sng">
              <a:solidFill>
                <a:srgbClr val="CC00CC"/>
              </a:solidFill>
              <a:prstDash val="solid"/>
              <a:miter/>
              <a:headEnd type="none" w="med" len="med"/>
              <a:tailEnd type="none" w="med" len="med"/>
            </a:ln>
          </p:spPr>
          <p:txBody>
            <a:bodyPr/>
            <a:p>
              <a:pPr algn="ctr" eaLnBrk="1" hangingPunct="1"/>
              <a:endParaRPr lang="zh-CN" altLang="zh-CN" sz="2800" b="1" dirty="0">
                <a:solidFill>
                  <a:srgbClr val="1C1C1C"/>
                </a:solidFill>
                <a:latin typeface="Times New Roman" panose="02020603050405020304" pitchFamily="18" charset="0"/>
              </a:endParaRPr>
            </a:p>
          </p:txBody>
        </p:sp>
        <p:sp>
          <p:nvSpPr>
            <p:cNvPr id="10278" name="Text Box 16"/>
            <p:cNvSpPr txBox="1"/>
            <p:nvPr/>
          </p:nvSpPr>
          <p:spPr>
            <a:xfrm>
              <a:off x="4272" y="1633"/>
              <a:ext cx="1103" cy="377"/>
            </a:xfrm>
            <a:prstGeom prst="rect">
              <a:avLst/>
            </a:prstGeom>
            <a:noFill/>
            <a:ln w="28575">
              <a:noFill/>
            </a:ln>
          </p:spPr>
          <p:txBody>
            <a:bodyPr>
              <a:spAutoFit/>
            </a:bodyPr>
            <a:p>
              <a:pPr eaLnBrk="1" hangingPunct="1">
                <a:spcBef>
                  <a:spcPct val="50000"/>
                </a:spcBef>
              </a:pPr>
              <a:r>
                <a:rPr lang="zh-CN" altLang="en-US" sz="2800" b="1" dirty="0">
                  <a:solidFill>
                    <a:srgbClr val="003366"/>
                  </a:solidFill>
                  <a:latin typeface="Times New Roman" panose="02020603050405020304" pitchFamily="18" charset="0"/>
                </a:rPr>
                <a:t>检偏器</a:t>
              </a:r>
              <a:endParaRPr lang="zh-CN" altLang="en-US" sz="2800" b="1" dirty="0">
                <a:solidFill>
                  <a:srgbClr val="003366"/>
                </a:solidFill>
                <a:latin typeface="Times New Roman" panose="02020603050405020304" pitchFamily="18" charset="0"/>
              </a:endParaRPr>
            </a:p>
          </p:txBody>
        </p:sp>
      </p:grpSp>
      <p:sp>
        <p:nvSpPr>
          <p:cNvPr id="10246" name="Text Box 17"/>
          <p:cNvSpPr txBox="1"/>
          <p:nvPr/>
        </p:nvSpPr>
        <p:spPr>
          <a:xfrm>
            <a:off x="749300" y="838200"/>
            <a:ext cx="681038" cy="1985963"/>
          </a:xfrm>
          <a:prstGeom prst="rect">
            <a:avLst/>
          </a:prstGeom>
          <a:gradFill rotWithShape="0">
            <a:gsLst>
              <a:gs pos="0">
                <a:srgbClr val="FFEFFF"/>
              </a:gs>
              <a:gs pos="50000">
                <a:srgbClr val="FFFFFF"/>
              </a:gs>
              <a:gs pos="100000">
                <a:srgbClr val="FFEFFF"/>
              </a:gs>
            </a:gsLst>
            <a:lin ang="5400000" scaled="1"/>
            <a:tileRect/>
          </a:gradFill>
          <a:ln w="9525" cap="flat" cmpd="sng">
            <a:solidFill>
              <a:srgbClr val="CC00CC"/>
            </a:solidFill>
            <a:prstDash val="solid"/>
            <a:miter/>
            <a:headEnd type="none" w="med" len="med"/>
            <a:tailEnd type="none" w="med" len="med"/>
          </a:ln>
        </p:spPr>
        <p:txBody>
          <a:bodyPr vert="eaVert">
            <a:spAutoFit/>
          </a:bodyPr>
          <a:p>
            <a:pPr algn="ctr" eaLnBrk="1" hangingPunct="1">
              <a:spcBef>
                <a:spcPct val="50000"/>
              </a:spcBef>
            </a:pPr>
            <a:r>
              <a:rPr lang="en-US" altLang="zh-CN" sz="2800" b="1" dirty="0">
                <a:solidFill>
                  <a:srgbClr val="1C1C1C"/>
                </a:solidFill>
                <a:latin typeface="Times New Roman" panose="02020603050405020304" pitchFamily="18" charset="0"/>
              </a:rPr>
              <a:t> </a:t>
            </a:r>
            <a:r>
              <a:rPr lang="zh-CN" altLang="en-US" b="1" dirty="0">
                <a:solidFill>
                  <a:srgbClr val="CC0000"/>
                </a:solidFill>
                <a:latin typeface="Times New Roman" panose="02020603050405020304" pitchFamily="18" charset="0"/>
              </a:rPr>
              <a:t>检  偏</a:t>
            </a:r>
            <a:endParaRPr lang="zh-CN" altLang="en-US" b="1" dirty="0">
              <a:solidFill>
                <a:srgbClr val="CC0000"/>
              </a:solidFill>
              <a:latin typeface="Times New Roman" panose="02020603050405020304" pitchFamily="18" charset="0"/>
            </a:endParaRPr>
          </a:p>
        </p:txBody>
      </p:sp>
      <p:grpSp>
        <p:nvGrpSpPr>
          <p:cNvPr id="5" name="Group 18"/>
          <p:cNvGrpSpPr/>
          <p:nvPr/>
        </p:nvGrpSpPr>
        <p:grpSpPr>
          <a:xfrm>
            <a:off x="3559175" y="1698625"/>
            <a:ext cx="2403475" cy="396875"/>
            <a:chOff x="2112" y="1152"/>
            <a:chExt cx="1632" cy="288"/>
          </a:xfrm>
        </p:grpSpPr>
        <p:grpSp>
          <p:nvGrpSpPr>
            <p:cNvPr id="10268" name="Group 19"/>
            <p:cNvGrpSpPr/>
            <p:nvPr/>
          </p:nvGrpSpPr>
          <p:grpSpPr>
            <a:xfrm>
              <a:off x="2112" y="1152"/>
              <a:ext cx="1632" cy="288"/>
              <a:chOff x="2112" y="1152"/>
              <a:chExt cx="1632" cy="288"/>
            </a:xfrm>
          </p:grpSpPr>
          <p:sp>
            <p:nvSpPr>
              <p:cNvPr id="10271" name="Line 20"/>
              <p:cNvSpPr/>
              <p:nvPr/>
            </p:nvSpPr>
            <p:spPr>
              <a:xfrm>
                <a:off x="2112" y="1296"/>
                <a:ext cx="1632" cy="0"/>
              </a:xfrm>
              <a:prstGeom prst="line">
                <a:avLst/>
              </a:prstGeom>
              <a:ln w="28575" cap="flat" cmpd="sng">
                <a:solidFill>
                  <a:srgbClr val="0000FF"/>
                </a:solidFill>
                <a:prstDash val="solid"/>
                <a:headEnd type="none" w="med" len="med"/>
                <a:tailEnd type="triangle" w="sm" len="lg"/>
              </a:ln>
            </p:spPr>
          </p:sp>
          <p:sp>
            <p:nvSpPr>
              <p:cNvPr id="10272" name="Line 21"/>
              <p:cNvSpPr/>
              <p:nvPr/>
            </p:nvSpPr>
            <p:spPr>
              <a:xfrm>
                <a:off x="2315" y="1152"/>
                <a:ext cx="0" cy="288"/>
              </a:xfrm>
              <a:prstGeom prst="line">
                <a:avLst/>
              </a:prstGeom>
              <a:ln w="19050" cap="flat" cmpd="sng">
                <a:solidFill>
                  <a:srgbClr val="0000FF"/>
                </a:solidFill>
                <a:prstDash val="solid"/>
                <a:headEnd type="none" w="med" len="med"/>
                <a:tailEnd type="none" w="sm" len="lg"/>
              </a:ln>
            </p:spPr>
          </p:sp>
          <p:sp>
            <p:nvSpPr>
              <p:cNvPr id="10273" name="Line 22"/>
              <p:cNvSpPr/>
              <p:nvPr/>
            </p:nvSpPr>
            <p:spPr>
              <a:xfrm>
                <a:off x="2517" y="1152"/>
                <a:ext cx="0" cy="288"/>
              </a:xfrm>
              <a:prstGeom prst="line">
                <a:avLst/>
              </a:prstGeom>
              <a:ln w="19050" cap="flat" cmpd="sng">
                <a:solidFill>
                  <a:srgbClr val="0000FF"/>
                </a:solidFill>
                <a:prstDash val="solid"/>
                <a:headEnd type="none" w="med" len="med"/>
                <a:tailEnd type="none" w="sm" len="lg"/>
              </a:ln>
            </p:spPr>
          </p:sp>
          <p:sp>
            <p:nvSpPr>
              <p:cNvPr id="10274" name="Line 23"/>
              <p:cNvSpPr/>
              <p:nvPr/>
            </p:nvSpPr>
            <p:spPr>
              <a:xfrm>
                <a:off x="2720" y="1152"/>
                <a:ext cx="0" cy="288"/>
              </a:xfrm>
              <a:prstGeom prst="line">
                <a:avLst/>
              </a:prstGeom>
              <a:ln w="19050" cap="flat" cmpd="sng">
                <a:solidFill>
                  <a:srgbClr val="0000FF"/>
                </a:solidFill>
                <a:prstDash val="solid"/>
                <a:headEnd type="none" w="med" len="med"/>
                <a:tailEnd type="none" w="sm" len="lg"/>
              </a:ln>
            </p:spPr>
          </p:sp>
          <p:sp>
            <p:nvSpPr>
              <p:cNvPr id="10275" name="Line 24"/>
              <p:cNvSpPr/>
              <p:nvPr/>
            </p:nvSpPr>
            <p:spPr>
              <a:xfrm>
                <a:off x="2922" y="1152"/>
                <a:ext cx="0" cy="288"/>
              </a:xfrm>
              <a:prstGeom prst="line">
                <a:avLst/>
              </a:prstGeom>
              <a:ln w="19050" cap="flat" cmpd="sng">
                <a:solidFill>
                  <a:srgbClr val="0000FF"/>
                </a:solidFill>
                <a:prstDash val="solid"/>
                <a:headEnd type="none" w="med" len="med"/>
                <a:tailEnd type="none" w="sm" len="lg"/>
              </a:ln>
            </p:spPr>
          </p:sp>
          <p:sp>
            <p:nvSpPr>
              <p:cNvPr id="10276" name="Line 25"/>
              <p:cNvSpPr/>
              <p:nvPr/>
            </p:nvSpPr>
            <p:spPr>
              <a:xfrm>
                <a:off x="3125" y="1152"/>
                <a:ext cx="0" cy="288"/>
              </a:xfrm>
              <a:prstGeom prst="line">
                <a:avLst/>
              </a:prstGeom>
              <a:ln w="19050" cap="flat" cmpd="sng">
                <a:solidFill>
                  <a:srgbClr val="0000FF"/>
                </a:solidFill>
                <a:prstDash val="solid"/>
                <a:headEnd type="none" w="med" len="med"/>
                <a:tailEnd type="none" w="sm" len="lg"/>
              </a:ln>
            </p:spPr>
          </p:sp>
        </p:grpSp>
        <p:sp>
          <p:nvSpPr>
            <p:cNvPr id="10269" name="Line 26"/>
            <p:cNvSpPr/>
            <p:nvPr/>
          </p:nvSpPr>
          <p:spPr>
            <a:xfrm>
              <a:off x="3312" y="1152"/>
              <a:ext cx="0" cy="288"/>
            </a:xfrm>
            <a:prstGeom prst="line">
              <a:avLst/>
            </a:prstGeom>
            <a:ln w="19050" cap="flat" cmpd="sng">
              <a:solidFill>
                <a:srgbClr val="0000FF"/>
              </a:solidFill>
              <a:prstDash val="solid"/>
              <a:headEnd type="none" w="med" len="med"/>
              <a:tailEnd type="none" w="sm" len="lg"/>
            </a:ln>
          </p:spPr>
        </p:sp>
        <p:sp>
          <p:nvSpPr>
            <p:cNvPr id="10270" name="Line 27"/>
            <p:cNvSpPr/>
            <p:nvPr/>
          </p:nvSpPr>
          <p:spPr>
            <a:xfrm>
              <a:off x="3504" y="1152"/>
              <a:ext cx="0" cy="288"/>
            </a:xfrm>
            <a:prstGeom prst="line">
              <a:avLst/>
            </a:prstGeom>
            <a:ln w="19050" cap="flat" cmpd="sng">
              <a:solidFill>
                <a:srgbClr val="0000FF"/>
              </a:solidFill>
              <a:prstDash val="solid"/>
              <a:headEnd type="none" w="med" len="med"/>
              <a:tailEnd type="none" w="sm" len="lg"/>
            </a:ln>
          </p:spPr>
        </p:sp>
      </p:grpSp>
      <p:grpSp>
        <p:nvGrpSpPr>
          <p:cNvPr id="10248" name="Group 29"/>
          <p:cNvGrpSpPr/>
          <p:nvPr/>
        </p:nvGrpSpPr>
        <p:grpSpPr>
          <a:xfrm>
            <a:off x="3063875" y="1103313"/>
            <a:ext cx="989013" cy="1455737"/>
            <a:chOff x="2592" y="2976"/>
            <a:chExt cx="672" cy="1056"/>
          </a:xfrm>
        </p:grpSpPr>
        <p:sp>
          <p:nvSpPr>
            <p:cNvPr id="10266" name="Oval 30"/>
            <p:cNvSpPr/>
            <p:nvPr/>
          </p:nvSpPr>
          <p:spPr>
            <a:xfrm>
              <a:off x="2592" y="2976"/>
              <a:ext cx="672" cy="1056"/>
            </a:xfrm>
            <a:prstGeom prst="ellipse">
              <a:avLst/>
            </a:prstGeom>
            <a:solidFill>
              <a:srgbClr val="99FF99">
                <a:alpha val="50195"/>
              </a:srgbClr>
            </a:solidFill>
            <a:ln w="9525" cap="flat" cmpd="sng">
              <a:solidFill>
                <a:srgbClr val="996633"/>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67" name="Line 31"/>
            <p:cNvSpPr/>
            <p:nvPr/>
          </p:nvSpPr>
          <p:spPr>
            <a:xfrm flipV="1">
              <a:off x="3072" y="3600"/>
              <a:ext cx="0" cy="336"/>
            </a:xfrm>
            <a:prstGeom prst="line">
              <a:avLst/>
            </a:prstGeom>
            <a:ln w="19050" cap="flat" cmpd="sng">
              <a:solidFill>
                <a:srgbClr val="FF0000"/>
              </a:solidFill>
              <a:prstDash val="solid"/>
              <a:headEnd type="triangle" w="sm" len="lg"/>
              <a:tailEnd type="triangle" w="sm" len="lg"/>
            </a:ln>
          </p:spPr>
        </p:sp>
      </p:grpSp>
      <p:grpSp>
        <p:nvGrpSpPr>
          <p:cNvPr id="8" name="Group 32"/>
          <p:cNvGrpSpPr/>
          <p:nvPr/>
        </p:nvGrpSpPr>
        <p:grpSpPr>
          <a:xfrm>
            <a:off x="1577975" y="1698625"/>
            <a:ext cx="1981200" cy="396875"/>
            <a:chOff x="1104" y="3408"/>
            <a:chExt cx="1488" cy="288"/>
          </a:xfrm>
        </p:grpSpPr>
        <p:sp>
          <p:nvSpPr>
            <p:cNvPr id="10255" name="Line 33"/>
            <p:cNvSpPr/>
            <p:nvPr/>
          </p:nvSpPr>
          <p:spPr>
            <a:xfrm>
              <a:off x="1104" y="3552"/>
              <a:ext cx="1488" cy="0"/>
            </a:xfrm>
            <a:prstGeom prst="line">
              <a:avLst/>
            </a:prstGeom>
            <a:ln w="28575" cap="flat" cmpd="sng">
              <a:solidFill>
                <a:srgbClr val="0000FF"/>
              </a:solidFill>
              <a:prstDash val="solid"/>
              <a:headEnd type="none" w="med" len="med"/>
              <a:tailEnd type="triangle" w="sm" len="lg"/>
            </a:ln>
          </p:spPr>
        </p:sp>
        <p:sp>
          <p:nvSpPr>
            <p:cNvPr id="10256" name="Line 34"/>
            <p:cNvSpPr/>
            <p:nvPr/>
          </p:nvSpPr>
          <p:spPr>
            <a:xfrm>
              <a:off x="1426" y="3408"/>
              <a:ext cx="0" cy="288"/>
            </a:xfrm>
            <a:prstGeom prst="line">
              <a:avLst/>
            </a:prstGeom>
            <a:ln w="19050" cap="flat" cmpd="sng">
              <a:solidFill>
                <a:srgbClr val="0000FF"/>
              </a:solidFill>
              <a:prstDash val="solid"/>
              <a:headEnd type="none" w="med" len="med"/>
              <a:tailEnd type="none" w="sm" len="lg"/>
            </a:ln>
          </p:spPr>
        </p:sp>
        <p:sp>
          <p:nvSpPr>
            <p:cNvPr id="10257" name="Line 35"/>
            <p:cNvSpPr/>
            <p:nvPr/>
          </p:nvSpPr>
          <p:spPr>
            <a:xfrm>
              <a:off x="1667" y="3408"/>
              <a:ext cx="0" cy="288"/>
            </a:xfrm>
            <a:prstGeom prst="line">
              <a:avLst/>
            </a:prstGeom>
            <a:ln w="19050" cap="flat" cmpd="sng">
              <a:solidFill>
                <a:srgbClr val="0000FF"/>
              </a:solidFill>
              <a:prstDash val="solid"/>
              <a:headEnd type="none" w="med" len="med"/>
              <a:tailEnd type="none" w="sm" len="lg"/>
            </a:ln>
          </p:spPr>
        </p:sp>
        <p:sp>
          <p:nvSpPr>
            <p:cNvPr id="10258" name="Line 36"/>
            <p:cNvSpPr/>
            <p:nvPr/>
          </p:nvSpPr>
          <p:spPr>
            <a:xfrm>
              <a:off x="1908" y="3408"/>
              <a:ext cx="0" cy="288"/>
            </a:xfrm>
            <a:prstGeom prst="line">
              <a:avLst/>
            </a:prstGeom>
            <a:ln w="19050" cap="flat" cmpd="sng">
              <a:solidFill>
                <a:srgbClr val="0000FF"/>
              </a:solidFill>
              <a:prstDash val="solid"/>
              <a:headEnd type="none" w="med" len="med"/>
              <a:tailEnd type="none" w="sm" len="lg"/>
            </a:ln>
          </p:spPr>
        </p:sp>
        <p:sp>
          <p:nvSpPr>
            <p:cNvPr id="10259" name="Line 37"/>
            <p:cNvSpPr/>
            <p:nvPr/>
          </p:nvSpPr>
          <p:spPr>
            <a:xfrm>
              <a:off x="2150" y="3408"/>
              <a:ext cx="0" cy="288"/>
            </a:xfrm>
            <a:prstGeom prst="line">
              <a:avLst/>
            </a:prstGeom>
            <a:ln w="19050" cap="flat" cmpd="sng">
              <a:solidFill>
                <a:srgbClr val="0000FF"/>
              </a:solidFill>
              <a:prstDash val="solid"/>
              <a:headEnd type="none" w="med" len="med"/>
              <a:tailEnd type="none" w="sm" len="lg"/>
            </a:ln>
          </p:spPr>
        </p:sp>
        <p:sp>
          <p:nvSpPr>
            <p:cNvPr id="10260" name="Line 38"/>
            <p:cNvSpPr/>
            <p:nvPr/>
          </p:nvSpPr>
          <p:spPr>
            <a:xfrm>
              <a:off x="2391" y="3408"/>
              <a:ext cx="0" cy="288"/>
            </a:xfrm>
            <a:prstGeom prst="line">
              <a:avLst/>
            </a:prstGeom>
            <a:ln w="19050" cap="flat" cmpd="sng">
              <a:solidFill>
                <a:srgbClr val="0000FF"/>
              </a:solidFill>
              <a:prstDash val="solid"/>
              <a:headEnd type="none" w="med" len="med"/>
              <a:tailEnd type="none" w="sm" len="lg"/>
            </a:ln>
          </p:spPr>
        </p:sp>
        <p:sp>
          <p:nvSpPr>
            <p:cNvPr id="10261" name="Oval 39"/>
            <p:cNvSpPr/>
            <p:nvPr/>
          </p:nvSpPr>
          <p:spPr>
            <a:xfrm>
              <a:off x="1265" y="3516"/>
              <a:ext cx="80"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62" name="Oval 40"/>
            <p:cNvSpPr/>
            <p:nvPr/>
          </p:nvSpPr>
          <p:spPr>
            <a:xfrm>
              <a:off x="1506" y="3516"/>
              <a:ext cx="81"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63" name="Oval 41"/>
            <p:cNvSpPr/>
            <p:nvPr/>
          </p:nvSpPr>
          <p:spPr>
            <a:xfrm>
              <a:off x="1747" y="3516"/>
              <a:ext cx="81"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64" name="Oval 42"/>
            <p:cNvSpPr/>
            <p:nvPr/>
          </p:nvSpPr>
          <p:spPr>
            <a:xfrm>
              <a:off x="1989" y="3516"/>
              <a:ext cx="80"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0265" name="Oval 43"/>
            <p:cNvSpPr/>
            <p:nvPr/>
          </p:nvSpPr>
          <p:spPr>
            <a:xfrm>
              <a:off x="2230" y="3516"/>
              <a:ext cx="80"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0250" name="Group 44"/>
          <p:cNvGrpSpPr/>
          <p:nvPr/>
        </p:nvGrpSpPr>
        <p:grpSpPr>
          <a:xfrm>
            <a:off x="1649413" y="2293938"/>
            <a:ext cx="1625600" cy="520700"/>
            <a:chOff x="1296" y="1392"/>
            <a:chExt cx="1104" cy="378"/>
          </a:xfrm>
        </p:grpSpPr>
        <p:sp>
          <p:nvSpPr>
            <p:cNvPr id="10253" name="AutoShape 45"/>
            <p:cNvSpPr/>
            <p:nvPr/>
          </p:nvSpPr>
          <p:spPr>
            <a:xfrm>
              <a:off x="1296" y="1392"/>
              <a:ext cx="768" cy="336"/>
            </a:xfrm>
            <a:prstGeom prst="wedgeRoundRectCallout">
              <a:avLst>
                <a:gd name="adj1" fmla="val 104426"/>
                <a:gd name="adj2" fmla="val -56250"/>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eaLnBrk="1" hangingPunct="1"/>
              <a:endParaRPr lang="zh-CN" altLang="zh-CN" sz="2800" b="1" dirty="0">
                <a:solidFill>
                  <a:srgbClr val="1C1C1C"/>
                </a:solidFill>
                <a:latin typeface="Times New Roman" panose="02020603050405020304" pitchFamily="18" charset="0"/>
              </a:endParaRPr>
            </a:p>
          </p:txBody>
        </p:sp>
        <p:sp>
          <p:nvSpPr>
            <p:cNvPr id="10254" name="Text Box 46"/>
            <p:cNvSpPr txBox="1"/>
            <p:nvPr/>
          </p:nvSpPr>
          <p:spPr>
            <a:xfrm>
              <a:off x="1296" y="1393"/>
              <a:ext cx="1104" cy="377"/>
            </a:xfrm>
            <a:prstGeom prst="rect">
              <a:avLst/>
            </a:prstGeom>
            <a:noFill/>
            <a:ln w="28575">
              <a:noFill/>
            </a:ln>
          </p:spPr>
          <p:txBody>
            <a:bodyPr>
              <a:spAutoFit/>
            </a:bodyPr>
            <a:p>
              <a:pPr eaLnBrk="1" hangingPunct="1">
                <a:spcBef>
                  <a:spcPct val="50000"/>
                </a:spcBef>
              </a:pPr>
              <a:r>
                <a:rPr lang="zh-CN" altLang="en-US" sz="2800" b="1" dirty="0">
                  <a:solidFill>
                    <a:srgbClr val="003366"/>
                  </a:solidFill>
                  <a:latin typeface="Times New Roman" panose="02020603050405020304" pitchFamily="18" charset="0"/>
                </a:rPr>
                <a:t>起偏器</a:t>
              </a:r>
              <a:endParaRPr lang="zh-CN" altLang="en-US" sz="2800" b="1" dirty="0">
                <a:solidFill>
                  <a:srgbClr val="003366"/>
                </a:solidFill>
                <a:latin typeface="Times New Roman" panose="02020603050405020304" pitchFamily="18" charset="0"/>
              </a:endParaRPr>
            </a:p>
          </p:txBody>
        </p:sp>
      </p:grpSp>
      <p:sp>
        <p:nvSpPr>
          <p:cNvPr id="10251" name="Rectangle 49"/>
          <p:cNvSpPr/>
          <p:nvPr/>
        </p:nvSpPr>
        <p:spPr>
          <a:xfrm>
            <a:off x="3059113" y="-7937"/>
            <a:ext cx="3395662"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起偏器和检偏器</a:t>
            </a:r>
            <a:endParaRPr lang="zh-CN" altLang="en-US" sz="3600" b="1" dirty="0">
              <a:solidFill>
                <a:schemeClr val="bg1"/>
              </a:solidFill>
              <a:latin typeface="Arial" panose="020B0604020202020204" pitchFamily="34" charset="0"/>
            </a:endParaRPr>
          </a:p>
        </p:txBody>
      </p:sp>
    </p:spTree>
    <p:controls>
      <mc:AlternateContent xmlns:mc="http://schemas.openxmlformats.org/markup-compatibility/2006">
        <mc:Choice xmlns:v="urn:schemas-microsoft-com:vml" Requires="v">
          <p:control spid="10252" name="" r:id="rId1" imgW="7848600" imgH="2844800"/>
        </mc:Choice>
        <mc:Fallback>
          <p:control name="" r:id="rId1" imgW="7848600" imgH="2844800">
            <p:pic>
              <p:nvPicPr>
                <p:cNvPr id="0" name="ShockwaveFlash1"/>
                <p:cNvPicPr/>
                <p:nvPr/>
              </p:nvPicPr>
              <p:blipFill>
                <a:blip r:embed="rId2"/>
                <a:stretch>
                  <a:fillRect/>
                </a:stretch>
              </p:blipFill>
              <p:spPr>
                <a:xfrm>
                  <a:off x="730250" y="3022600"/>
                  <a:ext cx="7848600" cy="2844800"/>
                </a:xfrm>
                <a:prstGeom prst="rect">
                  <a:avLst/>
                </a:prstGeom>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00000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ppt_w/2"/>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ppt_w</p:attrName>
                                        </p:attrNameLst>
                                      </p:cBhvr>
                                      <p:tavLst>
                                        <p:tav tm="0">
                                          <p:val>
                                            <p:fltVal val="0.000000"/>
                                          </p:val>
                                        </p:tav>
                                        <p:tav tm="100000">
                                          <p:val>
                                            <p:strVal val="#ppt_w"/>
                                          </p:val>
                                        </p:tav>
                                      </p:tavLst>
                                    </p:anim>
                                    <p:anim calcmode="lin" valueType="num">
                                      <p:cBhvr>
                                        <p:cTn id="1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ppt_x</p:attrName>
                                        </p:attrNameLst>
                                      </p:cBhvr>
                                      <p:tavLst>
                                        <p:tav tm="0">
                                          <p:val>
                                            <p:strVal val="#ppt_x-#ppt_w/2"/>
                                          </p:val>
                                        </p:tav>
                                        <p:tav tm="100000">
                                          <p:val>
                                            <p:strVal val="#ppt_x"/>
                                          </p:val>
                                        </p:tav>
                                      </p:tavLst>
                                    </p:anim>
                                    <p:anim calcmode="lin" valueType="num">
                                      <p:cBhvr>
                                        <p:cTn id="24" dur="500" fill="hold"/>
                                        <p:tgtEl>
                                          <p:spTgt spid="2"/>
                                        </p:tgtEl>
                                        <p:attrNameLst>
                                          <p:attrName>ppt_y</p:attrName>
                                        </p:attrNameLst>
                                      </p:cBhvr>
                                      <p:tavLst>
                                        <p:tav tm="0">
                                          <p:val>
                                            <p:strVal val="#ppt_y"/>
                                          </p:val>
                                        </p:tav>
                                        <p:tav tm="100000">
                                          <p:val>
                                            <p:strVal val="#ppt_y"/>
                                          </p:val>
                                        </p:tav>
                                      </p:tavLst>
                                    </p:anim>
                                    <p:anim calcmode="lin" valueType="num">
                                      <p:cBhvr>
                                        <p:cTn id="25" dur="500" fill="hold"/>
                                        <p:tgtEl>
                                          <p:spTgt spid="2"/>
                                        </p:tgtEl>
                                        <p:attrNameLst>
                                          <p:attrName>ppt_w</p:attrName>
                                        </p:attrNameLst>
                                      </p:cBhvr>
                                      <p:tavLst>
                                        <p:tav tm="0">
                                          <p:val>
                                            <p:fltVal val="0.00000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838200" y="3657600"/>
            <a:ext cx="2286000" cy="2514600"/>
            <a:chOff x="432" y="2256"/>
            <a:chExt cx="1488" cy="1728"/>
          </a:xfrm>
        </p:grpSpPr>
        <p:sp>
          <p:nvSpPr>
            <p:cNvPr id="11329" name="Rectangle 3"/>
            <p:cNvSpPr/>
            <p:nvPr/>
          </p:nvSpPr>
          <p:spPr>
            <a:xfrm>
              <a:off x="432" y="2256"/>
              <a:ext cx="1488" cy="172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30" name="Line 4"/>
            <p:cNvSpPr/>
            <p:nvPr/>
          </p:nvSpPr>
          <p:spPr>
            <a:xfrm flipH="1">
              <a:off x="1500" y="2448"/>
              <a:ext cx="1" cy="1440"/>
            </a:xfrm>
            <a:prstGeom prst="line">
              <a:avLst/>
            </a:prstGeom>
            <a:ln w="19050" cap="flat" cmpd="sng">
              <a:solidFill>
                <a:srgbClr val="000000"/>
              </a:solidFill>
              <a:prstDash val="solid"/>
              <a:headEnd type="none" w="med" len="med"/>
              <a:tailEnd type="none" w="med" len="med"/>
            </a:ln>
          </p:spPr>
        </p:sp>
        <p:sp>
          <p:nvSpPr>
            <p:cNvPr id="11331" name="Line 5"/>
            <p:cNvSpPr/>
            <p:nvPr/>
          </p:nvSpPr>
          <p:spPr>
            <a:xfrm>
              <a:off x="863" y="2812"/>
              <a:ext cx="912" cy="1056"/>
            </a:xfrm>
            <a:prstGeom prst="line">
              <a:avLst/>
            </a:prstGeom>
            <a:ln w="19050" cap="flat" cmpd="sng">
              <a:solidFill>
                <a:srgbClr val="000000"/>
              </a:solidFill>
              <a:prstDash val="solid"/>
              <a:headEnd type="triangle" w="med" len="med"/>
              <a:tailEnd type="triangle" w="med" len="med"/>
            </a:ln>
          </p:spPr>
        </p:sp>
        <p:grpSp>
          <p:nvGrpSpPr>
            <p:cNvPr id="11332" name="Group 6"/>
            <p:cNvGrpSpPr/>
            <p:nvPr/>
          </p:nvGrpSpPr>
          <p:grpSpPr>
            <a:xfrm>
              <a:off x="1248" y="2976"/>
              <a:ext cx="240" cy="288"/>
              <a:chOff x="1295" y="2208"/>
              <a:chExt cx="240" cy="288"/>
            </a:xfrm>
          </p:grpSpPr>
          <p:sp>
            <p:nvSpPr>
              <p:cNvPr id="11335" name="Arc 7"/>
              <p:cNvSpPr/>
              <p:nvPr/>
            </p:nvSpPr>
            <p:spPr>
              <a:xfrm flipH="1">
                <a:off x="1343" y="2400"/>
                <a:ext cx="192" cy="96"/>
              </a:xfrm>
              <a:custGeom>
                <a:avLst/>
                <a:gdLst/>
                <a:ahLst/>
                <a:cxnLst>
                  <a:cxn ang="0">
                    <a:pos x="0" y="0"/>
                  </a:cxn>
                  <a:cxn ang="0">
                    <a:pos x="192" y="96"/>
                  </a:cxn>
                  <a:cxn ang="0">
                    <a:pos x="0" y="0"/>
                  </a:cxn>
                  <a:cxn ang="0">
                    <a:pos x="192" y="96"/>
                  </a:cxn>
                  <a:cxn ang="0">
                    <a:pos x="0" y="96"/>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8575" cap="flat" cmpd="sng">
                <a:solidFill>
                  <a:srgbClr val="009900">
                    <a:alpha val="100000"/>
                  </a:srgbClr>
                </a:solidFill>
                <a:prstDash val="solid"/>
                <a:round/>
                <a:headEnd type="none" w="med" len="med"/>
                <a:tailEnd type="none" w="med" len="med"/>
              </a:ln>
            </p:spPr>
            <p:txBody>
              <a:bodyPr/>
              <a:p>
                <a:endParaRPr lang="zh-CN" altLang="en-US"/>
              </a:p>
            </p:txBody>
          </p:sp>
          <p:graphicFrame>
            <p:nvGraphicFramePr>
              <p:cNvPr id="11336" name="Object 9"/>
              <p:cNvGraphicFramePr/>
              <p:nvPr/>
            </p:nvGraphicFramePr>
            <p:xfrm>
              <a:off x="1295" y="2208"/>
              <a:ext cx="215" cy="203"/>
            </p:xfrm>
            <a:graphic>
              <a:graphicData uri="http://schemas.openxmlformats.org/presentationml/2006/ole">
                <mc:AlternateContent xmlns:mc="http://schemas.openxmlformats.org/markup-compatibility/2006">
                  <mc:Choice xmlns:v="urn:schemas-microsoft-com:vml" Requires="v">
                    <p:oleObj spid="_x0000_s3080" name="" r:id="rId1" imgW="141605" imgH="131445" progId="Equation.3">
                      <p:embed/>
                    </p:oleObj>
                  </mc:Choice>
                  <mc:Fallback>
                    <p:oleObj name="" r:id="rId1" imgW="141605" imgH="131445" progId="Equation.3">
                      <p:embed/>
                      <p:pic>
                        <p:nvPicPr>
                          <p:cNvPr id="0" name="图片 3079"/>
                          <p:cNvPicPr/>
                          <p:nvPr/>
                        </p:nvPicPr>
                        <p:blipFill>
                          <a:blip r:embed="rId2">
                            <a:clrChange>
                              <a:clrFrom>
                                <a:srgbClr val="000000"/>
                              </a:clrFrom>
                              <a:clrTo>
                                <a:srgbClr val="003366"/>
                              </a:clrTo>
                            </a:clrChange>
                          </a:blip>
                          <a:stretch>
                            <a:fillRect/>
                          </a:stretch>
                        </p:blipFill>
                        <p:spPr>
                          <a:xfrm>
                            <a:off x="1295" y="2208"/>
                            <a:ext cx="215" cy="203"/>
                          </a:xfrm>
                          <a:prstGeom prst="rect">
                            <a:avLst/>
                          </a:prstGeom>
                          <a:noFill/>
                          <a:ln w="38100">
                            <a:noFill/>
                            <a:miter/>
                          </a:ln>
                        </p:spPr>
                      </p:pic>
                    </p:oleObj>
                  </mc:Fallback>
                </mc:AlternateContent>
              </a:graphicData>
            </a:graphic>
          </p:graphicFrame>
        </p:grpSp>
        <p:sp>
          <p:nvSpPr>
            <p:cNvPr id="11333" name="Text Box 9"/>
            <p:cNvSpPr txBox="1"/>
            <p:nvPr/>
          </p:nvSpPr>
          <p:spPr>
            <a:xfrm>
              <a:off x="1488" y="2304"/>
              <a:ext cx="288" cy="357"/>
            </a:xfrm>
            <a:prstGeom prst="rect">
              <a:avLst/>
            </a:prstGeom>
            <a:noFill/>
            <a:ln w="9525">
              <a:noFill/>
            </a:ln>
          </p:spPr>
          <p:txBody>
            <a:bodyPr>
              <a:spAutoFit/>
            </a:bodyPr>
            <a:p>
              <a:pPr eaLnBrk="1" hangingPunct="1">
                <a:spcBef>
                  <a:spcPct val="50000"/>
                </a:spcBef>
              </a:pPr>
              <a:r>
                <a:rPr lang="en-US" altLang="zh-CN" sz="2800" dirty="0">
                  <a:solidFill>
                    <a:srgbClr val="003366"/>
                  </a:solidFill>
                  <a:latin typeface="Times New Roman" panose="02020603050405020304" pitchFamily="18" charset="0"/>
                </a:rPr>
                <a:t>N</a:t>
              </a:r>
              <a:endParaRPr lang="en-US" altLang="zh-CN" sz="2800" dirty="0">
                <a:solidFill>
                  <a:srgbClr val="003366"/>
                </a:solidFill>
                <a:latin typeface="Times New Roman" panose="02020603050405020304" pitchFamily="18" charset="0"/>
              </a:endParaRPr>
            </a:p>
          </p:txBody>
        </p:sp>
        <p:sp>
          <p:nvSpPr>
            <p:cNvPr id="11334" name="Text Box 10"/>
            <p:cNvSpPr txBox="1"/>
            <p:nvPr/>
          </p:nvSpPr>
          <p:spPr>
            <a:xfrm>
              <a:off x="576" y="2544"/>
              <a:ext cx="337" cy="357"/>
            </a:xfrm>
            <a:prstGeom prst="rect">
              <a:avLst/>
            </a:prstGeom>
            <a:noFill/>
            <a:ln w="9525">
              <a:noFill/>
            </a:ln>
          </p:spPr>
          <p:txBody>
            <a:bodyPr>
              <a:spAutoFit/>
            </a:bodyPr>
            <a:p>
              <a:pPr eaLnBrk="1" hangingPunct="1">
                <a:spcBef>
                  <a:spcPct val="50000"/>
                </a:spcBef>
              </a:pPr>
              <a:r>
                <a:rPr lang="en-US" altLang="zh-CN" sz="2800" dirty="0">
                  <a:solidFill>
                    <a:srgbClr val="003366"/>
                  </a:solidFill>
                  <a:latin typeface="Times New Roman" panose="02020603050405020304" pitchFamily="18" charset="0"/>
                </a:rPr>
                <a:t>M</a:t>
              </a:r>
              <a:endParaRPr lang="en-US" altLang="zh-CN" sz="2800" dirty="0">
                <a:solidFill>
                  <a:srgbClr val="003366"/>
                </a:solidFill>
                <a:latin typeface="Times New Roman" panose="02020603050405020304" pitchFamily="18" charset="0"/>
              </a:endParaRPr>
            </a:p>
          </p:txBody>
        </p:sp>
      </p:grpSp>
      <p:sp>
        <p:nvSpPr>
          <p:cNvPr id="11267" name="Text Box 11"/>
          <p:cNvSpPr txBox="1"/>
          <p:nvPr/>
        </p:nvSpPr>
        <p:spPr>
          <a:xfrm>
            <a:off x="2144713" y="50800"/>
            <a:ext cx="6172200" cy="641350"/>
          </a:xfrm>
          <a:prstGeom prst="rect">
            <a:avLst/>
          </a:prstGeom>
          <a:noFill/>
          <a:ln w="9525">
            <a:noFill/>
          </a:ln>
        </p:spPr>
        <p:txBody>
          <a:bodyPr>
            <a:spAutoFit/>
          </a:bodyPr>
          <a:p>
            <a:pPr eaLnBrk="1" hangingPunct="1">
              <a:spcBef>
                <a:spcPct val="50000"/>
              </a:spcBef>
            </a:pPr>
            <a:r>
              <a:rPr lang="zh-CN" altLang="en-US" sz="3600" b="1" dirty="0">
                <a:solidFill>
                  <a:srgbClr val="CC0000"/>
                </a:solidFill>
                <a:latin typeface="Times New Roman" panose="02020603050405020304" pitchFamily="18" charset="0"/>
              </a:rPr>
              <a:t>　</a:t>
            </a:r>
            <a:r>
              <a:rPr lang="zh-CN" altLang="en-US" sz="3600" b="1" dirty="0">
                <a:solidFill>
                  <a:schemeClr val="bg1"/>
                </a:solidFill>
                <a:latin typeface="Times New Roman" panose="02020603050405020304" pitchFamily="18" charset="0"/>
              </a:rPr>
              <a:t>马吕斯定律</a:t>
            </a:r>
            <a:endParaRPr lang="zh-CN" altLang="en-US" sz="3600" b="1" dirty="0">
              <a:solidFill>
                <a:schemeClr val="bg1"/>
              </a:solidFill>
              <a:latin typeface="Times New Roman" panose="02020603050405020304" pitchFamily="18" charset="0"/>
            </a:endParaRPr>
          </a:p>
        </p:txBody>
      </p:sp>
      <p:grpSp>
        <p:nvGrpSpPr>
          <p:cNvPr id="4" name="Group 12"/>
          <p:cNvGrpSpPr/>
          <p:nvPr/>
        </p:nvGrpSpPr>
        <p:grpSpPr>
          <a:xfrm>
            <a:off x="1447800" y="4267200"/>
            <a:ext cx="1547813" cy="1266825"/>
            <a:chOff x="2290" y="1673"/>
            <a:chExt cx="1032" cy="871"/>
          </a:xfrm>
        </p:grpSpPr>
        <p:grpSp>
          <p:nvGrpSpPr>
            <p:cNvPr id="11323" name="Group 13"/>
            <p:cNvGrpSpPr/>
            <p:nvPr/>
          </p:nvGrpSpPr>
          <p:grpSpPr>
            <a:xfrm>
              <a:off x="2592" y="1872"/>
              <a:ext cx="384" cy="672"/>
              <a:chOff x="3360" y="2112"/>
              <a:chExt cx="384" cy="672"/>
            </a:xfrm>
          </p:grpSpPr>
          <p:sp>
            <p:nvSpPr>
              <p:cNvPr id="11326" name="Line 14"/>
              <p:cNvSpPr/>
              <p:nvPr/>
            </p:nvSpPr>
            <p:spPr>
              <a:xfrm flipV="1">
                <a:off x="3744" y="2112"/>
                <a:ext cx="0" cy="672"/>
              </a:xfrm>
              <a:prstGeom prst="line">
                <a:avLst/>
              </a:prstGeom>
              <a:ln w="28575" cap="flat" cmpd="sng">
                <a:solidFill>
                  <a:srgbClr val="FF0000"/>
                </a:solidFill>
                <a:prstDash val="solid"/>
                <a:headEnd type="none" w="med" len="med"/>
                <a:tailEnd type="triangle" w="sm" len="lg"/>
              </a:ln>
            </p:spPr>
          </p:sp>
          <p:sp>
            <p:nvSpPr>
              <p:cNvPr id="11327" name="Line 15"/>
              <p:cNvSpPr/>
              <p:nvPr/>
            </p:nvSpPr>
            <p:spPr>
              <a:xfrm flipH="1">
                <a:off x="3360" y="2112"/>
                <a:ext cx="384" cy="288"/>
              </a:xfrm>
              <a:prstGeom prst="line">
                <a:avLst/>
              </a:prstGeom>
              <a:ln w="19050" cap="flat" cmpd="sng">
                <a:solidFill>
                  <a:srgbClr val="0000FF"/>
                </a:solidFill>
                <a:prstDash val="dash"/>
                <a:headEnd type="none" w="med" len="med"/>
                <a:tailEnd type="none" w="sm" len="lg"/>
              </a:ln>
            </p:spPr>
          </p:sp>
          <p:sp>
            <p:nvSpPr>
              <p:cNvPr id="11328" name="Line 16"/>
              <p:cNvSpPr/>
              <p:nvPr/>
            </p:nvSpPr>
            <p:spPr>
              <a:xfrm flipH="1" flipV="1">
                <a:off x="3360" y="2352"/>
                <a:ext cx="384" cy="432"/>
              </a:xfrm>
              <a:prstGeom prst="line">
                <a:avLst/>
              </a:prstGeom>
              <a:ln w="28575" cap="flat" cmpd="sng">
                <a:solidFill>
                  <a:srgbClr val="FF0000"/>
                </a:solidFill>
                <a:prstDash val="solid"/>
                <a:headEnd type="none" w="med" len="med"/>
                <a:tailEnd type="triangle" w="sm" len="lg"/>
              </a:ln>
            </p:spPr>
          </p:sp>
        </p:grpSp>
        <p:graphicFrame>
          <p:nvGraphicFramePr>
            <p:cNvPr id="11324" name="Object 7"/>
            <p:cNvGraphicFramePr/>
            <p:nvPr/>
          </p:nvGraphicFramePr>
          <p:xfrm>
            <a:off x="2290" y="1966"/>
            <a:ext cx="229" cy="243"/>
          </p:xfrm>
          <a:graphic>
            <a:graphicData uri="http://schemas.openxmlformats.org/presentationml/2006/ole">
              <mc:AlternateContent xmlns:mc="http://schemas.openxmlformats.org/markup-compatibility/2006">
                <mc:Choice xmlns:v="urn:schemas-microsoft-com:vml" Requires="v">
                  <p:oleObj spid="_x0000_s3081" name="" r:id="rId3" imgW="147320" imgH="157480" progId="Equation.3">
                    <p:embed/>
                  </p:oleObj>
                </mc:Choice>
                <mc:Fallback>
                  <p:oleObj name="" r:id="rId3" imgW="147320" imgH="157480" progId="Equation.3">
                    <p:embed/>
                    <p:pic>
                      <p:nvPicPr>
                        <p:cNvPr id="0" name="图片 3080"/>
                        <p:cNvPicPr/>
                        <p:nvPr/>
                      </p:nvPicPr>
                      <p:blipFill>
                        <a:blip r:embed="rId4">
                          <a:clrChange>
                            <a:clrFrom>
                              <a:srgbClr val="000000"/>
                            </a:clrFrom>
                            <a:clrTo>
                              <a:srgbClr val="003366"/>
                            </a:clrTo>
                          </a:clrChange>
                        </a:blip>
                        <a:stretch>
                          <a:fillRect/>
                        </a:stretch>
                      </p:blipFill>
                      <p:spPr>
                        <a:xfrm>
                          <a:off x="2290" y="1966"/>
                          <a:ext cx="229" cy="243"/>
                        </a:xfrm>
                        <a:prstGeom prst="rect">
                          <a:avLst/>
                        </a:prstGeom>
                        <a:noFill/>
                        <a:ln w="38100">
                          <a:noFill/>
                          <a:miter/>
                        </a:ln>
                      </p:spPr>
                    </p:pic>
                  </p:oleObj>
                </mc:Fallback>
              </mc:AlternateContent>
            </a:graphicData>
          </a:graphic>
        </p:graphicFrame>
        <p:graphicFrame>
          <p:nvGraphicFramePr>
            <p:cNvPr id="11325" name="Object 8"/>
            <p:cNvGraphicFramePr/>
            <p:nvPr/>
          </p:nvGraphicFramePr>
          <p:xfrm>
            <a:off x="3024" y="1673"/>
            <a:ext cx="298" cy="351"/>
          </p:xfrm>
          <a:graphic>
            <a:graphicData uri="http://schemas.openxmlformats.org/presentationml/2006/ole">
              <mc:AlternateContent xmlns:mc="http://schemas.openxmlformats.org/markup-compatibility/2006">
                <mc:Choice xmlns:v="urn:schemas-microsoft-com:vml" Requires="v">
                  <p:oleObj spid="_x0000_s3082" name="" r:id="rId5" imgW="194310" imgH="226060" progId="Equation.3">
                    <p:embed/>
                  </p:oleObj>
                </mc:Choice>
                <mc:Fallback>
                  <p:oleObj name="" r:id="rId5" imgW="194310" imgH="226060" progId="Equation.3">
                    <p:embed/>
                    <p:pic>
                      <p:nvPicPr>
                        <p:cNvPr id="0" name="图片 3081"/>
                        <p:cNvPicPr/>
                        <p:nvPr/>
                      </p:nvPicPr>
                      <p:blipFill>
                        <a:blip r:embed="rId6">
                          <a:clrChange>
                            <a:clrFrom>
                              <a:srgbClr val="000000"/>
                            </a:clrFrom>
                            <a:clrTo>
                              <a:srgbClr val="003366"/>
                            </a:clrTo>
                          </a:clrChange>
                        </a:blip>
                        <a:stretch>
                          <a:fillRect/>
                        </a:stretch>
                      </p:blipFill>
                      <p:spPr>
                        <a:xfrm>
                          <a:off x="3024" y="1673"/>
                          <a:ext cx="298" cy="351"/>
                        </a:xfrm>
                        <a:prstGeom prst="rect">
                          <a:avLst/>
                        </a:prstGeom>
                        <a:noFill/>
                        <a:ln w="38100">
                          <a:noFill/>
                          <a:miter/>
                        </a:ln>
                      </p:spPr>
                    </p:pic>
                  </p:oleObj>
                </mc:Fallback>
              </mc:AlternateContent>
            </a:graphicData>
          </a:graphic>
        </p:graphicFrame>
      </p:grpSp>
      <p:graphicFrame>
        <p:nvGraphicFramePr>
          <p:cNvPr id="54272" name="Object 0"/>
          <p:cNvGraphicFramePr/>
          <p:nvPr/>
        </p:nvGraphicFramePr>
        <p:xfrm>
          <a:off x="3581400" y="3808413"/>
          <a:ext cx="1905000" cy="528637"/>
        </p:xfrm>
        <a:graphic>
          <a:graphicData uri="http://schemas.openxmlformats.org/presentationml/2006/ole">
            <mc:AlternateContent xmlns:mc="http://schemas.openxmlformats.org/markup-compatibility/2006">
              <mc:Choice xmlns:v="urn:schemas-microsoft-com:vml" Requires="v">
                <p:oleObj spid="_x0000_s3084" name="" r:id="rId7" imgW="882650" imgH="226060" progId="Equation.3">
                  <p:embed/>
                </p:oleObj>
              </mc:Choice>
              <mc:Fallback>
                <p:oleObj name="" r:id="rId7" imgW="882650" imgH="226060" progId="Equation.3">
                  <p:embed/>
                  <p:pic>
                    <p:nvPicPr>
                      <p:cNvPr id="0" name="图片 3083"/>
                      <p:cNvPicPr/>
                      <p:nvPr/>
                    </p:nvPicPr>
                    <p:blipFill>
                      <a:blip r:embed="rId8">
                        <a:clrChange>
                          <a:clrFrom>
                            <a:srgbClr val="000000"/>
                          </a:clrFrom>
                          <a:clrTo>
                            <a:srgbClr val="003366"/>
                          </a:clrTo>
                        </a:clrChange>
                      </a:blip>
                      <a:stretch>
                        <a:fillRect/>
                      </a:stretch>
                    </p:blipFill>
                    <p:spPr>
                      <a:xfrm>
                        <a:off x="3581400" y="3808413"/>
                        <a:ext cx="1905000" cy="528637"/>
                      </a:xfrm>
                      <a:prstGeom prst="rect">
                        <a:avLst/>
                      </a:prstGeom>
                      <a:noFill/>
                      <a:ln w="38100">
                        <a:noFill/>
                        <a:miter/>
                      </a:ln>
                    </p:spPr>
                  </p:pic>
                </p:oleObj>
              </mc:Fallback>
            </mc:AlternateContent>
          </a:graphicData>
        </a:graphic>
      </p:graphicFrame>
      <p:graphicFrame>
        <p:nvGraphicFramePr>
          <p:cNvPr id="54273" name="Object 1"/>
          <p:cNvGraphicFramePr/>
          <p:nvPr/>
        </p:nvGraphicFramePr>
        <p:xfrm>
          <a:off x="6553200" y="3560763"/>
          <a:ext cx="1371600" cy="1239837"/>
        </p:xfrm>
        <a:graphic>
          <a:graphicData uri="http://schemas.openxmlformats.org/presentationml/2006/ole">
            <mc:AlternateContent xmlns:mc="http://schemas.openxmlformats.org/markup-compatibility/2006">
              <mc:Choice xmlns:v="urn:schemas-microsoft-com:vml" Requires="v">
                <p:oleObj spid="_x0000_s3085" name="" r:id="rId9" imgW="604520" imgH="525780" progId="Equation.3">
                  <p:embed/>
                </p:oleObj>
              </mc:Choice>
              <mc:Fallback>
                <p:oleObj name="" r:id="rId9" imgW="604520" imgH="525780" progId="Equation.3">
                  <p:embed/>
                  <p:pic>
                    <p:nvPicPr>
                      <p:cNvPr id="0" name="图片 3084"/>
                      <p:cNvPicPr/>
                      <p:nvPr/>
                    </p:nvPicPr>
                    <p:blipFill>
                      <a:blip r:embed="rId10">
                        <a:clrChange>
                          <a:clrFrom>
                            <a:srgbClr val="000000"/>
                          </a:clrFrom>
                          <a:clrTo>
                            <a:srgbClr val="003366"/>
                          </a:clrTo>
                        </a:clrChange>
                      </a:blip>
                      <a:stretch>
                        <a:fillRect/>
                      </a:stretch>
                    </p:blipFill>
                    <p:spPr>
                      <a:xfrm>
                        <a:off x="6553200" y="3560763"/>
                        <a:ext cx="1371600" cy="1239837"/>
                      </a:xfrm>
                      <a:prstGeom prst="rect">
                        <a:avLst/>
                      </a:prstGeom>
                      <a:noFill/>
                      <a:ln w="38100">
                        <a:noFill/>
                        <a:miter/>
                      </a:ln>
                    </p:spPr>
                  </p:pic>
                </p:oleObj>
              </mc:Fallback>
            </mc:AlternateContent>
          </a:graphicData>
        </a:graphic>
      </p:graphicFrame>
      <p:grpSp>
        <p:nvGrpSpPr>
          <p:cNvPr id="11271" name="Group 21"/>
          <p:cNvGrpSpPr/>
          <p:nvPr/>
        </p:nvGrpSpPr>
        <p:grpSpPr>
          <a:xfrm>
            <a:off x="838200" y="1524000"/>
            <a:ext cx="7543800" cy="2057400"/>
            <a:chOff x="528" y="816"/>
            <a:chExt cx="4752" cy="1296"/>
          </a:xfrm>
        </p:grpSpPr>
        <p:sp>
          <p:nvSpPr>
            <p:cNvPr id="11274" name="Rectangle 22"/>
            <p:cNvSpPr/>
            <p:nvPr/>
          </p:nvSpPr>
          <p:spPr>
            <a:xfrm>
              <a:off x="528" y="816"/>
              <a:ext cx="4704" cy="129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nvGrpSpPr>
            <p:cNvPr id="11275" name="Group 23"/>
            <p:cNvGrpSpPr/>
            <p:nvPr/>
          </p:nvGrpSpPr>
          <p:grpSpPr>
            <a:xfrm>
              <a:off x="3648" y="1344"/>
              <a:ext cx="1440" cy="192"/>
              <a:chOff x="3696" y="1200"/>
              <a:chExt cx="1344" cy="192"/>
            </a:xfrm>
          </p:grpSpPr>
          <p:sp>
            <p:nvSpPr>
              <p:cNvPr id="11316" name="Line 24"/>
              <p:cNvSpPr/>
              <p:nvPr/>
            </p:nvSpPr>
            <p:spPr>
              <a:xfrm>
                <a:off x="3696" y="1296"/>
                <a:ext cx="1344" cy="0"/>
              </a:xfrm>
              <a:prstGeom prst="line">
                <a:avLst/>
              </a:prstGeom>
              <a:ln w="28575" cap="flat" cmpd="sng">
                <a:solidFill>
                  <a:srgbClr val="0000FF"/>
                </a:solidFill>
                <a:prstDash val="solid"/>
                <a:headEnd type="none" w="sm" len="lg"/>
                <a:tailEnd type="triangle" w="sm" len="lg"/>
              </a:ln>
            </p:spPr>
          </p:sp>
          <p:sp>
            <p:nvSpPr>
              <p:cNvPr id="11317" name="Line 25"/>
              <p:cNvSpPr/>
              <p:nvPr/>
            </p:nvSpPr>
            <p:spPr>
              <a:xfrm>
                <a:off x="3744" y="1200"/>
                <a:ext cx="144" cy="192"/>
              </a:xfrm>
              <a:prstGeom prst="line">
                <a:avLst/>
              </a:prstGeom>
              <a:ln w="19050" cap="flat" cmpd="sng">
                <a:solidFill>
                  <a:srgbClr val="0000FF"/>
                </a:solidFill>
                <a:prstDash val="solid"/>
                <a:headEnd type="none" w="sm" len="lg"/>
                <a:tailEnd type="none" w="sm" len="lg"/>
              </a:ln>
            </p:spPr>
          </p:sp>
          <p:sp>
            <p:nvSpPr>
              <p:cNvPr id="11318" name="Line 26"/>
              <p:cNvSpPr/>
              <p:nvPr/>
            </p:nvSpPr>
            <p:spPr>
              <a:xfrm>
                <a:off x="4128" y="1200"/>
                <a:ext cx="144" cy="192"/>
              </a:xfrm>
              <a:prstGeom prst="line">
                <a:avLst/>
              </a:prstGeom>
              <a:ln w="19050" cap="flat" cmpd="sng">
                <a:solidFill>
                  <a:srgbClr val="0000FF"/>
                </a:solidFill>
                <a:prstDash val="solid"/>
                <a:headEnd type="none" w="sm" len="lg"/>
                <a:tailEnd type="none" w="sm" len="lg"/>
              </a:ln>
            </p:spPr>
          </p:sp>
          <p:sp>
            <p:nvSpPr>
              <p:cNvPr id="11319" name="Line 27"/>
              <p:cNvSpPr/>
              <p:nvPr/>
            </p:nvSpPr>
            <p:spPr>
              <a:xfrm>
                <a:off x="4320" y="1200"/>
                <a:ext cx="144" cy="192"/>
              </a:xfrm>
              <a:prstGeom prst="line">
                <a:avLst/>
              </a:prstGeom>
              <a:ln w="19050" cap="flat" cmpd="sng">
                <a:solidFill>
                  <a:srgbClr val="0000FF"/>
                </a:solidFill>
                <a:prstDash val="solid"/>
                <a:headEnd type="none" w="sm" len="lg"/>
                <a:tailEnd type="none" w="sm" len="lg"/>
              </a:ln>
            </p:spPr>
          </p:sp>
          <p:sp>
            <p:nvSpPr>
              <p:cNvPr id="11320" name="Line 28"/>
              <p:cNvSpPr/>
              <p:nvPr/>
            </p:nvSpPr>
            <p:spPr>
              <a:xfrm>
                <a:off x="4512" y="1200"/>
                <a:ext cx="144" cy="192"/>
              </a:xfrm>
              <a:prstGeom prst="line">
                <a:avLst/>
              </a:prstGeom>
              <a:ln w="19050" cap="flat" cmpd="sng">
                <a:solidFill>
                  <a:srgbClr val="0000FF"/>
                </a:solidFill>
                <a:prstDash val="solid"/>
                <a:headEnd type="none" w="sm" len="lg"/>
                <a:tailEnd type="none" w="sm" len="lg"/>
              </a:ln>
            </p:spPr>
          </p:sp>
          <p:sp>
            <p:nvSpPr>
              <p:cNvPr id="11321" name="Line 29"/>
              <p:cNvSpPr/>
              <p:nvPr/>
            </p:nvSpPr>
            <p:spPr>
              <a:xfrm>
                <a:off x="4704" y="1200"/>
                <a:ext cx="144" cy="192"/>
              </a:xfrm>
              <a:prstGeom prst="line">
                <a:avLst/>
              </a:prstGeom>
              <a:ln w="19050" cap="flat" cmpd="sng">
                <a:solidFill>
                  <a:srgbClr val="0000FF"/>
                </a:solidFill>
                <a:prstDash val="solid"/>
                <a:headEnd type="none" w="sm" len="lg"/>
                <a:tailEnd type="none" w="sm" len="lg"/>
              </a:ln>
            </p:spPr>
          </p:sp>
          <p:sp>
            <p:nvSpPr>
              <p:cNvPr id="11322" name="Line 30"/>
              <p:cNvSpPr/>
              <p:nvPr/>
            </p:nvSpPr>
            <p:spPr>
              <a:xfrm>
                <a:off x="3936" y="1200"/>
                <a:ext cx="144" cy="192"/>
              </a:xfrm>
              <a:prstGeom prst="line">
                <a:avLst/>
              </a:prstGeom>
              <a:ln w="19050" cap="flat" cmpd="sng">
                <a:solidFill>
                  <a:srgbClr val="0000FF"/>
                </a:solidFill>
                <a:prstDash val="solid"/>
                <a:headEnd type="none" w="sm" len="lg"/>
                <a:tailEnd type="none" w="sm" len="lg"/>
              </a:ln>
            </p:spPr>
          </p:sp>
        </p:grpSp>
        <p:grpSp>
          <p:nvGrpSpPr>
            <p:cNvPr id="11276" name="Group 31"/>
            <p:cNvGrpSpPr/>
            <p:nvPr/>
          </p:nvGrpSpPr>
          <p:grpSpPr>
            <a:xfrm>
              <a:off x="3303" y="920"/>
              <a:ext cx="685" cy="1000"/>
              <a:chOff x="2967" y="725"/>
              <a:chExt cx="685" cy="1000"/>
            </a:xfrm>
          </p:grpSpPr>
          <p:sp>
            <p:nvSpPr>
              <p:cNvPr id="11314" name="AutoShape 32"/>
              <p:cNvSpPr/>
              <p:nvPr/>
            </p:nvSpPr>
            <p:spPr>
              <a:xfrm rot="3289616">
                <a:off x="2808" y="881"/>
                <a:ext cx="1000" cy="685"/>
              </a:xfrm>
              <a:prstGeom prst="parallelogram">
                <a:avLst>
                  <a:gd name="adj" fmla="val 36496"/>
                </a:avLst>
              </a:prstGeom>
              <a:solidFill>
                <a:srgbClr val="CFF1AD">
                  <a:alpha val="50195"/>
                </a:srgbClr>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15" name="Line 33"/>
              <p:cNvSpPr/>
              <p:nvPr/>
            </p:nvSpPr>
            <p:spPr>
              <a:xfrm rot="-2052929">
                <a:off x="3600" y="1152"/>
                <a:ext cx="48" cy="331"/>
              </a:xfrm>
              <a:prstGeom prst="line">
                <a:avLst/>
              </a:prstGeom>
              <a:ln w="19050" cap="flat" cmpd="sng">
                <a:solidFill>
                  <a:srgbClr val="FF0000"/>
                </a:solidFill>
                <a:prstDash val="solid"/>
                <a:headEnd type="triangle" w="sm" len="lg"/>
                <a:tailEnd type="triangle" w="sm" len="lg"/>
              </a:ln>
            </p:spPr>
          </p:sp>
        </p:grpSp>
        <p:grpSp>
          <p:nvGrpSpPr>
            <p:cNvPr id="11277" name="Group 34"/>
            <p:cNvGrpSpPr/>
            <p:nvPr/>
          </p:nvGrpSpPr>
          <p:grpSpPr>
            <a:xfrm>
              <a:off x="4176" y="1728"/>
              <a:ext cx="1104" cy="336"/>
              <a:chOff x="4272" y="1632"/>
              <a:chExt cx="1104" cy="336"/>
            </a:xfrm>
          </p:grpSpPr>
          <p:sp>
            <p:nvSpPr>
              <p:cNvPr id="11312" name="AutoShape 35"/>
              <p:cNvSpPr/>
              <p:nvPr/>
            </p:nvSpPr>
            <p:spPr>
              <a:xfrm>
                <a:off x="4272" y="1632"/>
                <a:ext cx="816" cy="336"/>
              </a:xfrm>
              <a:prstGeom prst="wedgeRoundRectCallout">
                <a:avLst>
                  <a:gd name="adj1" fmla="val -111764"/>
                  <a:gd name="adj2" fmla="val -73514"/>
                  <a:gd name="adj3" fmla="val 16667"/>
                </a:avLst>
              </a:prstGeom>
              <a:solidFill>
                <a:srgbClr val="FFEFFF"/>
              </a:solidFill>
              <a:ln w="9525" cap="flat" cmpd="sng">
                <a:solidFill>
                  <a:srgbClr val="CC00CC"/>
                </a:solidFill>
                <a:prstDash val="solid"/>
                <a:miter/>
                <a:headEnd type="none" w="med" len="med"/>
                <a:tailEnd type="none" w="med" len="med"/>
              </a:ln>
            </p:spPr>
            <p:txBody>
              <a:bodyPr/>
              <a:p>
                <a:pPr algn="ctr" eaLnBrk="1" hangingPunct="1"/>
                <a:endParaRPr lang="zh-CN" altLang="zh-CN" sz="2800" b="1" dirty="0">
                  <a:solidFill>
                    <a:srgbClr val="1C1C1C"/>
                  </a:solidFill>
                  <a:latin typeface="Times New Roman" panose="02020603050405020304" pitchFamily="18" charset="0"/>
                </a:endParaRPr>
              </a:p>
            </p:txBody>
          </p:sp>
          <p:sp>
            <p:nvSpPr>
              <p:cNvPr id="11313" name="Text Box 36"/>
              <p:cNvSpPr txBox="1"/>
              <p:nvPr/>
            </p:nvSpPr>
            <p:spPr>
              <a:xfrm>
                <a:off x="4272" y="1632"/>
                <a:ext cx="1104" cy="327"/>
              </a:xfrm>
              <a:prstGeom prst="rect">
                <a:avLst/>
              </a:prstGeom>
              <a:noFill/>
              <a:ln w="28575">
                <a:noFill/>
              </a:ln>
            </p:spPr>
            <p:txBody>
              <a:bodyPr>
                <a:spAutoFit/>
              </a:bodyPr>
              <a:p>
                <a:pPr eaLnBrk="1" hangingPunct="1">
                  <a:spcBef>
                    <a:spcPct val="50000"/>
                  </a:spcBef>
                </a:pPr>
                <a:r>
                  <a:rPr lang="zh-CN" altLang="en-US" sz="2800" b="1" dirty="0">
                    <a:solidFill>
                      <a:srgbClr val="003366"/>
                    </a:solidFill>
                    <a:latin typeface="Times New Roman" panose="02020603050405020304" pitchFamily="18" charset="0"/>
                  </a:rPr>
                  <a:t>检偏器</a:t>
                </a:r>
                <a:endParaRPr lang="zh-CN" altLang="en-US" sz="2800" b="1" dirty="0">
                  <a:solidFill>
                    <a:srgbClr val="003366"/>
                  </a:solidFill>
                  <a:latin typeface="Times New Roman" panose="02020603050405020304" pitchFamily="18" charset="0"/>
                </a:endParaRPr>
              </a:p>
            </p:txBody>
          </p:sp>
        </p:grpSp>
        <p:grpSp>
          <p:nvGrpSpPr>
            <p:cNvPr id="11278" name="Group 37"/>
            <p:cNvGrpSpPr/>
            <p:nvPr/>
          </p:nvGrpSpPr>
          <p:grpSpPr>
            <a:xfrm>
              <a:off x="1680" y="912"/>
              <a:ext cx="722" cy="1056"/>
              <a:chOff x="1776" y="768"/>
              <a:chExt cx="722" cy="1056"/>
            </a:xfrm>
          </p:grpSpPr>
          <p:sp>
            <p:nvSpPr>
              <p:cNvPr id="11310" name="AutoShape 38"/>
              <p:cNvSpPr/>
              <p:nvPr/>
            </p:nvSpPr>
            <p:spPr>
              <a:xfrm rot="-5439597">
                <a:off x="1609" y="935"/>
                <a:ext cx="1056" cy="722"/>
              </a:xfrm>
              <a:prstGeom prst="parallelogram">
                <a:avLst>
                  <a:gd name="adj" fmla="val 36565"/>
                </a:avLst>
              </a:prstGeom>
              <a:solidFill>
                <a:srgbClr val="E4F8BC">
                  <a:alpha val="50195"/>
                </a:srgbClr>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11" name="Line 39"/>
              <p:cNvSpPr/>
              <p:nvPr/>
            </p:nvSpPr>
            <p:spPr>
              <a:xfrm flipV="1">
                <a:off x="2352" y="1392"/>
                <a:ext cx="0" cy="336"/>
              </a:xfrm>
              <a:prstGeom prst="line">
                <a:avLst/>
              </a:prstGeom>
              <a:ln w="19050" cap="flat" cmpd="sng">
                <a:solidFill>
                  <a:srgbClr val="FF0000"/>
                </a:solidFill>
                <a:prstDash val="solid"/>
                <a:headEnd type="triangle" w="sm" len="lg"/>
                <a:tailEnd type="triangle" w="sm" len="lg"/>
              </a:ln>
            </p:spPr>
          </p:sp>
        </p:grpSp>
        <p:grpSp>
          <p:nvGrpSpPr>
            <p:cNvPr id="11279" name="Group 40"/>
            <p:cNvGrpSpPr/>
            <p:nvPr/>
          </p:nvGrpSpPr>
          <p:grpSpPr>
            <a:xfrm>
              <a:off x="720" y="1296"/>
              <a:ext cx="1344" cy="288"/>
              <a:chOff x="1104" y="3408"/>
              <a:chExt cx="1488" cy="288"/>
            </a:xfrm>
          </p:grpSpPr>
          <p:sp>
            <p:nvSpPr>
              <p:cNvPr id="11299" name="Line 41"/>
              <p:cNvSpPr/>
              <p:nvPr/>
            </p:nvSpPr>
            <p:spPr>
              <a:xfrm>
                <a:off x="1104" y="3552"/>
                <a:ext cx="1488" cy="0"/>
              </a:xfrm>
              <a:prstGeom prst="line">
                <a:avLst/>
              </a:prstGeom>
              <a:ln w="28575" cap="flat" cmpd="sng">
                <a:solidFill>
                  <a:srgbClr val="0000FF"/>
                </a:solidFill>
                <a:prstDash val="solid"/>
                <a:headEnd type="none" w="med" len="med"/>
                <a:tailEnd type="triangle" w="sm" len="lg"/>
              </a:ln>
            </p:spPr>
          </p:sp>
          <p:sp>
            <p:nvSpPr>
              <p:cNvPr id="11300" name="Line 42"/>
              <p:cNvSpPr/>
              <p:nvPr/>
            </p:nvSpPr>
            <p:spPr>
              <a:xfrm>
                <a:off x="1426" y="3408"/>
                <a:ext cx="0" cy="288"/>
              </a:xfrm>
              <a:prstGeom prst="line">
                <a:avLst/>
              </a:prstGeom>
              <a:ln w="19050" cap="flat" cmpd="sng">
                <a:solidFill>
                  <a:srgbClr val="0000FF"/>
                </a:solidFill>
                <a:prstDash val="solid"/>
                <a:headEnd type="none" w="med" len="med"/>
                <a:tailEnd type="none" w="sm" len="lg"/>
              </a:ln>
            </p:spPr>
          </p:sp>
          <p:sp>
            <p:nvSpPr>
              <p:cNvPr id="11301" name="Line 43"/>
              <p:cNvSpPr/>
              <p:nvPr/>
            </p:nvSpPr>
            <p:spPr>
              <a:xfrm>
                <a:off x="1667" y="3408"/>
                <a:ext cx="0" cy="288"/>
              </a:xfrm>
              <a:prstGeom prst="line">
                <a:avLst/>
              </a:prstGeom>
              <a:ln w="19050" cap="flat" cmpd="sng">
                <a:solidFill>
                  <a:srgbClr val="0000FF"/>
                </a:solidFill>
                <a:prstDash val="solid"/>
                <a:headEnd type="none" w="med" len="med"/>
                <a:tailEnd type="none" w="sm" len="lg"/>
              </a:ln>
            </p:spPr>
          </p:sp>
          <p:sp>
            <p:nvSpPr>
              <p:cNvPr id="11302" name="Line 44"/>
              <p:cNvSpPr/>
              <p:nvPr/>
            </p:nvSpPr>
            <p:spPr>
              <a:xfrm>
                <a:off x="1908" y="3408"/>
                <a:ext cx="0" cy="288"/>
              </a:xfrm>
              <a:prstGeom prst="line">
                <a:avLst/>
              </a:prstGeom>
              <a:ln w="19050" cap="flat" cmpd="sng">
                <a:solidFill>
                  <a:srgbClr val="0000FF"/>
                </a:solidFill>
                <a:prstDash val="solid"/>
                <a:headEnd type="none" w="med" len="med"/>
                <a:tailEnd type="none" w="sm" len="lg"/>
              </a:ln>
            </p:spPr>
          </p:sp>
          <p:sp>
            <p:nvSpPr>
              <p:cNvPr id="11303" name="Line 45"/>
              <p:cNvSpPr/>
              <p:nvPr/>
            </p:nvSpPr>
            <p:spPr>
              <a:xfrm>
                <a:off x="2150" y="3408"/>
                <a:ext cx="0" cy="288"/>
              </a:xfrm>
              <a:prstGeom prst="line">
                <a:avLst/>
              </a:prstGeom>
              <a:ln w="19050" cap="flat" cmpd="sng">
                <a:solidFill>
                  <a:srgbClr val="0000FF"/>
                </a:solidFill>
                <a:prstDash val="solid"/>
                <a:headEnd type="none" w="med" len="med"/>
                <a:tailEnd type="none" w="sm" len="lg"/>
              </a:ln>
            </p:spPr>
          </p:sp>
          <p:sp>
            <p:nvSpPr>
              <p:cNvPr id="11304" name="Line 46"/>
              <p:cNvSpPr/>
              <p:nvPr/>
            </p:nvSpPr>
            <p:spPr>
              <a:xfrm>
                <a:off x="2391" y="3408"/>
                <a:ext cx="0" cy="288"/>
              </a:xfrm>
              <a:prstGeom prst="line">
                <a:avLst/>
              </a:prstGeom>
              <a:ln w="19050" cap="flat" cmpd="sng">
                <a:solidFill>
                  <a:srgbClr val="0000FF"/>
                </a:solidFill>
                <a:prstDash val="solid"/>
                <a:headEnd type="none" w="med" len="med"/>
                <a:tailEnd type="none" w="sm" len="lg"/>
              </a:ln>
            </p:spPr>
          </p:sp>
          <p:sp>
            <p:nvSpPr>
              <p:cNvPr id="11305" name="Oval 47"/>
              <p:cNvSpPr/>
              <p:nvPr/>
            </p:nvSpPr>
            <p:spPr>
              <a:xfrm>
                <a:off x="1265" y="3516"/>
                <a:ext cx="80"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06" name="Oval 48"/>
              <p:cNvSpPr/>
              <p:nvPr/>
            </p:nvSpPr>
            <p:spPr>
              <a:xfrm>
                <a:off x="1506" y="3516"/>
                <a:ext cx="81"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07" name="Oval 49"/>
              <p:cNvSpPr/>
              <p:nvPr/>
            </p:nvSpPr>
            <p:spPr>
              <a:xfrm>
                <a:off x="1747" y="3516"/>
                <a:ext cx="81"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08" name="Oval 50"/>
              <p:cNvSpPr/>
              <p:nvPr/>
            </p:nvSpPr>
            <p:spPr>
              <a:xfrm>
                <a:off x="1989" y="3516"/>
                <a:ext cx="80"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11309" name="Oval 51"/>
              <p:cNvSpPr/>
              <p:nvPr/>
            </p:nvSpPr>
            <p:spPr>
              <a:xfrm>
                <a:off x="2230" y="3516"/>
                <a:ext cx="80" cy="7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11280" name="Group 52"/>
            <p:cNvGrpSpPr/>
            <p:nvPr/>
          </p:nvGrpSpPr>
          <p:grpSpPr>
            <a:xfrm>
              <a:off x="720" y="1728"/>
              <a:ext cx="1104" cy="336"/>
              <a:chOff x="1296" y="1392"/>
              <a:chExt cx="1104" cy="336"/>
            </a:xfrm>
          </p:grpSpPr>
          <p:sp>
            <p:nvSpPr>
              <p:cNvPr id="11297" name="AutoShape 53"/>
              <p:cNvSpPr/>
              <p:nvPr/>
            </p:nvSpPr>
            <p:spPr>
              <a:xfrm>
                <a:off x="1296" y="1392"/>
                <a:ext cx="768" cy="336"/>
              </a:xfrm>
              <a:prstGeom prst="wedgeRoundRectCallout">
                <a:avLst>
                  <a:gd name="adj1" fmla="val 104426"/>
                  <a:gd name="adj2" fmla="val -56250"/>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eaLnBrk="1" hangingPunct="1"/>
                <a:endParaRPr lang="zh-CN" altLang="zh-CN" sz="2800" b="1" dirty="0">
                  <a:solidFill>
                    <a:srgbClr val="1C1C1C"/>
                  </a:solidFill>
                  <a:latin typeface="Times New Roman" panose="02020603050405020304" pitchFamily="18" charset="0"/>
                </a:endParaRPr>
              </a:p>
            </p:txBody>
          </p:sp>
          <p:sp>
            <p:nvSpPr>
              <p:cNvPr id="11298" name="Text Box 54"/>
              <p:cNvSpPr txBox="1"/>
              <p:nvPr/>
            </p:nvSpPr>
            <p:spPr>
              <a:xfrm>
                <a:off x="1296" y="1392"/>
                <a:ext cx="1104" cy="327"/>
              </a:xfrm>
              <a:prstGeom prst="rect">
                <a:avLst/>
              </a:prstGeom>
              <a:noFill/>
              <a:ln w="28575">
                <a:noFill/>
              </a:ln>
            </p:spPr>
            <p:txBody>
              <a:bodyPr>
                <a:spAutoFit/>
              </a:bodyPr>
              <a:p>
                <a:pPr eaLnBrk="1" hangingPunct="1">
                  <a:spcBef>
                    <a:spcPct val="50000"/>
                  </a:spcBef>
                </a:pPr>
                <a:r>
                  <a:rPr lang="zh-CN" altLang="en-US" sz="2800" b="1" dirty="0">
                    <a:solidFill>
                      <a:srgbClr val="003366"/>
                    </a:solidFill>
                    <a:latin typeface="Times New Roman" panose="02020603050405020304" pitchFamily="18" charset="0"/>
                  </a:rPr>
                  <a:t>起偏器</a:t>
                </a:r>
                <a:endParaRPr lang="zh-CN" altLang="en-US" sz="2800" b="1" dirty="0">
                  <a:solidFill>
                    <a:srgbClr val="003366"/>
                  </a:solidFill>
                  <a:latin typeface="Times New Roman" panose="02020603050405020304" pitchFamily="18" charset="0"/>
                </a:endParaRPr>
              </a:p>
            </p:txBody>
          </p:sp>
        </p:grpSp>
        <p:grpSp>
          <p:nvGrpSpPr>
            <p:cNvPr id="11281" name="Group 55"/>
            <p:cNvGrpSpPr/>
            <p:nvPr/>
          </p:nvGrpSpPr>
          <p:grpSpPr>
            <a:xfrm>
              <a:off x="2016" y="1296"/>
              <a:ext cx="1632" cy="288"/>
              <a:chOff x="2112" y="1152"/>
              <a:chExt cx="1632" cy="288"/>
            </a:xfrm>
          </p:grpSpPr>
          <p:grpSp>
            <p:nvGrpSpPr>
              <p:cNvPr id="11288" name="Group 56"/>
              <p:cNvGrpSpPr/>
              <p:nvPr/>
            </p:nvGrpSpPr>
            <p:grpSpPr>
              <a:xfrm>
                <a:off x="2112" y="1152"/>
                <a:ext cx="1632" cy="288"/>
                <a:chOff x="2112" y="1152"/>
                <a:chExt cx="1632" cy="288"/>
              </a:xfrm>
            </p:grpSpPr>
            <p:sp>
              <p:nvSpPr>
                <p:cNvPr id="11291" name="Line 57"/>
                <p:cNvSpPr/>
                <p:nvPr/>
              </p:nvSpPr>
              <p:spPr>
                <a:xfrm>
                  <a:off x="2112" y="1296"/>
                  <a:ext cx="1632" cy="0"/>
                </a:xfrm>
                <a:prstGeom prst="line">
                  <a:avLst/>
                </a:prstGeom>
                <a:ln w="28575" cap="flat" cmpd="sng">
                  <a:solidFill>
                    <a:srgbClr val="0000FF"/>
                  </a:solidFill>
                  <a:prstDash val="solid"/>
                  <a:headEnd type="none" w="med" len="med"/>
                  <a:tailEnd type="triangle" w="sm" len="lg"/>
                </a:ln>
              </p:spPr>
            </p:sp>
            <p:sp>
              <p:nvSpPr>
                <p:cNvPr id="11292" name="Line 58"/>
                <p:cNvSpPr/>
                <p:nvPr/>
              </p:nvSpPr>
              <p:spPr>
                <a:xfrm>
                  <a:off x="2315" y="1152"/>
                  <a:ext cx="0" cy="288"/>
                </a:xfrm>
                <a:prstGeom prst="line">
                  <a:avLst/>
                </a:prstGeom>
                <a:ln w="19050" cap="flat" cmpd="sng">
                  <a:solidFill>
                    <a:srgbClr val="0000FF"/>
                  </a:solidFill>
                  <a:prstDash val="solid"/>
                  <a:headEnd type="none" w="med" len="med"/>
                  <a:tailEnd type="none" w="sm" len="lg"/>
                </a:ln>
              </p:spPr>
            </p:sp>
            <p:sp>
              <p:nvSpPr>
                <p:cNvPr id="11293" name="Line 59"/>
                <p:cNvSpPr/>
                <p:nvPr/>
              </p:nvSpPr>
              <p:spPr>
                <a:xfrm>
                  <a:off x="2517" y="1152"/>
                  <a:ext cx="0" cy="288"/>
                </a:xfrm>
                <a:prstGeom prst="line">
                  <a:avLst/>
                </a:prstGeom>
                <a:ln w="19050" cap="flat" cmpd="sng">
                  <a:solidFill>
                    <a:srgbClr val="0000FF"/>
                  </a:solidFill>
                  <a:prstDash val="solid"/>
                  <a:headEnd type="none" w="med" len="med"/>
                  <a:tailEnd type="none" w="sm" len="lg"/>
                </a:ln>
              </p:spPr>
            </p:sp>
            <p:sp>
              <p:nvSpPr>
                <p:cNvPr id="11294" name="Line 60"/>
                <p:cNvSpPr/>
                <p:nvPr/>
              </p:nvSpPr>
              <p:spPr>
                <a:xfrm>
                  <a:off x="2720" y="1152"/>
                  <a:ext cx="0" cy="288"/>
                </a:xfrm>
                <a:prstGeom prst="line">
                  <a:avLst/>
                </a:prstGeom>
                <a:ln w="19050" cap="flat" cmpd="sng">
                  <a:solidFill>
                    <a:srgbClr val="0000FF"/>
                  </a:solidFill>
                  <a:prstDash val="solid"/>
                  <a:headEnd type="none" w="med" len="med"/>
                  <a:tailEnd type="none" w="sm" len="lg"/>
                </a:ln>
              </p:spPr>
            </p:sp>
            <p:sp>
              <p:nvSpPr>
                <p:cNvPr id="11295" name="Line 61"/>
                <p:cNvSpPr/>
                <p:nvPr/>
              </p:nvSpPr>
              <p:spPr>
                <a:xfrm>
                  <a:off x="2922" y="1152"/>
                  <a:ext cx="0" cy="288"/>
                </a:xfrm>
                <a:prstGeom prst="line">
                  <a:avLst/>
                </a:prstGeom>
                <a:ln w="19050" cap="flat" cmpd="sng">
                  <a:solidFill>
                    <a:srgbClr val="0000FF"/>
                  </a:solidFill>
                  <a:prstDash val="solid"/>
                  <a:headEnd type="none" w="med" len="med"/>
                  <a:tailEnd type="none" w="sm" len="lg"/>
                </a:ln>
              </p:spPr>
            </p:sp>
            <p:sp>
              <p:nvSpPr>
                <p:cNvPr id="11296" name="Line 62"/>
                <p:cNvSpPr/>
                <p:nvPr/>
              </p:nvSpPr>
              <p:spPr>
                <a:xfrm>
                  <a:off x="3125" y="1152"/>
                  <a:ext cx="0" cy="288"/>
                </a:xfrm>
                <a:prstGeom prst="line">
                  <a:avLst/>
                </a:prstGeom>
                <a:ln w="19050" cap="flat" cmpd="sng">
                  <a:solidFill>
                    <a:srgbClr val="0000FF"/>
                  </a:solidFill>
                  <a:prstDash val="solid"/>
                  <a:headEnd type="none" w="med" len="med"/>
                  <a:tailEnd type="none" w="sm" len="lg"/>
                </a:ln>
              </p:spPr>
            </p:sp>
          </p:grpSp>
          <p:sp>
            <p:nvSpPr>
              <p:cNvPr id="11289" name="Line 63"/>
              <p:cNvSpPr/>
              <p:nvPr/>
            </p:nvSpPr>
            <p:spPr>
              <a:xfrm>
                <a:off x="3312" y="1152"/>
                <a:ext cx="0" cy="288"/>
              </a:xfrm>
              <a:prstGeom prst="line">
                <a:avLst/>
              </a:prstGeom>
              <a:ln w="19050" cap="flat" cmpd="sng">
                <a:solidFill>
                  <a:srgbClr val="0000FF"/>
                </a:solidFill>
                <a:prstDash val="solid"/>
                <a:headEnd type="none" w="med" len="med"/>
                <a:tailEnd type="none" w="sm" len="lg"/>
              </a:ln>
            </p:spPr>
          </p:sp>
          <p:sp>
            <p:nvSpPr>
              <p:cNvPr id="11290" name="Line 64"/>
              <p:cNvSpPr/>
              <p:nvPr/>
            </p:nvSpPr>
            <p:spPr>
              <a:xfrm>
                <a:off x="3504" y="1152"/>
                <a:ext cx="0" cy="288"/>
              </a:xfrm>
              <a:prstGeom prst="line">
                <a:avLst/>
              </a:prstGeom>
              <a:ln w="19050" cap="flat" cmpd="sng">
                <a:solidFill>
                  <a:srgbClr val="0000FF"/>
                </a:solidFill>
                <a:prstDash val="solid"/>
                <a:headEnd type="none" w="med" len="med"/>
                <a:tailEnd type="none" w="sm" len="lg"/>
              </a:ln>
            </p:spPr>
          </p:sp>
        </p:grpSp>
        <p:graphicFrame>
          <p:nvGraphicFramePr>
            <p:cNvPr id="11282" name="Object 3"/>
            <p:cNvGraphicFramePr/>
            <p:nvPr/>
          </p:nvGraphicFramePr>
          <p:xfrm>
            <a:off x="2592" y="864"/>
            <a:ext cx="250" cy="384"/>
          </p:xfrm>
          <a:graphic>
            <a:graphicData uri="http://schemas.openxmlformats.org/presentationml/2006/ole">
              <mc:AlternateContent xmlns:mc="http://schemas.openxmlformats.org/markup-compatibility/2006">
                <mc:Choice xmlns:v="urn:schemas-microsoft-com:vml" Requires="v">
                  <p:oleObj spid="_x0000_s3094" name="" r:id="rId11" imgW="147320" imgH="226060" progId="Equation.3">
                    <p:embed/>
                  </p:oleObj>
                </mc:Choice>
                <mc:Fallback>
                  <p:oleObj name="" r:id="rId11" imgW="147320" imgH="226060" progId="Equation.3">
                    <p:embed/>
                    <p:pic>
                      <p:nvPicPr>
                        <p:cNvPr id="0" name="图片 3093"/>
                        <p:cNvPicPr/>
                        <p:nvPr/>
                      </p:nvPicPr>
                      <p:blipFill>
                        <a:blip r:embed="rId12">
                          <a:clrChange>
                            <a:clrFrom>
                              <a:srgbClr val="000000"/>
                            </a:clrFrom>
                            <a:clrTo>
                              <a:srgbClr val="003366"/>
                            </a:clrTo>
                          </a:clrChange>
                        </a:blip>
                        <a:stretch>
                          <a:fillRect/>
                        </a:stretch>
                      </p:blipFill>
                      <p:spPr>
                        <a:xfrm>
                          <a:off x="2592" y="864"/>
                          <a:ext cx="250" cy="384"/>
                        </a:xfrm>
                        <a:prstGeom prst="rect">
                          <a:avLst/>
                        </a:prstGeom>
                        <a:solidFill>
                          <a:srgbClr val="FFEFFF"/>
                        </a:solidFill>
                        <a:ln w="9525" cap="flat" cmpd="sng">
                          <a:solidFill>
                            <a:srgbClr val="CC00CC"/>
                          </a:solidFill>
                          <a:prstDash val="solid"/>
                          <a:miter/>
                          <a:headEnd type="none" w="med" len="med"/>
                          <a:tailEnd type="none" w="med" len="med"/>
                        </a:ln>
                      </p:spPr>
                    </p:pic>
                  </p:oleObj>
                </mc:Fallback>
              </mc:AlternateContent>
            </a:graphicData>
          </a:graphic>
        </p:graphicFrame>
        <p:graphicFrame>
          <p:nvGraphicFramePr>
            <p:cNvPr id="11283" name="Object 4"/>
            <p:cNvGraphicFramePr/>
            <p:nvPr/>
          </p:nvGraphicFramePr>
          <p:xfrm>
            <a:off x="4896" y="1056"/>
            <a:ext cx="191" cy="266"/>
          </p:xfrm>
          <a:graphic>
            <a:graphicData uri="http://schemas.openxmlformats.org/presentationml/2006/ole">
              <mc:AlternateContent xmlns:mc="http://schemas.openxmlformats.org/markup-compatibility/2006">
                <mc:Choice xmlns:v="urn:schemas-microsoft-com:vml" Requires="v">
                  <p:oleObj spid="_x0000_s3095" name="" r:id="rId13" imgW="165100" imgH="228600" progId="Equation.3">
                    <p:embed/>
                  </p:oleObj>
                </mc:Choice>
                <mc:Fallback>
                  <p:oleObj name="" r:id="rId13" imgW="165100" imgH="228600" progId="Equation.3">
                    <p:embed/>
                    <p:pic>
                      <p:nvPicPr>
                        <p:cNvPr id="0" name="图片 3094"/>
                        <p:cNvPicPr/>
                        <p:nvPr/>
                      </p:nvPicPr>
                      <p:blipFill>
                        <a:blip r:embed="rId14"/>
                        <a:stretch>
                          <a:fillRect/>
                        </a:stretch>
                      </p:blipFill>
                      <p:spPr>
                        <a:xfrm>
                          <a:off x="4896" y="1056"/>
                          <a:ext cx="191" cy="266"/>
                        </a:xfrm>
                        <a:prstGeom prst="rect">
                          <a:avLst/>
                        </a:prstGeom>
                        <a:solidFill>
                          <a:schemeClr val="accent1"/>
                        </a:solidFill>
                        <a:ln w="9525" cap="flat" cmpd="sng">
                          <a:solidFill>
                            <a:schemeClr val="tx1"/>
                          </a:solidFill>
                          <a:prstDash val="solid"/>
                          <a:miter/>
                          <a:headEnd type="none" w="med" len="med"/>
                          <a:tailEnd type="none" w="med" len="med"/>
                        </a:ln>
                      </p:spPr>
                    </p:pic>
                  </p:oleObj>
                </mc:Fallback>
              </mc:AlternateContent>
            </a:graphicData>
          </a:graphic>
        </p:graphicFrame>
        <p:graphicFrame>
          <p:nvGraphicFramePr>
            <p:cNvPr id="11284" name="Object 5"/>
            <p:cNvGraphicFramePr/>
            <p:nvPr/>
          </p:nvGraphicFramePr>
          <p:xfrm>
            <a:off x="4272" y="1008"/>
            <a:ext cx="270" cy="288"/>
          </p:xfrm>
          <a:graphic>
            <a:graphicData uri="http://schemas.openxmlformats.org/presentationml/2006/ole">
              <mc:AlternateContent xmlns:mc="http://schemas.openxmlformats.org/markup-compatibility/2006">
                <mc:Choice xmlns:v="urn:schemas-microsoft-com:vml" Requires="v">
                  <p:oleObj spid="_x0000_s3096" name="" r:id="rId15" imgW="147320" imgH="157480" progId="Equation.3">
                    <p:embed/>
                  </p:oleObj>
                </mc:Choice>
                <mc:Fallback>
                  <p:oleObj name="" r:id="rId15" imgW="147320" imgH="157480" progId="Equation.3">
                    <p:embed/>
                    <p:pic>
                      <p:nvPicPr>
                        <p:cNvPr id="0" name="图片 3095"/>
                        <p:cNvPicPr/>
                        <p:nvPr/>
                      </p:nvPicPr>
                      <p:blipFill>
                        <a:blip r:embed="rId16">
                          <a:clrChange>
                            <a:clrFrom>
                              <a:srgbClr val="000000"/>
                            </a:clrFrom>
                            <a:clrTo>
                              <a:srgbClr val="003366"/>
                            </a:clrTo>
                          </a:clrChange>
                        </a:blip>
                        <a:stretch>
                          <a:fillRect/>
                        </a:stretch>
                      </p:blipFill>
                      <p:spPr>
                        <a:xfrm>
                          <a:off x="4272" y="1008"/>
                          <a:ext cx="270" cy="288"/>
                        </a:xfrm>
                        <a:prstGeom prst="rect">
                          <a:avLst/>
                        </a:prstGeom>
                        <a:noFill/>
                        <a:ln w="38100">
                          <a:noFill/>
                          <a:miter/>
                        </a:ln>
                      </p:spPr>
                    </p:pic>
                  </p:oleObj>
                </mc:Fallback>
              </mc:AlternateContent>
            </a:graphicData>
          </a:graphic>
        </p:graphicFrame>
        <p:graphicFrame>
          <p:nvGraphicFramePr>
            <p:cNvPr id="11285" name="Object 6"/>
            <p:cNvGraphicFramePr/>
            <p:nvPr/>
          </p:nvGraphicFramePr>
          <p:xfrm>
            <a:off x="2592" y="1632"/>
            <a:ext cx="325" cy="384"/>
          </p:xfrm>
          <a:graphic>
            <a:graphicData uri="http://schemas.openxmlformats.org/presentationml/2006/ole">
              <mc:AlternateContent xmlns:mc="http://schemas.openxmlformats.org/markup-compatibility/2006">
                <mc:Choice xmlns:v="urn:schemas-microsoft-com:vml" Requires="v">
                  <p:oleObj spid="_x0000_s3097" name="" r:id="rId17" imgW="194310" imgH="226060" progId="Equation.3">
                    <p:embed/>
                  </p:oleObj>
                </mc:Choice>
                <mc:Fallback>
                  <p:oleObj name="" r:id="rId17" imgW="194310" imgH="226060" progId="Equation.3">
                    <p:embed/>
                    <p:pic>
                      <p:nvPicPr>
                        <p:cNvPr id="0" name="图片 3096"/>
                        <p:cNvPicPr/>
                        <p:nvPr/>
                      </p:nvPicPr>
                      <p:blipFill>
                        <a:blip r:embed="rId18">
                          <a:clrChange>
                            <a:clrFrom>
                              <a:srgbClr val="000000"/>
                            </a:clrFrom>
                            <a:clrTo>
                              <a:srgbClr val="003366"/>
                            </a:clrTo>
                          </a:clrChange>
                        </a:blip>
                        <a:stretch>
                          <a:fillRect/>
                        </a:stretch>
                      </p:blipFill>
                      <p:spPr>
                        <a:xfrm>
                          <a:off x="2592" y="1632"/>
                          <a:ext cx="325" cy="384"/>
                        </a:xfrm>
                        <a:prstGeom prst="rect">
                          <a:avLst/>
                        </a:prstGeom>
                        <a:noFill/>
                        <a:ln w="38100">
                          <a:noFill/>
                          <a:miter/>
                        </a:ln>
                      </p:spPr>
                    </p:pic>
                  </p:oleObj>
                </mc:Fallback>
              </mc:AlternateContent>
            </a:graphicData>
          </a:graphic>
        </p:graphicFrame>
        <p:sp>
          <p:nvSpPr>
            <p:cNvPr id="11286" name="Text Box 69"/>
            <p:cNvSpPr txBox="1"/>
            <p:nvPr/>
          </p:nvSpPr>
          <p:spPr>
            <a:xfrm>
              <a:off x="1632" y="912"/>
              <a:ext cx="288" cy="327"/>
            </a:xfrm>
            <a:prstGeom prst="rect">
              <a:avLst/>
            </a:prstGeom>
            <a:noFill/>
            <a:ln w="9525">
              <a:noFill/>
            </a:ln>
          </p:spPr>
          <p:txBody>
            <a:bodyPr>
              <a:spAutoFit/>
            </a:bodyPr>
            <a:p>
              <a:pPr eaLnBrk="1" hangingPunct="1">
                <a:spcBef>
                  <a:spcPct val="50000"/>
                </a:spcBef>
              </a:pPr>
              <a:r>
                <a:rPr lang="en-US" altLang="zh-CN" sz="2800" dirty="0">
                  <a:solidFill>
                    <a:srgbClr val="0000FF"/>
                  </a:solidFill>
                  <a:latin typeface="Times New Roman" panose="02020603050405020304" pitchFamily="18" charset="0"/>
                </a:rPr>
                <a:t>N</a:t>
              </a:r>
              <a:endParaRPr lang="en-US" altLang="zh-CN" sz="2800" dirty="0">
                <a:solidFill>
                  <a:srgbClr val="0000FF"/>
                </a:solidFill>
                <a:latin typeface="Times New Roman" panose="02020603050405020304" pitchFamily="18" charset="0"/>
              </a:endParaRPr>
            </a:p>
          </p:txBody>
        </p:sp>
        <p:sp>
          <p:nvSpPr>
            <p:cNvPr id="11287" name="Text Box 70"/>
            <p:cNvSpPr txBox="1"/>
            <p:nvPr/>
          </p:nvSpPr>
          <p:spPr>
            <a:xfrm>
              <a:off x="3552" y="1008"/>
              <a:ext cx="336" cy="327"/>
            </a:xfrm>
            <a:prstGeom prst="rect">
              <a:avLst/>
            </a:prstGeom>
            <a:noFill/>
            <a:ln w="9525">
              <a:noFill/>
            </a:ln>
          </p:spPr>
          <p:txBody>
            <a:bodyPr>
              <a:spAutoFit/>
            </a:bodyPr>
            <a:p>
              <a:pPr eaLnBrk="1" hangingPunct="1">
                <a:spcBef>
                  <a:spcPct val="50000"/>
                </a:spcBef>
              </a:pPr>
              <a:r>
                <a:rPr lang="en-US" altLang="zh-CN" sz="2800" dirty="0">
                  <a:solidFill>
                    <a:srgbClr val="0000FF"/>
                  </a:solidFill>
                  <a:latin typeface="Times New Roman" panose="02020603050405020304" pitchFamily="18" charset="0"/>
                </a:rPr>
                <a:t>M</a:t>
              </a:r>
              <a:endParaRPr lang="en-US" altLang="zh-CN" sz="2800" dirty="0">
                <a:solidFill>
                  <a:srgbClr val="0000FF"/>
                </a:solidFill>
                <a:latin typeface="Times New Roman" panose="02020603050405020304" pitchFamily="18" charset="0"/>
              </a:endParaRPr>
            </a:p>
          </p:txBody>
        </p:sp>
      </p:grpSp>
      <p:graphicFrame>
        <p:nvGraphicFramePr>
          <p:cNvPr id="54274" name="Object 2"/>
          <p:cNvGraphicFramePr/>
          <p:nvPr/>
        </p:nvGraphicFramePr>
        <p:xfrm>
          <a:off x="6096000" y="4953000"/>
          <a:ext cx="1981200" cy="614363"/>
        </p:xfrm>
        <a:graphic>
          <a:graphicData uri="http://schemas.openxmlformats.org/presentationml/2006/ole">
            <mc:AlternateContent xmlns:mc="http://schemas.openxmlformats.org/markup-compatibility/2006">
              <mc:Choice xmlns:v="urn:schemas-microsoft-com:vml" Requires="v">
                <p:oleObj spid="_x0000_s3098" name="" r:id="rId19" imgW="909320" imgH="262890" progId="Equation.3">
                  <p:embed/>
                </p:oleObj>
              </mc:Choice>
              <mc:Fallback>
                <p:oleObj name="" r:id="rId19" imgW="909320" imgH="262890" progId="Equation.3">
                  <p:embed/>
                  <p:pic>
                    <p:nvPicPr>
                      <p:cNvPr id="0" name="图片 3097"/>
                      <p:cNvPicPr/>
                      <p:nvPr/>
                    </p:nvPicPr>
                    <p:blipFill>
                      <a:blip r:embed="rId20">
                        <a:clrChange>
                          <a:clrFrom>
                            <a:srgbClr val="000000"/>
                          </a:clrFrom>
                          <a:clrTo>
                            <a:srgbClr val="003366"/>
                          </a:clrTo>
                        </a:clrChange>
                      </a:blip>
                      <a:stretch>
                        <a:fillRect/>
                      </a:stretch>
                    </p:blipFill>
                    <p:spPr>
                      <a:xfrm>
                        <a:off x="6096000" y="4953000"/>
                        <a:ext cx="1981200" cy="614363"/>
                      </a:xfrm>
                      <a:prstGeom prst="rect">
                        <a:avLst/>
                      </a:prstGeom>
                      <a:gradFill rotWithShape="0">
                        <a:gsLst>
                          <a:gs pos="0">
                            <a:srgbClr val="FFEFFF"/>
                          </a:gs>
                          <a:gs pos="50000">
                            <a:srgbClr val="FFFFFF"/>
                          </a:gs>
                          <a:gs pos="100000">
                            <a:srgbClr val="FFEFFF"/>
                          </a:gs>
                        </a:gsLst>
                        <a:lin ang="5400000" scaled="1"/>
                        <a:tileRect/>
                      </a:gradFill>
                      <a:ln w="12700" cap="flat" cmpd="sng">
                        <a:solidFill>
                          <a:srgbClr val="CC00CC"/>
                        </a:solidFill>
                        <a:prstDash val="solid"/>
                        <a:miter/>
                        <a:headEnd type="none" w="med" len="med"/>
                        <a:tailEnd type="none" w="med" len="med"/>
                      </a:ln>
                    </p:spPr>
                  </p:pic>
                </p:oleObj>
              </mc:Fallback>
            </mc:AlternateContent>
          </a:graphicData>
        </a:graphic>
      </p:graphicFrame>
      <p:sp>
        <p:nvSpPr>
          <p:cNvPr id="40009" name="Rectangle 73"/>
          <p:cNvSpPr/>
          <p:nvPr/>
        </p:nvSpPr>
        <p:spPr>
          <a:xfrm>
            <a:off x="2514600" y="4983163"/>
            <a:ext cx="3467100" cy="579437"/>
          </a:xfrm>
          <a:prstGeom prst="rect">
            <a:avLst/>
          </a:prstGeom>
          <a:noFill/>
          <a:ln w="9525">
            <a:noFill/>
          </a:ln>
        </p:spPr>
        <p:txBody>
          <a:bodyPr>
            <a:spAutoFit/>
          </a:bodyPr>
          <a:p>
            <a:pPr eaLnBrk="1" hangingPunct="1"/>
            <a:r>
              <a:rPr lang="en-US" altLang="zh-CN" b="1" dirty="0">
                <a:solidFill>
                  <a:srgbClr val="CC0000"/>
                </a:solidFill>
                <a:latin typeface="Times New Roman" panose="02020603050405020304" pitchFamily="18" charset="0"/>
              </a:rPr>
              <a:t>         </a:t>
            </a:r>
            <a:r>
              <a:rPr lang="zh-CN" altLang="en-US" b="1" dirty="0">
                <a:solidFill>
                  <a:srgbClr val="CC0000"/>
                </a:solidFill>
                <a:latin typeface="Times New Roman" panose="02020603050405020304" pitchFamily="18" charset="0"/>
              </a:rPr>
              <a:t>马吕斯定律</a:t>
            </a:r>
            <a:endParaRPr lang="zh-CN" altLang="en-US"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9"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4272"/>
                                        </p:tgtEl>
                                        <p:attrNameLst>
                                          <p:attrName>style.visibility</p:attrName>
                                        </p:attrNameLst>
                                      </p:cBhvr>
                                      <p:to>
                                        <p:strVal val="visible"/>
                                      </p:to>
                                    </p:set>
                                    <p:animEffect transition="in" filter="blinds(vertical)">
                                      <p:cBhvr>
                                        <p:cTn id="17" dur="500"/>
                                        <p:tgtEl>
                                          <p:spTgt spid="542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54273"/>
                                        </p:tgtEl>
                                        <p:attrNameLst>
                                          <p:attrName>style.visibility</p:attrName>
                                        </p:attrNameLst>
                                      </p:cBhvr>
                                      <p:to>
                                        <p:strVal val="visible"/>
                                      </p:to>
                                    </p:set>
                                    <p:animEffect transition="in" filter="blinds(vertical)">
                                      <p:cBhvr>
                                        <p:cTn id="22" dur="500"/>
                                        <p:tgtEl>
                                          <p:spTgt spid="542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009"/>
                                        </p:tgtEl>
                                        <p:attrNameLst>
                                          <p:attrName>style.visibility</p:attrName>
                                        </p:attrNameLst>
                                      </p:cBhvr>
                                      <p:to>
                                        <p:strVal val="visible"/>
                                      </p:to>
                                    </p:set>
                                    <p:animEffect transition="in" filter="blinds(horizontal)">
                                      <p:cBhvr>
                                        <p:cTn id="27" dur="500"/>
                                        <p:tgtEl>
                                          <p:spTgt spid="4000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4274"/>
                                        </p:tgtEl>
                                        <p:attrNameLst>
                                          <p:attrName>style.visibility</p:attrName>
                                        </p:attrNameLst>
                                      </p:cBhvr>
                                      <p:to>
                                        <p:strVal val="visible"/>
                                      </p:to>
                                    </p:set>
                                    <p:animEffect transition="in" filter="blinds(horizontal)">
                                      <p:cBhvr>
                                        <p:cTn id="32"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0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90" name="Object 2048"/>
          <p:cNvGraphicFramePr/>
          <p:nvPr/>
        </p:nvGraphicFramePr>
        <p:xfrm>
          <a:off x="8150225" y="2743200"/>
          <a:ext cx="688975" cy="533400"/>
        </p:xfrm>
        <a:graphic>
          <a:graphicData uri="http://schemas.openxmlformats.org/presentationml/2006/ole">
            <mc:AlternateContent xmlns:mc="http://schemas.openxmlformats.org/markup-compatibility/2006">
              <mc:Choice xmlns:v="urn:schemas-microsoft-com:vml" Requires="v">
                <p:oleObj spid="_x0000_s3099" name="" r:id="rId1" imgW="367665" imgH="317500" progId="Equation.3">
                  <p:embed/>
                </p:oleObj>
              </mc:Choice>
              <mc:Fallback>
                <p:oleObj name="" r:id="rId1" imgW="367665" imgH="317500" progId="Equation.3">
                  <p:embed/>
                  <p:pic>
                    <p:nvPicPr>
                      <p:cNvPr id="0" name="图片 3098"/>
                      <p:cNvPicPr/>
                      <p:nvPr/>
                    </p:nvPicPr>
                    <p:blipFill>
                      <a:blip r:embed="rId2"/>
                      <a:stretch>
                        <a:fillRect/>
                      </a:stretch>
                    </p:blipFill>
                    <p:spPr>
                      <a:xfrm>
                        <a:off x="8150225" y="2743200"/>
                        <a:ext cx="688975" cy="533400"/>
                      </a:xfrm>
                      <a:prstGeom prst="rect">
                        <a:avLst/>
                      </a:prstGeom>
                      <a:noFill/>
                      <a:ln w="38100">
                        <a:noFill/>
                        <a:miter/>
                      </a:ln>
                    </p:spPr>
                  </p:pic>
                </p:oleObj>
              </mc:Fallback>
            </mc:AlternateContent>
          </a:graphicData>
        </a:graphic>
      </p:graphicFrame>
      <p:sp>
        <p:nvSpPr>
          <p:cNvPr id="12291" name="Text Box 3"/>
          <p:cNvSpPr txBox="1"/>
          <p:nvPr/>
        </p:nvSpPr>
        <p:spPr>
          <a:xfrm>
            <a:off x="530225" y="923925"/>
            <a:ext cx="8156575" cy="4181475"/>
          </a:xfrm>
          <a:prstGeom prst="rect">
            <a:avLst/>
          </a:prstGeom>
          <a:noFill/>
          <a:ln w="9525">
            <a:noFill/>
          </a:ln>
        </p:spPr>
        <p:txBody>
          <a:bodyPr>
            <a:spAutoFit/>
          </a:bodyPr>
          <a:p>
            <a:pPr eaLnBrk="1" hangingPunct="1">
              <a:lnSpc>
                <a:spcPct val="120000"/>
              </a:lnSpc>
              <a:spcBef>
                <a:spcPct val="50000"/>
              </a:spcBef>
            </a:pP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有两个偏振片</a:t>
            </a:r>
            <a:r>
              <a:rPr lang="en-US" altLang="zh-CN" b="1" dirty="0">
                <a:solidFill>
                  <a:srgbClr val="003366"/>
                </a:solidFill>
                <a:latin typeface="宋体" panose="02010600030101010101" pitchFamily="2" charset="-122"/>
              </a:rPr>
              <a:t>,</a:t>
            </a:r>
            <a:r>
              <a:rPr lang="zh-CN" altLang="en-US" b="1" dirty="0">
                <a:solidFill>
                  <a:srgbClr val="003366"/>
                </a:solidFill>
                <a:latin typeface="Times New Roman" panose="02020603050405020304" pitchFamily="18" charset="0"/>
              </a:rPr>
              <a:t>一个用作起偏器</a:t>
            </a: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一个用作检偏器．当它们偏振化方向间的夹角为       时 </a:t>
            </a:r>
            <a:r>
              <a:rPr lang="en-US" altLang="zh-CN" b="1" dirty="0">
                <a:solidFill>
                  <a:srgbClr val="003366"/>
                </a:solidFill>
                <a:latin typeface="宋体" panose="02010600030101010101" pitchFamily="2" charset="-122"/>
              </a:rPr>
              <a:t>,</a:t>
            </a: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一束单色自然光穿过它们</a:t>
            </a:r>
            <a:r>
              <a:rPr lang="en-US" altLang="zh-CN" b="1" dirty="0">
                <a:solidFill>
                  <a:srgbClr val="003366"/>
                </a:solidFill>
                <a:latin typeface="宋体" panose="02010600030101010101" pitchFamily="2" charset="-122"/>
              </a:rPr>
              <a:t>, </a:t>
            </a:r>
            <a:r>
              <a:rPr lang="zh-CN" altLang="en-US" b="1" dirty="0">
                <a:solidFill>
                  <a:srgbClr val="003366"/>
                </a:solidFill>
                <a:latin typeface="Times New Roman" panose="02020603050405020304" pitchFamily="18" charset="0"/>
              </a:rPr>
              <a:t>出射光强为     </a:t>
            </a:r>
            <a:r>
              <a:rPr lang="zh-CN" altLang="en-US" b="1" dirty="0">
                <a:solidFill>
                  <a:srgbClr val="003366"/>
                </a:solidFill>
                <a:latin typeface="宋体" panose="02010600030101010101" pitchFamily="2" charset="-122"/>
              </a:rPr>
              <a:t>；</a:t>
            </a:r>
            <a:r>
              <a:rPr lang="zh-CN" altLang="en-US" b="1" dirty="0">
                <a:solidFill>
                  <a:srgbClr val="003366"/>
                </a:solidFill>
                <a:latin typeface="Times New Roman" panose="02020603050405020304" pitchFamily="18" charset="0"/>
              </a:rPr>
              <a:t> 当它们偏振化方向间的夹角为       时，另一束单色自然光穿过它们 </a:t>
            </a:r>
            <a:r>
              <a:rPr lang="en-US" altLang="zh-CN" b="1" dirty="0">
                <a:solidFill>
                  <a:srgbClr val="003366"/>
                </a:solidFill>
                <a:latin typeface="宋体" panose="02010600030101010101" pitchFamily="2" charset="-122"/>
              </a:rPr>
              <a:t>, </a:t>
            </a: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出射光强为    </a:t>
            </a:r>
            <a:r>
              <a:rPr lang="zh-CN" altLang="en-US" b="1" dirty="0">
                <a:solidFill>
                  <a:srgbClr val="003366"/>
                </a:solidFill>
                <a:latin typeface="宋体" panose="02010600030101010101" pitchFamily="2" charset="-122"/>
              </a:rPr>
              <a:t> </a:t>
            </a:r>
            <a:r>
              <a:rPr lang="en-US" altLang="zh-CN" b="1" dirty="0">
                <a:solidFill>
                  <a:srgbClr val="003366"/>
                </a:solidFill>
                <a:latin typeface="宋体" panose="02010600030101010101" pitchFamily="2" charset="-122"/>
              </a:rPr>
              <a:t>,</a:t>
            </a: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且                 </a:t>
            </a:r>
            <a:r>
              <a:rPr lang="en-US" altLang="zh-CN" b="1" dirty="0">
                <a:solidFill>
                  <a:srgbClr val="003366"/>
                </a:solidFill>
                <a:latin typeface="Times New Roman" panose="02020603050405020304" pitchFamily="18" charset="0"/>
              </a:rPr>
              <a:t>.  </a:t>
            </a:r>
            <a:r>
              <a:rPr lang="zh-CN" altLang="en-US" b="1" dirty="0">
                <a:solidFill>
                  <a:srgbClr val="003366"/>
                </a:solidFill>
                <a:latin typeface="Times New Roman" panose="02020603050405020304" pitchFamily="18" charset="0"/>
              </a:rPr>
              <a:t>求两束单色自然光的强度之比 </a:t>
            </a:r>
            <a:r>
              <a:rPr lang="en-US" altLang="zh-CN" b="1" dirty="0">
                <a:solidFill>
                  <a:srgbClr val="003366"/>
                </a:solidFill>
                <a:latin typeface="Times New Roman" panose="02020603050405020304" pitchFamily="18" charset="0"/>
              </a:rPr>
              <a:t>.</a:t>
            </a:r>
            <a:endParaRPr lang="en-US" altLang="zh-CN" b="1" dirty="0">
              <a:solidFill>
                <a:srgbClr val="003366"/>
              </a:solidFill>
              <a:latin typeface="Times New Roman" panose="02020603050405020304" pitchFamily="18" charset="0"/>
            </a:endParaRPr>
          </a:p>
        </p:txBody>
      </p:sp>
      <p:graphicFrame>
        <p:nvGraphicFramePr>
          <p:cNvPr id="12292" name="Object 2049"/>
          <p:cNvGraphicFramePr/>
          <p:nvPr/>
        </p:nvGraphicFramePr>
        <p:xfrm>
          <a:off x="1104900" y="2133600"/>
          <a:ext cx="688975" cy="533400"/>
        </p:xfrm>
        <a:graphic>
          <a:graphicData uri="http://schemas.openxmlformats.org/presentationml/2006/ole">
            <mc:AlternateContent xmlns:mc="http://schemas.openxmlformats.org/markup-compatibility/2006">
              <mc:Choice xmlns:v="urn:schemas-microsoft-com:vml" Requires="v">
                <p:oleObj spid="_x0000_s3100" name="" r:id="rId3" imgW="252095" imgH="220980" progId="Equation.3">
                  <p:embed/>
                </p:oleObj>
              </mc:Choice>
              <mc:Fallback>
                <p:oleObj name="" r:id="rId3" imgW="252095" imgH="220980" progId="Equation.3">
                  <p:embed/>
                  <p:pic>
                    <p:nvPicPr>
                      <p:cNvPr id="0" name="图片 3099"/>
                      <p:cNvPicPr/>
                      <p:nvPr/>
                    </p:nvPicPr>
                    <p:blipFill>
                      <a:blip r:embed="rId4">
                        <a:clrChange>
                          <a:clrFrom>
                            <a:srgbClr val="000000"/>
                          </a:clrFrom>
                          <a:clrTo>
                            <a:srgbClr val="003366"/>
                          </a:clrTo>
                        </a:clrChange>
                      </a:blip>
                      <a:stretch>
                        <a:fillRect/>
                      </a:stretch>
                    </p:blipFill>
                    <p:spPr>
                      <a:xfrm>
                        <a:off x="1104900" y="2133600"/>
                        <a:ext cx="688975" cy="533400"/>
                      </a:xfrm>
                      <a:prstGeom prst="rect">
                        <a:avLst/>
                      </a:prstGeom>
                      <a:noFill/>
                      <a:ln w="38100">
                        <a:noFill/>
                        <a:miter/>
                      </a:ln>
                    </p:spPr>
                  </p:pic>
                </p:oleObj>
              </mc:Fallback>
            </mc:AlternateContent>
          </a:graphicData>
        </a:graphic>
      </p:graphicFrame>
      <p:graphicFrame>
        <p:nvGraphicFramePr>
          <p:cNvPr id="12293" name="Object 2050"/>
          <p:cNvGraphicFramePr/>
          <p:nvPr/>
        </p:nvGraphicFramePr>
        <p:xfrm>
          <a:off x="1885950" y="2801938"/>
          <a:ext cx="400050" cy="525462"/>
        </p:xfrm>
        <a:graphic>
          <a:graphicData uri="http://schemas.openxmlformats.org/presentationml/2006/ole">
            <mc:AlternateContent xmlns:mc="http://schemas.openxmlformats.org/markup-compatibility/2006">
              <mc:Choice xmlns:v="urn:schemas-microsoft-com:vml" Requires="v">
                <p:oleObj spid="_x0000_s3083" name="" r:id="rId5" imgW="147320" imgH="220980" progId="Equation.3">
                  <p:embed/>
                </p:oleObj>
              </mc:Choice>
              <mc:Fallback>
                <p:oleObj name="" r:id="rId5" imgW="147320" imgH="220980" progId="Equation.3">
                  <p:embed/>
                  <p:pic>
                    <p:nvPicPr>
                      <p:cNvPr id="0" name="图片 3082"/>
                      <p:cNvPicPr/>
                      <p:nvPr/>
                    </p:nvPicPr>
                    <p:blipFill>
                      <a:blip r:embed="rId6">
                        <a:clrChange>
                          <a:clrFrom>
                            <a:srgbClr val="000000"/>
                          </a:clrFrom>
                          <a:clrTo>
                            <a:srgbClr val="003366"/>
                          </a:clrTo>
                        </a:clrChange>
                      </a:blip>
                      <a:stretch>
                        <a:fillRect/>
                      </a:stretch>
                    </p:blipFill>
                    <p:spPr>
                      <a:xfrm>
                        <a:off x="1885950" y="2801938"/>
                        <a:ext cx="400050" cy="525462"/>
                      </a:xfrm>
                      <a:prstGeom prst="rect">
                        <a:avLst/>
                      </a:prstGeom>
                      <a:noFill/>
                      <a:ln w="38100">
                        <a:noFill/>
                        <a:miter/>
                      </a:ln>
                    </p:spPr>
                  </p:pic>
                </p:oleObj>
              </mc:Fallback>
            </mc:AlternateContent>
          </a:graphicData>
        </a:graphic>
      </p:graphicFrame>
      <p:graphicFrame>
        <p:nvGraphicFramePr>
          <p:cNvPr id="12294" name="Object 2051"/>
          <p:cNvGraphicFramePr/>
          <p:nvPr/>
        </p:nvGraphicFramePr>
        <p:xfrm>
          <a:off x="1104900" y="4000500"/>
          <a:ext cx="577850" cy="527050"/>
        </p:xfrm>
        <a:graphic>
          <a:graphicData uri="http://schemas.openxmlformats.org/presentationml/2006/ole">
            <mc:AlternateContent xmlns:mc="http://schemas.openxmlformats.org/markup-compatibility/2006">
              <mc:Choice xmlns:v="urn:schemas-microsoft-com:vml" Requires="v">
                <p:oleObj spid="_x0000_s3102" name="" r:id="rId7" imgW="168275" imgH="220980" progId="Equation.3">
                  <p:embed/>
                </p:oleObj>
              </mc:Choice>
              <mc:Fallback>
                <p:oleObj name="" r:id="rId7" imgW="168275" imgH="220980" progId="Equation.3">
                  <p:embed/>
                  <p:pic>
                    <p:nvPicPr>
                      <p:cNvPr id="0" name="图片 3101"/>
                      <p:cNvPicPr/>
                      <p:nvPr/>
                    </p:nvPicPr>
                    <p:blipFill>
                      <a:blip r:embed="rId8">
                        <a:clrChange>
                          <a:clrFrom>
                            <a:srgbClr val="000000"/>
                          </a:clrFrom>
                          <a:clrTo>
                            <a:srgbClr val="003366"/>
                          </a:clrTo>
                        </a:clrChange>
                      </a:blip>
                      <a:stretch>
                        <a:fillRect/>
                      </a:stretch>
                    </p:blipFill>
                    <p:spPr>
                      <a:xfrm>
                        <a:off x="1104900" y="4000500"/>
                        <a:ext cx="577850" cy="527050"/>
                      </a:xfrm>
                      <a:prstGeom prst="rect">
                        <a:avLst/>
                      </a:prstGeom>
                      <a:noFill/>
                      <a:ln w="38100">
                        <a:noFill/>
                        <a:miter/>
                      </a:ln>
                    </p:spPr>
                  </p:pic>
                </p:oleObj>
              </mc:Fallback>
            </mc:AlternateContent>
          </a:graphicData>
        </a:graphic>
      </p:graphicFrame>
      <p:graphicFrame>
        <p:nvGraphicFramePr>
          <p:cNvPr id="12295" name="Object 2052"/>
          <p:cNvGraphicFramePr/>
          <p:nvPr/>
        </p:nvGraphicFramePr>
        <p:xfrm>
          <a:off x="2590800" y="3949700"/>
          <a:ext cx="1295400" cy="536575"/>
        </p:xfrm>
        <a:graphic>
          <a:graphicData uri="http://schemas.openxmlformats.org/presentationml/2006/ole">
            <mc:AlternateContent xmlns:mc="http://schemas.openxmlformats.org/markup-compatibility/2006">
              <mc:Choice xmlns:v="urn:schemas-microsoft-com:vml" Requires="v">
                <p:oleObj spid="_x0000_s3103" name="" r:id="rId9" imgW="473075" imgH="220980" progId="Equation.3">
                  <p:embed/>
                </p:oleObj>
              </mc:Choice>
              <mc:Fallback>
                <p:oleObj name="" r:id="rId9" imgW="473075" imgH="220980" progId="Equation.3">
                  <p:embed/>
                  <p:pic>
                    <p:nvPicPr>
                      <p:cNvPr id="0" name="图片 3102"/>
                      <p:cNvPicPr/>
                      <p:nvPr/>
                    </p:nvPicPr>
                    <p:blipFill>
                      <a:blip r:embed="rId10">
                        <a:clrChange>
                          <a:clrFrom>
                            <a:srgbClr val="000000"/>
                          </a:clrFrom>
                          <a:clrTo>
                            <a:srgbClr val="003366"/>
                          </a:clrTo>
                        </a:clrChange>
                      </a:blip>
                      <a:stretch>
                        <a:fillRect/>
                      </a:stretch>
                    </p:blipFill>
                    <p:spPr>
                      <a:xfrm>
                        <a:off x="2590800" y="3949700"/>
                        <a:ext cx="1295400" cy="536575"/>
                      </a:xfrm>
                      <a:prstGeom prst="rect">
                        <a:avLst/>
                      </a:prstGeom>
                      <a:noFill/>
                      <a:ln w="38100">
                        <a:noFill/>
                        <a:miter/>
                      </a:ln>
                    </p:spPr>
                  </p:pic>
                </p:oleObj>
              </mc:Fallback>
            </mc:AlternateContent>
          </a:graphicData>
        </a:graphic>
      </p:graphicFrame>
      <p:sp>
        <p:nvSpPr>
          <p:cNvPr id="12296" name="Rectangle 27"/>
          <p:cNvSpPr/>
          <p:nvPr/>
        </p:nvSpPr>
        <p:spPr>
          <a:xfrm>
            <a:off x="3851275" y="63500"/>
            <a:ext cx="1101725" cy="641350"/>
          </a:xfrm>
          <a:prstGeom prst="rect">
            <a:avLst/>
          </a:prstGeom>
          <a:noFill/>
          <a:ln w="9525">
            <a:noFill/>
          </a:ln>
        </p:spPr>
        <p:txBody>
          <a:bodyPr wrap="none">
            <a:spAutoFit/>
          </a:bodyPr>
          <a:p>
            <a:pPr eaLnBrk="1" hangingPunct="1"/>
            <a:r>
              <a:rPr lang="zh-CN" altLang="en-US" sz="3600" b="1" dirty="0">
                <a:solidFill>
                  <a:schemeClr val="bg1"/>
                </a:solidFill>
                <a:latin typeface="Arial" panose="020B0604020202020204" pitchFamily="34" charset="0"/>
              </a:rPr>
              <a:t>例题</a:t>
            </a:r>
            <a:endParaRPr lang="zh-CN" altLang="en-US" sz="3600" b="1" dirty="0">
              <a:solidFill>
                <a:schemeClr val="bg1"/>
              </a:solidFill>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commondata" val="eyJoZGlkIjoiYzdjNWJlZTU1Zjc3ZWMxNjIwOGE1NTg5MDQwYWU3MWM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2502</Words>
  <Application>WPS 演示</Application>
  <PresentationFormat>全屏显示(4:3)</PresentationFormat>
  <Paragraphs>339</Paragraphs>
  <Slides>36</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201</vt:i4>
      </vt:variant>
      <vt:variant>
        <vt:lpstr>幻灯片标题</vt:lpstr>
      </vt:variant>
      <vt:variant>
        <vt:i4>36</vt:i4>
      </vt:variant>
    </vt:vector>
  </HeadingPairs>
  <TitlesOfParts>
    <vt:vector size="250" baseType="lpstr">
      <vt:lpstr>Arial</vt:lpstr>
      <vt:lpstr>宋体</vt:lpstr>
      <vt:lpstr>Wingdings</vt:lpstr>
      <vt:lpstr>Times New Roman</vt:lpstr>
      <vt:lpstr>幼圆</vt:lpstr>
      <vt:lpstr>微软雅黑</vt:lpstr>
      <vt:lpstr>Arial Unicode MS</vt:lpstr>
      <vt:lpstr>等线</vt:lpstr>
      <vt:lpstr>Cambria Math</vt:lpstr>
      <vt:lpstr>楷体_GB2312</vt:lpstr>
      <vt:lpstr>新宋体</vt:lpstr>
      <vt:lpstr>Bookman Old Style</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江南大学理学院物理系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11-10光的偏振性 马吕斯定律</dc:title>
  <dc:creator/>
  <cp:lastModifiedBy>九月微风</cp:lastModifiedBy>
  <cp:revision>53</cp:revision>
  <dcterms:created xsi:type="dcterms:W3CDTF">2005-09-11T15:39:18Z</dcterms:created>
  <dcterms:modified xsi:type="dcterms:W3CDTF">2024-01-09T07:40:17Z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DC6E92457E8447BCAC62AB19CDE58BAB_13</vt:lpwstr>
  </property>
</Properties>
</file>