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57"/>
  </p:notesMasterIdLst>
  <p:handoutMasterIdLst>
    <p:handoutMasterId r:id="rId58"/>
  </p:handoutMasterIdLst>
  <p:sldIdLst>
    <p:sldId id="256" r:id="rId2"/>
    <p:sldId id="289" r:id="rId3"/>
    <p:sldId id="388" r:id="rId4"/>
    <p:sldId id="391" r:id="rId5"/>
    <p:sldId id="358" r:id="rId6"/>
    <p:sldId id="359" r:id="rId7"/>
    <p:sldId id="360" r:id="rId8"/>
    <p:sldId id="361" r:id="rId9"/>
    <p:sldId id="362" r:id="rId10"/>
    <p:sldId id="363" r:id="rId11"/>
    <p:sldId id="364" r:id="rId12"/>
    <p:sldId id="365" r:id="rId13"/>
    <p:sldId id="366" r:id="rId14"/>
    <p:sldId id="367" r:id="rId15"/>
    <p:sldId id="368" r:id="rId16"/>
    <p:sldId id="369" r:id="rId17"/>
    <p:sldId id="370" r:id="rId18"/>
    <p:sldId id="371" r:id="rId19"/>
    <p:sldId id="404" r:id="rId20"/>
    <p:sldId id="372" r:id="rId21"/>
    <p:sldId id="373" r:id="rId22"/>
    <p:sldId id="374" r:id="rId23"/>
    <p:sldId id="375" r:id="rId24"/>
    <p:sldId id="393" r:id="rId25"/>
    <p:sldId id="409" r:id="rId26"/>
    <p:sldId id="410" r:id="rId27"/>
    <p:sldId id="419" r:id="rId28"/>
    <p:sldId id="420" r:id="rId29"/>
    <p:sldId id="421" r:id="rId30"/>
    <p:sldId id="422" r:id="rId31"/>
    <p:sldId id="423" r:id="rId32"/>
    <p:sldId id="424" r:id="rId33"/>
    <p:sldId id="425" r:id="rId34"/>
    <p:sldId id="455" r:id="rId35"/>
    <p:sldId id="456" r:id="rId36"/>
    <p:sldId id="457" r:id="rId37"/>
    <p:sldId id="458" r:id="rId38"/>
    <p:sldId id="428" r:id="rId39"/>
    <p:sldId id="429" r:id="rId40"/>
    <p:sldId id="459" r:id="rId41"/>
    <p:sldId id="412" r:id="rId42"/>
    <p:sldId id="414" r:id="rId43"/>
    <p:sldId id="415" r:id="rId44"/>
    <p:sldId id="416" r:id="rId45"/>
    <p:sldId id="417" r:id="rId46"/>
    <p:sldId id="418" r:id="rId47"/>
    <p:sldId id="394" r:id="rId48"/>
    <p:sldId id="460" r:id="rId49"/>
    <p:sldId id="430" r:id="rId50"/>
    <p:sldId id="432" r:id="rId51"/>
    <p:sldId id="433" r:id="rId52"/>
    <p:sldId id="434" r:id="rId53"/>
    <p:sldId id="435" r:id="rId54"/>
    <p:sldId id="436" r:id="rId55"/>
    <p:sldId id="437" r:id="rId5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黑体" pitchFamily="2" charset="-122"/>
        <a:cs typeface="+mn-cs"/>
      </a:defRPr>
    </a:lvl1pPr>
    <a:lvl2pPr marL="457200" algn="l" rtl="0" fontAlgn="base">
      <a:spcBef>
        <a:spcPct val="0"/>
      </a:spcBef>
      <a:spcAft>
        <a:spcPct val="0"/>
      </a:spcAft>
      <a:defRPr kern="1200">
        <a:solidFill>
          <a:schemeClr val="tx1"/>
        </a:solidFill>
        <a:latin typeface="Arial" charset="0"/>
        <a:ea typeface="黑体" pitchFamily="2" charset="-122"/>
        <a:cs typeface="+mn-cs"/>
      </a:defRPr>
    </a:lvl2pPr>
    <a:lvl3pPr marL="914400" algn="l" rtl="0" fontAlgn="base">
      <a:spcBef>
        <a:spcPct val="0"/>
      </a:spcBef>
      <a:spcAft>
        <a:spcPct val="0"/>
      </a:spcAft>
      <a:defRPr kern="1200">
        <a:solidFill>
          <a:schemeClr val="tx1"/>
        </a:solidFill>
        <a:latin typeface="Arial" charset="0"/>
        <a:ea typeface="黑体" pitchFamily="2" charset="-122"/>
        <a:cs typeface="+mn-cs"/>
      </a:defRPr>
    </a:lvl3pPr>
    <a:lvl4pPr marL="1371600" algn="l" rtl="0" fontAlgn="base">
      <a:spcBef>
        <a:spcPct val="0"/>
      </a:spcBef>
      <a:spcAft>
        <a:spcPct val="0"/>
      </a:spcAft>
      <a:defRPr kern="1200">
        <a:solidFill>
          <a:schemeClr val="tx1"/>
        </a:solidFill>
        <a:latin typeface="Arial" charset="0"/>
        <a:ea typeface="黑体" pitchFamily="2" charset="-122"/>
        <a:cs typeface="+mn-cs"/>
      </a:defRPr>
    </a:lvl4pPr>
    <a:lvl5pPr marL="1828800" algn="l" rtl="0" fontAlgn="base">
      <a:spcBef>
        <a:spcPct val="0"/>
      </a:spcBef>
      <a:spcAft>
        <a:spcPct val="0"/>
      </a:spcAft>
      <a:defRPr kern="1200">
        <a:solidFill>
          <a:schemeClr val="tx1"/>
        </a:solidFill>
        <a:latin typeface="Arial" charset="0"/>
        <a:ea typeface="黑体" pitchFamily="2" charset="-122"/>
        <a:cs typeface="+mn-cs"/>
      </a:defRPr>
    </a:lvl5pPr>
    <a:lvl6pPr marL="2286000" algn="l" defTabSz="914400" rtl="0" eaLnBrk="1" latinLnBrk="0" hangingPunct="1">
      <a:defRPr kern="1200">
        <a:solidFill>
          <a:schemeClr val="tx1"/>
        </a:solidFill>
        <a:latin typeface="Arial" charset="0"/>
        <a:ea typeface="黑体" pitchFamily="2" charset="-122"/>
        <a:cs typeface="+mn-cs"/>
      </a:defRPr>
    </a:lvl6pPr>
    <a:lvl7pPr marL="2743200" algn="l" defTabSz="914400" rtl="0" eaLnBrk="1" latinLnBrk="0" hangingPunct="1">
      <a:defRPr kern="1200">
        <a:solidFill>
          <a:schemeClr val="tx1"/>
        </a:solidFill>
        <a:latin typeface="Arial" charset="0"/>
        <a:ea typeface="黑体" pitchFamily="2" charset="-122"/>
        <a:cs typeface="+mn-cs"/>
      </a:defRPr>
    </a:lvl7pPr>
    <a:lvl8pPr marL="3200400" algn="l" defTabSz="914400" rtl="0" eaLnBrk="1" latinLnBrk="0" hangingPunct="1">
      <a:defRPr kern="1200">
        <a:solidFill>
          <a:schemeClr val="tx1"/>
        </a:solidFill>
        <a:latin typeface="Arial" charset="0"/>
        <a:ea typeface="黑体" pitchFamily="2" charset="-122"/>
        <a:cs typeface="+mn-cs"/>
      </a:defRPr>
    </a:lvl8pPr>
    <a:lvl9pPr marL="3657600" algn="l" defTabSz="914400" rtl="0" eaLnBrk="1" latinLnBrk="0" hangingPunct="1">
      <a:defRPr kern="1200">
        <a:solidFill>
          <a:schemeClr val="tx1"/>
        </a:solidFill>
        <a:latin typeface="Arial" charset="0"/>
        <a:ea typeface="黑体" pitchFamily="2" charset="-122"/>
        <a:cs typeface="+mn-cs"/>
      </a:defRPr>
    </a:lvl9pPr>
  </p:defaultTextStyle>
  <p:extLst>
    <p:ext uri="{521415D9-36F7-43E2-AB2F-B90AF26B5E84}">
      <p14:sectionLst xmlns:p14="http://schemas.microsoft.com/office/powerpoint/2010/main">
        <p14:section name="默认节" id="{C0200AE9-9937-476A-8C4D-2F1B28BA3AB4}">
          <p14:sldIdLst>
            <p14:sldId id="256"/>
            <p14:sldId id="289"/>
            <p14:sldId id="388"/>
            <p14:sldId id="391"/>
            <p14:sldId id="358"/>
            <p14:sldId id="359"/>
            <p14:sldId id="360"/>
            <p14:sldId id="361"/>
            <p14:sldId id="362"/>
            <p14:sldId id="363"/>
            <p14:sldId id="364"/>
            <p14:sldId id="365"/>
            <p14:sldId id="366"/>
            <p14:sldId id="367"/>
            <p14:sldId id="368"/>
            <p14:sldId id="369"/>
            <p14:sldId id="370"/>
            <p14:sldId id="371"/>
            <p14:sldId id="404"/>
            <p14:sldId id="372"/>
            <p14:sldId id="373"/>
            <p14:sldId id="374"/>
            <p14:sldId id="375"/>
            <p14:sldId id="393"/>
          </p14:sldIdLst>
        </p14:section>
        <p14:section name="无标题节" id="{59A804DB-1C78-4B5E-B09F-47F3E6C7DB50}">
          <p14:sldIdLst>
            <p14:sldId id="409"/>
            <p14:sldId id="410"/>
            <p14:sldId id="419"/>
            <p14:sldId id="420"/>
            <p14:sldId id="421"/>
            <p14:sldId id="422"/>
            <p14:sldId id="423"/>
            <p14:sldId id="424"/>
            <p14:sldId id="425"/>
            <p14:sldId id="455"/>
            <p14:sldId id="456"/>
            <p14:sldId id="457"/>
            <p14:sldId id="458"/>
            <p14:sldId id="428"/>
            <p14:sldId id="429"/>
            <p14:sldId id="459"/>
            <p14:sldId id="412"/>
            <p14:sldId id="414"/>
            <p14:sldId id="415"/>
            <p14:sldId id="416"/>
            <p14:sldId id="417"/>
            <p14:sldId id="418"/>
            <p14:sldId id="394"/>
            <p14:sldId id="460"/>
            <p14:sldId id="430"/>
            <p14:sldId id="432"/>
            <p14:sldId id="433"/>
            <p14:sldId id="434"/>
            <p14:sldId id="435"/>
            <p14:sldId id="436"/>
            <p14:sldId id="43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FF"/>
    <a:srgbClr val="008000"/>
    <a:srgbClr val="111111"/>
    <a:srgbClr val="003366"/>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191" autoAdjust="0"/>
    <p:restoredTop sz="49355" autoAdjust="0"/>
  </p:normalViewPr>
  <p:slideViewPr>
    <p:cSldViewPr>
      <p:cViewPr varScale="1">
        <p:scale>
          <a:sx n="71" d="100"/>
          <a:sy n="71" d="100"/>
        </p:scale>
        <p:origin x="-1206" y="-96"/>
      </p:cViewPr>
      <p:guideLst>
        <p:guide orient="horz" pos="227"/>
        <p:guide orient="horz" pos="164"/>
        <p:guide orient="horz" pos="4110"/>
        <p:guide orient="horz" pos="709"/>
        <p:guide pos="295"/>
        <p:guide pos="5465"/>
      </p:guideLst>
    </p:cSldViewPr>
  </p:slideViewPr>
  <p:notesTextViewPr>
    <p:cViewPr>
      <p:scale>
        <a:sx n="100" d="100"/>
        <a:sy n="100" d="100"/>
      </p:scale>
      <p:origin x="0" y="0"/>
    </p:cViewPr>
  </p:notesTextViewPr>
  <p:notesViewPr>
    <p:cSldViewPr>
      <p:cViewPr varScale="1">
        <p:scale>
          <a:sx n="63" d="100"/>
          <a:sy n="63" d="100"/>
        </p:scale>
        <p:origin x="-193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emf"/><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115.emf"/><Relationship Id="rId13" Type="http://schemas.openxmlformats.org/officeDocument/2006/relationships/image" Target="../media/image120.emf"/><Relationship Id="rId18" Type="http://schemas.openxmlformats.org/officeDocument/2006/relationships/image" Target="../media/image125.emf"/><Relationship Id="rId3" Type="http://schemas.openxmlformats.org/officeDocument/2006/relationships/image" Target="../media/image110.emf"/><Relationship Id="rId21" Type="http://schemas.openxmlformats.org/officeDocument/2006/relationships/image" Target="../media/image128.emf"/><Relationship Id="rId7" Type="http://schemas.openxmlformats.org/officeDocument/2006/relationships/image" Target="../media/image114.emf"/><Relationship Id="rId12" Type="http://schemas.openxmlformats.org/officeDocument/2006/relationships/image" Target="../media/image119.emf"/><Relationship Id="rId17" Type="http://schemas.openxmlformats.org/officeDocument/2006/relationships/image" Target="../media/image124.emf"/><Relationship Id="rId2" Type="http://schemas.openxmlformats.org/officeDocument/2006/relationships/image" Target="../media/image109.emf"/><Relationship Id="rId16" Type="http://schemas.openxmlformats.org/officeDocument/2006/relationships/image" Target="../media/image123.emf"/><Relationship Id="rId20" Type="http://schemas.openxmlformats.org/officeDocument/2006/relationships/image" Target="../media/image127.emf"/><Relationship Id="rId1" Type="http://schemas.openxmlformats.org/officeDocument/2006/relationships/image" Target="../media/image108.emf"/><Relationship Id="rId6" Type="http://schemas.openxmlformats.org/officeDocument/2006/relationships/image" Target="../media/image113.emf"/><Relationship Id="rId11" Type="http://schemas.openxmlformats.org/officeDocument/2006/relationships/image" Target="../media/image118.emf"/><Relationship Id="rId5" Type="http://schemas.openxmlformats.org/officeDocument/2006/relationships/image" Target="../media/image112.emf"/><Relationship Id="rId15" Type="http://schemas.openxmlformats.org/officeDocument/2006/relationships/image" Target="../media/image122.emf"/><Relationship Id="rId10" Type="http://schemas.openxmlformats.org/officeDocument/2006/relationships/image" Target="../media/image117.emf"/><Relationship Id="rId19" Type="http://schemas.openxmlformats.org/officeDocument/2006/relationships/image" Target="../media/image126.emf"/><Relationship Id="rId4" Type="http://schemas.openxmlformats.org/officeDocument/2006/relationships/image" Target="../media/image111.emf"/><Relationship Id="rId9" Type="http://schemas.openxmlformats.org/officeDocument/2006/relationships/image" Target="../media/image116.emf"/><Relationship Id="rId14" Type="http://schemas.openxmlformats.org/officeDocument/2006/relationships/image" Target="../media/image121.emf"/><Relationship Id="rId22" Type="http://schemas.openxmlformats.org/officeDocument/2006/relationships/image" Target="../media/image129.emf"/></Relationships>
</file>

<file path=ppt/drawings/_rels/vmlDrawing11.vml.rels><?xml version="1.0" encoding="UTF-8" standalone="yes"?>
<Relationships xmlns="http://schemas.openxmlformats.org/package/2006/relationships"><Relationship Id="rId13" Type="http://schemas.openxmlformats.org/officeDocument/2006/relationships/image" Target="../media/image142.emf"/><Relationship Id="rId18" Type="http://schemas.openxmlformats.org/officeDocument/2006/relationships/image" Target="../media/image147.emf"/><Relationship Id="rId26" Type="http://schemas.openxmlformats.org/officeDocument/2006/relationships/image" Target="../media/image155.emf"/><Relationship Id="rId39" Type="http://schemas.openxmlformats.org/officeDocument/2006/relationships/image" Target="../media/image168.emf"/><Relationship Id="rId21" Type="http://schemas.openxmlformats.org/officeDocument/2006/relationships/image" Target="../media/image150.emf"/><Relationship Id="rId34" Type="http://schemas.openxmlformats.org/officeDocument/2006/relationships/image" Target="../media/image163.emf"/><Relationship Id="rId42" Type="http://schemas.openxmlformats.org/officeDocument/2006/relationships/image" Target="../media/image171.emf"/><Relationship Id="rId47" Type="http://schemas.openxmlformats.org/officeDocument/2006/relationships/image" Target="../media/image176.emf"/><Relationship Id="rId50" Type="http://schemas.openxmlformats.org/officeDocument/2006/relationships/image" Target="../media/image179.emf"/><Relationship Id="rId55" Type="http://schemas.openxmlformats.org/officeDocument/2006/relationships/image" Target="../media/image184.emf"/><Relationship Id="rId63" Type="http://schemas.openxmlformats.org/officeDocument/2006/relationships/image" Target="../media/image192.emf"/><Relationship Id="rId68" Type="http://schemas.openxmlformats.org/officeDocument/2006/relationships/image" Target="../media/image197.emf"/><Relationship Id="rId76" Type="http://schemas.openxmlformats.org/officeDocument/2006/relationships/image" Target="../media/image205.emf"/><Relationship Id="rId7" Type="http://schemas.openxmlformats.org/officeDocument/2006/relationships/image" Target="../media/image136.emf"/><Relationship Id="rId71" Type="http://schemas.openxmlformats.org/officeDocument/2006/relationships/image" Target="../media/image200.emf"/><Relationship Id="rId2" Type="http://schemas.openxmlformats.org/officeDocument/2006/relationships/image" Target="../media/image131.emf"/><Relationship Id="rId16" Type="http://schemas.openxmlformats.org/officeDocument/2006/relationships/image" Target="../media/image145.emf"/><Relationship Id="rId29" Type="http://schemas.openxmlformats.org/officeDocument/2006/relationships/image" Target="../media/image158.emf"/><Relationship Id="rId11" Type="http://schemas.openxmlformats.org/officeDocument/2006/relationships/image" Target="../media/image140.emf"/><Relationship Id="rId24" Type="http://schemas.openxmlformats.org/officeDocument/2006/relationships/image" Target="../media/image153.emf"/><Relationship Id="rId32" Type="http://schemas.openxmlformats.org/officeDocument/2006/relationships/image" Target="../media/image161.emf"/><Relationship Id="rId37" Type="http://schemas.openxmlformats.org/officeDocument/2006/relationships/image" Target="../media/image166.emf"/><Relationship Id="rId40" Type="http://schemas.openxmlformats.org/officeDocument/2006/relationships/image" Target="../media/image169.emf"/><Relationship Id="rId45" Type="http://schemas.openxmlformats.org/officeDocument/2006/relationships/image" Target="../media/image174.emf"/><Relationship Id="rId53" Type="http://schemas.openxmlformats.org/officeDocument/2006/relationships/image" Target="../media/image182.emf"/><Relationship Id="rId58" Type="http://schemas.openxmlformats.org/officeDocument/2006/relationships/image" Target="../media/image187.emf"/><Relationship Id="rId66" Type="http://schemas.openxmlformats.org/officeDocument/2006/relationships/image" Target="../media/image195.emf"/><Relationship Id="rId74" Type="http://schemas.openxmlformats.org/officeDocument/2006/relationships/image" Target="../media/image203.emf"/><Relationship Id="rId79" Type="http://schemas.openxmlformats.org/officeDocument/2006/relationships/image" Target="../media/image208.emf"/><Relationship Id="rId5" Type="http://schemas.openxmlformats.org/officeDocument/2006/relationships/image" Target="../media/image134.emf"/><Relationship Id="rId61" Type="http://schemas.openxmlformats.org/officeDocument/2006/relationships/image" Target="../media/image190.emf"/><Relationship Id="rId10" Type="http://schemas.openxmlformats.org/officeDocument/2006/relationships/image" Target="../media/image139.emf"/><Relationship Id="rId19" Type="http://schemas.openxmlformats.org/officeDocument/2006/relationships/image" Target="../media/image148.emf"/><Relationship Id="rId31" Type="http://schemas.openxmlformats.org/officeDocument/2006/relationships/image" Target="../media/image160.emf"/><Relationship Id="rId44" Type="http://schemas.openxmlformats.org/officeDocument/2006/relationships/image" Target="../media/image173.emf"/><Relationship Id="rId52" Type="http://schemas.openxmlformats.org/officeDocument/2006/relationships/image" Target="../media/image181.emf"/><Relationship Id="rId60" Type="http://schemas.openxmlformats.org/officeDocument/2006/relationships/image" Target="../media/image189.emf"/><Relationship Id="rId65" Type="http://schemas.openxmlformats.org/officeDocument/2006/relationships/image" Target="../media/image194.emf"/><Relationship Id="rId73" Type="http://schemas.openxmlformats.org/officeDocument/2006/relationships/image" Target="../media/image202.emf"/><Relationship Id="rId78" Type="http://schemas.openxmlformats.org/officeDocument/2006/relationships/image" Target="../media/image207.emf"/><Relationship Id="rId81" Type="http://schemas.openxmlformats.org/officeDocument/2006/relationships/image" Target="../media/image210.emf"/><Relationship Id="rId4" Type="http://schemas.openxmlformats.org/officeDocument/2006/relationships/image" Target="../media/image133.emf"/><Relationship Id="rId9" Type="http://schemas.openxmlformats.org/officeDocument/2006/relationships/image" Target="../media/image138.emf"/><Relationship Id="rId14" Type="http://schemas.openxmlformats.org/officeDocument/2006/relationships/image" Target="../media/image143.emf"/><Relationship Id="rId22" Type="http://schemas.openxmlformats.org/officeDocument/2006/relationships/image" Target="../media/image151.emf"/><Relationship Id="rId27" Type="http://schemas.openxmlformats.org/officeDocument/2006/relationships/image" Target="../media/image156.emf"/><Relationship Id="rId30" Type="http://schemas.openxmlformats.org/officeDocument/2006/relationships/image" Target="../media/image159.emf"/><Relationship Id="rId35" Type="http://schemas.openxmlformats.org/officeDocument/2006/relationships/image" Target="../media/image164.emf"/><Relationship Id="rId43" Type="http://schemas.openxmlformats.org/officeDocument/2006/relationships/image" Target="../media/image172.emf"/><Relationship Id="rId48" Type="http://schemas.openxmlformats.org/officeDocument/2006/relationships/image" Target="../media/image177.emf"/><Relationship Id="rId56" Type="http://schemas.openxmlformats.org/officeDocument/2006/relationships/image" Target="../media/image185.emf"/><Relationship Id="rId64" Type="http://schemas.openxmlformats.org/officeDocument/2006/relationships/image" Target="../media/image193.emf"/><Relationship Id="rId69" Type="http://schemas.openxmlformats.org/officeDocument/2006/relationships/image" Target="../media/image198.emf"/><Relationship Id="rId77" Type="http://schemas.openxmlformats.org/officeDocument/2006/relationships/image" Target="../media/image206.emf"/><Relationship Id="rId8" Type="http://schemas.openxmlformats.org/officeDocument/2006/relationships/image" Target="../media/image137.emf"/><Relationship Id="rId51" Type="http://schemas.openxmlformats.org/officeDocument/2006/relationships/image" Target="../media/image180.emf"/><Relationship Id="rId72" Type="http://schemas.openxmlformats.org/officeDocument/2006/relationships/image" Target="../media/image201.emf"/><Relationship Id="rId80" Type="http://schemas.openxmlformats.org/officeDocument/2006/relationships/image" Target="../media/image209.emf"/><Relationship Id="rId3" Type="http://schemas.openxmlformats.org/officeDocument/2006/relationships/image" Target="../media/image132.emf"/><Relationship Id="rId12" Type="http://schemas.openxmlformats.org/officeDocument/2006/relationships/image" Target="../media/image141.emf"/><Relationship Id="rId17" Type="http://schemas.openxmlformats.org/officeDocument/2006/relationships/image" Target="../media/image146.emf"/><Relationship Id="rId25" Type="http://schemas.openxmlformats.org/officeDocument/2006/relationships/image" Target="../media/image154.emf"/><Relationship Id="rId33" Type="http://schemas.openxmlformats.org/officeDocument/2006/relationships/image" Target="../media/image162.emf"/><Relationship Id="rId38" Type="http://schemas.openxmlformats.org/officeDocument/2006/relationships/image" Target="../media/image167.emf"/><Relationship Id="rId46" Type="http://schemas.openxmlformats.org/officeDocument/2006/relationships/image" Target="../media/image175.emf"/><Relationship Id="rId59" Type="http://schemas.openxmlformats.org/officeDocument/2006/relationships/image" Target="../media/image188.emf"/><Relationship Id="rId67" Type="http://schemas.openxmlformats.org/officeDocument/2006/relationships/image" Target="../media/image196.emf"/><Relationship Id="rId20" Type="http://schemas.openxmlformats.org/officeDocument/2006/relationships/image" Target="../media/image149.emf"/><Relationship Id="rId41" Type="http://schemas.openxmlformats.org/officeDocument/2006/relationships/image" Target="../media/image170.emf"/><Relationship Id="rId54" Type="http://schemas.openxmlformats.org/officeDocument/2006/relationships/image" Target="../media/image183.emf"/><Relationship Id="rId62" Type="http://schemas.openxmlformats.org/officeDocument/2006/relationships/image" Target="../media/image191.emf"/><Relationship Id="rId70" Type="http://schemas.openxmlformats.org/officeDocument/2006/relationships/image" Target="../media/image199.emf"/><Relationship Id="rId75" Type="http://schemas.openxmlformats.org/officeDocument/2006/relationships/image" Target="../media/image204.emf"/><Relationship Id="rId1" Type="http://schemas.openxmlformats.org/officeDocument/2006/relationships/image" Target="../media/image130.emf"/><Relationship Id="rId6" Type="http://schemas.openxmlformats.org/officeDocument/2006/relationships/image" Target="../media/image135.emf"/><Relationship Id="rId15" Type="http://schemas.openxmlformats.org/officeDocument/2006/relationships/image" Target="../media/image144.emf"/><Relationship Id="rId23" Type="http://schemas.openxmlformats.org/officeDocument/2006/relationships/image" Target="../media/image152.emf"/><Relationship Id="rId28" Type="http://schemas.openxmlformats.org/officeDocument/2006/relationships/image" Target="../media/image157.emf"/><Relationship Id="rId36" Type="http://schemas.openxmlformats.org/officeDocument/2006/relationships/image" Target="../media/image165.emf"/><Relationship Id="rId49" Type="http://schemas.openxmlformats.org/officeDocument/2006/relationships/image" Target="../media/image178.emf"/><Relationship Id="rId57" Type="http://schemas.openxmlformats.org/officeDocument/2006/relationships/image" Target="../media/image186.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213.emf"/><Relationship Id="rId7" Type="http://schemas.openxmlformats.org/officeDocument/2006/relationships/image" Target="../media/image217.emf"/><Relationship Id="rId2" Type="http://schemas.openxmlformats.org/officeDocument/2006/relationships/image" Target="../media/image212.emf"/><Relationship Id="rId1" Type="http://schemas.openxmlformats.org/officeDocument/2006/relationships/image" Target="../media/image211.emf"/><Relationship Id="rId6" Type="http://schemas.openxmlformats.org/officeDocument/2006/relationships/image" Target="../media/image216.emf"/><Relationship Id="rId5" Type="http://schemas.openxmlformats.org/officeDocument/2006/relationships/image" Target="../media/image215.emf"/><Relationship Id="rId4" Type="http://schemas.openxmlformats.org/officeDocument/2006/relationships/image" Target="../media/image214.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18.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226.emf"/><Relationship Id="rId3" Type="http://schemas.openxmlformats.org/officeDocument/2006/relationships/image" Target="../media/image221.emf"/><Relationship Id="rId7" Type="http://schemas.openxmlformats.org/officeDocument/2006/relationships/image" Target="../media/image225.emf"/><Relationship Id="rId2" Type="http://schemas.openxmlformats.org/officeDocument/2006/relationships/image" Target="../media/image220.emf"/><Relationship Id="rId1" Type="http://schemas.openxmlformats.org/officeDocument/2006/relationships/image" Target="../media/image219.emf"/><Relationship Id="rId6" Type="http://schemas.openxmlformats.org/officeDocument/2006/relationships/image" Target="../media/image224.emf"/><Relationship Id="rId5" Type="http://schemas.openxmlformats.org/officeDocument/2006/relationships/image" Target="../media/image223.emf"/><Relationship Id="rId4" Type="http://schemas.openxmlformats.org/officeDocument/2006/relationships/image" Target="../media/image222.emf"/><Relationship Id="rId9" Type="http://schemas.openxmlformats.org/officeDocument/2006/relationships/image" Target="../media/image227.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28.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231.emf"/><Relationship Id="rId7" Type="http://schemas.openxmlformats.org/officeDocument/2006/relationships/image" Target="../media/image235.emf"/><Relationship Id="rId2" Type="http://schemas.openxmlformats.org/officeDocument/2006/relationships/image" Target="../media/image230.emf"/><Relationship Id="rId1" Type="http://schemas.openxmlformats.org/officeDocument/2006/relationships/image" Target="../media/image229.emf"/><Relationship Id="rId6" Type="http://schemas.openxmlformats.org/officeDocument/2006/relationships/image" Target="../media/image234.emf"/><Relationship Id="rId5" Type="http://schemas.openxmlformats.org/officeDocument/2006/relationships/image" Target="../media/image233.emf"/><Relationship Id="rId4" Type="http://schemas.openxmlformats.org/officeDocument/2006/relationships/image" Target="../media/image232.e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238.emf"/><Relationship Id="rId7" Type="http://schemas.openxmlformats.org/officeDocument/2006/relationships/image" Target="../media/image242.emf"/><Relationship Id="rId2" Type="http://schemas.openxmlformats.org/officeDocument/2006/relationships/image" Target="../media/image237.emf"/><Relationship Id="rId1" Type="http://schemas.openxmlformats.org/officeDocument/2006/relationships/image" Target="../media/image236.wmf"/><Relationship Id="rId6" Type="http://schemas.openxmlformats.org/officeDocument/2006/relationships/image" Target="../media/image241.emf"/><Relationship Id="rId5" Type="http://schemas.openxmlformats.org/officeDocument/2006/relationships/image" Target="../media/image240.emf"/><Relationship Id="rId4" Type="http://schemas.openxmlformats.org/officeDocument/2006/relationships/image" Target="../media/image239.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44.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247.wmf"/><Relationship Id="rId2" Type="http://schemas.openxmlformats.org/officeDocument/2006/relationships/image" Target="../media/image246.wmf"/><Relationship Id="rId1" Type="http://schemas.openxmlformats.org/officeDocument/2006/relationships/image" Target="../media/image245.wmf"/><Relationship Id="rId5" Type="http://schemas.openxmlformats.org/officeDocument/2006/relationships/image" Target="../media/image249.wmf"/><Relationship Id="rId4" Type="http://schemas.openxmlformats.org/officeDocument/2006/relationships/image" Target="../media/image248.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emf"/><Relationship Id="rId7" Type="http://schemas.openxmlformats.org/officeDocument/2006/relationships/image" Target="../media/image6.wmf"/><Relationship Id="rId2" Type="http://schemas.openxmlformats.org/officeDocument/2006/relationships/image" Target="../media/image8.emf"/><Relationship Id="rId1" Type="http://schemas.openxmlformats.org/officeDocument/2006/relationships/image" Target="../media/image7.emf"/><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image" Target="../media/image10.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252.wmf"/><Relationship Id="rId2" Type="http://schemas.openxmlformats.org/officeDocument/2006/relationships/image" Target="../media/image251.wmf"/><Relationship Id="rId1" Type="http://schemas.openxmlformats.org/officeDocument/2006/relationships/image" Target="../media/image250.wmf"/><Relationship Id="rId6" Type="http://schemas.openxmlformats.org/officeDocument/2006/relationships/image" Target="../media/image246.wmf"/><Relationship Id="rId5" Type="http://schemas.openxmlformats.org/officeDocument/2006/relationships/image" Target="../media/image245.wmf"/><Relationship Id="rId4" Type="http://schemas.openxmlformats.org/officeDocument/2006/relationships/image" Target="../media/image253.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256.wmf"/><Relationship Id="rId2" Type="http://schemas.openxmlformats.org/officeDocument/2006/relationships/image" Target="../media/image255.wmf"/><Relationship Id="rId1" Type="http://schemas.openxmlformats.org/officeDocument/2006/relationships/image" Target="../media/image254.wmf"/><Relationship Id="rId4" Type="http://schemas.openxmlformats.org/officeDocument/2006/relationships/image" Target="../media/image257.w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265.emf"/><Relationship Id="rId13" Type="http://schemas.openxmlformats.org/officeDocument/2006/relationships/image" Target="../media/image270.emf"/><Relationship Id="rId3" Type="http://schemas.openxmlformats.org/officeDocument/2006/relationships/image" Target="../media/image260.emf"/><Relationship Id="rId7" Type="http://schemas.openxmlformats.org/officeDocument/2006/relationships/image" Target="../media/image264.emf"/><Relationship Id="rId12" Type="http://schemas.openxmlformats.org/officeDocument/2006/relationships/image" Target="../media/image269.emf"/><Relationship Id="rId2" Type="http://schemas.openxmlformats.org/officeDocument/2006/relationships/image" Target="../media/image259.emf"/><Relationship Id="rId1" Type="http://schemas.openxmlformats.org/officeDocument/2006/relationships/image" Target="../media/image258.emf"/><Relationship Id="rId6" Type="http://schemas.openxmlformats.org/officeDocument/2006/relationships/image" Target="../media/image263.emf"/><Relationship Id="rId11" Type="http://schemas.openxmlformats.org/officeDocument/2006/relationships/image" Target="../media/image268.emf"/><Relationship Id="rId5" Type="http://schemas.openxmlformats.org/officeDocument/2006/relationships/image" Target="../media/image262.emf"/><Relationship Id="rId15" Type="http://schemas.openxmlformats.org/officeDocument/2006/relationships/image" Target="../media/image272.emf"/><Relationship Id="rId10" Type="http://schemas.openxmlformats.org/officeDocument/2006/relationships/image" Target="../media/image267.emf"/><Relationship Id="rId4" Type="http://schemas.openxmlformats.org/officeDocument/2006/relationships/image" Target="../media/image261.emf"/><Relationship Id="rId9" Type="http://schemas.openxmlformats.org/officeDocument/2006/relationships/image" Target="../media/image266.emf"/><Relationship Id="rId14" Type="http://schemas.openxmlformats.org/officeDocument/2006/relationships/image" Target="../media/image271.e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280.wmf"/><Relationship Id="rId13" Type="http://schemas.openxmlformats.org/officeDocument/2006/relationships/image" Target="../media/image284.emf"/><Relationship Id="rId18" Type="http://schemas.openxmlformats.org/officeDocument/2006/relationships/image" Target="../media/image289.emf"/><Relationship Id="rId3" Type="http://schemas.openxmlformats.org/officeDocument/2006/relationships/image" Target="../media/image275.emf"/><Relationship Id="rId21" Type="http://schemas.openxmlformats.org/officeDocument/2006/relationships/image" Target="../media/image292.emf"/><Relationship Id="rId7" Type="http://schemas.openxmlformats.org/officeDocument/2006/relationships/image" Target="../media/image279.wmf"/><Relationship Id="rId12" Type="http://schemas.openxmlformats.org/officeDocument/2006/relationships/image" Target="../media/image73.wmf"/><Relationship Id="rId17" Type="http://schemas.openxmlformats.org/officeDocument/2006/relationships/image" Target="../media/image288.emf"/><Relationship Id="rId2" Type="http://schemas.openxmlformats.org/officeDocument/2006/relationships/image" Target="../media/image274.emf"/><Relationship Id="rId16" Type="http://schemas.openxmlformats.org/officeDocument/2006/relationships/image" Target="../media/image287.emf"/><Relationship Id="rId20" Type="http://schemas.openxmlformats.org/officeDocument/2006/relationships/image" Target="../media/image291.emf"/><Relationship Id="rId1" Type="http://schemas.openxmlformats.org/officeDocument/2006/relationships/image" Target="../media/image273.emf"/><Relationship Id="rId6" Type="http://schemas.openxmlformats.org/officeDocument/2006/relationships/image" Target="../media/image278.wmf"/><Relationship Id="rId11" Type="http://schemas.openxmlformats.org/officeDocument/2006/relationships/image" Target="../media/image283.emf"/><Relationship Id="rId5" Type="http://schemas.openxmlformats.org/officeDocument/2006/relationships/image" Target="../media/image277.emf"/><Relationship Id="rId15" Type="http://schemas.openxmlformats.org/officeDocument/2006/relationships/image" Target="../media/image286.emf"/><Relationship Id="rId10" Type="http://schemas.openxmlformats.org/officeDocument/2006/relationships/image" Target="../media/image282.emf"/><Relationship Id="rId19" Type="http://schemas.openxmlformats.org/officeDocument/2006/relationships/image" Target="../media/image290.emf"/><Relationship Id="rId4" Type="http://schemas.openxmlformats.org/officeDocument/2006/relationships/image" Target="../media/image276.emf"/><Relationship Id="rId9" Type="http://schemas.openxmlformats.org/officeDocument/2006/relationships/image" Target="../media/image281.wmf"/><Relationship Id="rId14" Type="http://schemas.openxmlformats.org/officeDocument/2006/relationships/image" Target="../media/image285.emf"/><Relationship Id="rId22" Type="http://schemas.openxmlformats.org/officeDocument/2006/relationships/image" Target="../media/image293.e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296.wmf"/><Relationship Id="rId2" Type="http://schemas.openxmlformats.org/officeDocument/2006/relationships/image" Target="../media/image295.wmf"/><Relationship Id="rId1" Type="http://schemas.openxmlformats.org/officeDocument/2006/relationships/image" Target="../media/image294.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299.wmf"/><Relationship Id="rId1" Type="http://schemas.openxmlformats.org/officeDocument/2006/relationships/image" Target="../media/image298.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304.wmf"/><Relationship Id="rId2" Type="http://schemas.openxmlformats.org/officeDocument/2006/relationships/image" Target="../media/image303.wmf"/><Relationship Id="rId1" Type="http://schemas.openxmlformats.org/officeDocument/2006/relationships/image" Target="../media/image302.wmf"/><Relationship Id="rId4" Type="http://schemas.openxmlformats.org/officeDocument/2006/relationships/image" Target="../media/image305.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299.wmf"/><Relationship Id="rId7" Type="http://schemas.openxmlformats.org/officeDocument/2006/relationships/image" Target="../media/image305.wmf"/><Relationship Id="rId2" Type="http://schemas.openxmlformats.org/officeDocument/2006/relationships/image" Target="../media/image298.wmf"/><Relationship Id="rId1" Type="http://schemas.openxmlformats.org/officeDocument/2006/relationships/image" Target="../media/image310.wmf"/><Relationship Id="rId6" Type="http://schemas.openxmlformats.org/officeDocument/2006/relationships/image" Target="../media/image304.wmf"/><Relationship Id="rId5" Type="http://schemas.openxmlformats.org/officeDocument/2006/relationships/image" Target="../media/image303.wmf"/><Relationship Id="rId4" Type="http://schemas.openxmlformats.org/officeDocument/2006/relationships/image" Target="../media/image302.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318.wmf"/><Relationship Id="rId2" Type="http://schemas.openxmlformats.org/officeDocument/2006/relationships/image" Target="../media/image317.wmf"/><Relationship Id="rId1" Type="http://schemas.openxmlformats.org/officeDocument/2006/relationships/image" Target="../media/image316.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322.wmf"/><Relationship Id="rId2" Type="http://schemas.openxmlformats.org/officeDocument/2006/relationships/image" Target="../media/image321.wmf"/><Relationship Id="rId1" Type="http://schemas.openxmlformats.org/officeDocument/2006/relationships/image" Target="../media/image32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5.emf"/><Relationship Id="rId7" Type="http://schemas.openxmlformats.org/officeDocument/2006/relationships/image" Target="../media/image19.wmf"/><Relationship Id="rId2" Type="http://schemas.openxmlformats.org/officeDocument/2006/relationships/image" Target="../media/image14.emf"/><Relationship Id="rId1" Type="http://schemas.openxmlformats.org/officeDocument/2006/relationships/image" Target="../media/image13.emf"/><Relationship Id="rId6" Type="http://schemas.openxmlformats.org/officeDocument/2006/relationships/image" Target="../media/image18.emf"/><Relationship Id="rId5" Type="http://schemas.openxmlformats.org/officeDocument/2006/relationships/image" Target="../media/image17.emf"/><Relationship Id="rId4" Type="http://schemas.openxmlformats.org/officeDocument/2006/relationships/image" Target="../media/image16.e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328.wmf"/><Relationship Id="rId2" Type="http://schemas.openxmlformats.org/officeDocument/2006/relationships/image" Target="../media/image327.wmf"/><Relationship Id="rId1" Type="http://schemas.openxmlformats.org/officeDocument/2006/relationships/image" Target="../media/image326.wmf"/><Relationship Id="rId6" Type="http://schemas.openxmlformats.org/officeDocument/2006/relationships/image" Target="../media/image331.wmf"/><Relationship Id="rId5" Type="http://schemas.openxmlformats.org/officeDocument/2006/relationships/image" Target="../media/image330.wmf"/><Relationship Id="rId4" Type="http://schemas.openxmlformats.org/officeDocument/2006/relationships/image" Target="../media/image329.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336.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27.emf"/><Relationship Id="rId3" Type="http://schemas.openxmlformats.org/officeDocument/2006/relationships/image" Target="../media/image22.emf"/><Relationship Id="rId7" Type="http://schemas.openxmlformats.org/officeDocument/2006/relationships/image" Target="../media/image26.emf"/><Relationship Id="rId2" Type="http://schemas.openxmlformats.org/officeDocument/2006/relationships/image" Target="../media/image21.emf"/><Relationship Id="rId1" Type="http://schemas.openxmlformats.org/officeDocument/2006/relationships/image" Target="../media/image20.emf"/><Relationship Id="rId6" Type="http://schemas.openxmlformats.org/officeDocument/2006/relationships/image" Target="../media/image25.emf"/><Relationship Id="rId11" Type="http://schemas.openxmlformats.org/officeDocument/2006/relationships/image" Target="../media/image30.emf"/><Relationship Id="rId5" Type="http://schemas.openxmlformats.org/officeDocument/2006/relationships/image" Target="../media/image24.emf"/><Relationship Id="rId10" Type="http://schemas.openxmlformats.org/officeDocument/2006/relationships/image" Target="../media/image29.emf"/><Relationship Id="rId4" Type="http://schemas.openxmlformats.org/officeDocument/2006/relationships/image" Target="../media/image23.emf"/><Relationship Id="rId9" Type="http://schemas.openxmlformats.org/officeDocument/2006/relationships/image" Target="../media/image28.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image" Target="../media/image31.e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42.emf"/><Relationship Id="rId3" Type="http://schemas.openxmlformats.org/officeDocument/2006/relationships/image" Target="../media/image37.emf"/><Relationship Id="rId7" Type="http://schemas.openxmlformats.org/officeDocument/2006/relationships/image" Target="../media/image41.emf"/><Relationship Id="rId2" Type="http://schemas.openxmlformats.org/officeDocument/2006/relationships/image" Target="../media/image36.emf"/><Relationship Id="rId1" Type="http://schemas.openxmlformats.org/officeDocument/2006/relationships/image" Target="../media/image35.emf"/><Relationship Id="rId6" Type="http://schemas.openxmlformats.org/officeDocument/2006/relationships/image" Target="../media/image40.emf"/><Relationship Id="rId5" Type="http://schemas.openxmlformats.org/officeDocument/2006/relationships/image" Target="../media/image39.emf"/><Relationship Id="rId4" Type="http://schemas.openxmlformats.org/officeDocument/2006/relationships/image" Target="../media/image38.e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50.emf"/><Relationship Id="rId3" Type="http://schemas.openxmlformats.org/officeDocument/2006/relationships/image" Target="../media/image45.emf"/><Relationship Id="rId7" Type="http://schemas.openxmlformats.org/officeDocument/2006/relationships/image" Target="../media/image49.emf"/><Relationship Id="rId2" Type="http://schemas.openxmlformats.org/officeDocument/2006/relationships/image" Target="../media/image44.emf"/><Relationship Id="rId1" Type="http://schemas.openxmlformats.org/officeDocument/2006/relationships/image" Target="../media/image43.emf"/><Relationship Id="rId6" Type="http://schemas.openxmlformats.org/officeDocument/2006/relationships/image" Target="../media/image48.emf"/><Relationship Id="rId5" Type="http://schemas.openxmlformats.org/officeDocument/2006/relationships/image" Target="../media/image47.emf"/><Relationship Id="rId4" Type="http://schemas.openxmlformats.org/officeDocument/2006/relationships/image" Target="../media/image46.e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58.emf"/><Relationship Id="rId13" Type="http://schemas.openxmlformats.org/officeDocument/2006/relationships/image" Target="../media/image63.wmf"/><Relationship Id="rId18" Type="http://schemas.openxmlformats.org/officeDocument/2006/relationships/image" Target="../media/image68.wmf"/><Relationship Id="rId26" Type="http://schemas.openxmlformats.org/officeDocument/2006/relationships/image" Target="../media/image76.emf"/><Relationship Id="rId3" Type="http://schemas.openxmlformats.org/officeDocument/2006/relationships/image" Target="../media/image53.emf"/><Relationship Id="rId21" Type="http://schemas.openxmlformats.org/officeDocument/2006/relationships/image" Target="../media/image71.wmf"/><Relationship Id="rId7" Type="http://schemas.openxmlformats.org/officeDocument/2006/relationships/image" Target="../media/image57.emf"/><Relationship Id="rId12" Type="http://schemas.openxmlformats.org/officeDocument/2006/relationships/image" Target="../media/image62.wmf"/><Relationship Id="rId17" Type="http://schemas.openxmlformats.org/officeDocument/2006/relationships/image" Target="../media/image67.wmf"/><Relationship Id="rId25" Type="http://schemas.openxmlformats.org/officeDocument/2006/relationships/image" Target="../media/image75.emf"/><Relationship Id="rId2" Type="http://schemas.openxmlformats.org/officeDocument/2006/relationships/image" Target="../media/image52.emf"/><Relationship Id="rId16" Type="http://schemas.openxmlformats.org/officeDocument/2006/relationships/image" Target="../media/image66.wmf"/><Relationship Id="rId20" Type="http://schemas.openxmlformats.org/officeDocument/2006/relationships/image" Target="../media/image70.wmf"/><Relationship Id="rId1" Type="http://schemas.openxmlformats.org/officeDocument/2006/relationships/image" Target="../media/image51.emf"/><Relationship Id="rId6" Type="http://schemas.openxmlformats.org/officeDocument/2006/relationships/image" Target="../media/image56.emf"/><Relationship Id="rId11" Type="http://schemas.openxmlformats.org/officeDocument/2006/relationships/image" Target="../media/image61.emf"/><Relationship Id="rId24" Type="http://schemas.openxmlformats.org/officeDocument/2006/relationships/image" Target="../media/image74.emf"/><Relationship Id="rId5" Type="http://schemas.openxmlformats.org/officeDocument/2006/relationships/image" Target="../media/image55.emf"/><Relationship Id="rId15" Type="http://schemas.openxmlformats.org/officeDocument/2006/relationships/image" Target="../media/image65.wmf"/><Relationship Id="rId23" Type="http://schemas.openxmlformats.org/officeDocument/2006/relationships/image" Target="../media/image73.wmf"/><Relationship Id="rId10" Type="http://schemas.openxmlformats.org/officeDocument/2006/relationships/image" Target="../media/image60.emf"/><Relationship Id="rId19" Type="http://schemas.openxmlformats.org/officeDocument/2006/relationships/image" Target="../media/image69.wmf"/><Relationship Id="rId4" Type="http://schemas.openxmlformats.org/officeDocument/2006/relationships/image" Target="../media/image54.emf"/><Relationship Id="rId9" Type="http://schemas.openxmlformats.org/officeDocument/2006/relationships/image" Target="../media/image59.emf"/><Relationship Id="rId14" Type="http://schemas.openxmlformats.org/officeDocument/2006/relationships/image" Target="../media/image64.wmf"/><Relationship Id="rId22" Type="http://schemas.openxmlformats.org/officeDocument/2006/relationships/image" Target="../media/image72.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82.wmf"/><Relationship Id="rId13" Type="http://schemas.openxmlformats.org/officeDocument/2006/relationships/image" Target="../media/image85.wmf"/><Relationship Id="rId18" Type="http://schemas.openxmlformats.org/officeDocument/2006/relationships/image" Target="../media/image90.emf"/><Relationship Id="rId26" Type="http://schemas.openxmlformats.org/officeDocument/2006/relationships/image" Target="../media/image98.emf"/><Relationship Id="rId3" Type="http://schemas.openxmlformats.org/officeDocument/2006/relationships/image" Target="../media/image79.wmf"/><Relationship Id="rId21" Type="http://schemas.openxmlformats.org/officeDocument/2006/relationships/image" Target="../media/image93.emf"/><Relationship Id="rId34" Type="http://schemas.openxmlformats.org/officeDocument/2006/relationships/image" Target="../media/image106.emf"/><Relationship Id="rId7" Type="http://schemas.openxmlformats.org/officeDocument/2006/relationships/image" Target="../media/image81.wmf"/><Relationship Id="rId12" Type="http://schemas.openxmlformats.org/officeDocument/2006/relationships/image" Target="../media/image72.wmf"/><Relationship Id="rId17" Type="http://schemas.openxmlformats.org/officeDocument/2006/relationships/image" Target="../media/image89.emf"/><Relationship Id="rId25" Type="http://schemas.openxmlformats.org/officeDocument/2006/relationships/image" Target="../media/image97.emf"/><Relationship Id="rId33" Type="http://schemas.openxmlformats.org/officeDocument/2006/relationships/image" Target="../media/image105.emf"/><Relationship Id="rId2" Type="http://schemas.openxmlformats.org/officeDocument/2006/relationships/image" Target="../media/image78.wmf"/><Relationship Id="rId16" Type="http://schemas.openxmlformats.org/officeDocument/2006/relationships/image" Target="../media/image88.emf"/><Relationship Id="rId20" Type="http://schemas.openxmlformats.org/officeDocument/2006/relationships/image" Target="../media/image92.emf"/><Relationship Id="rId29" Type="http://schemas.openxmlformats.org/officeDocument/2006/relationships/image" Target="../media/image101.emf"/><Relationship Id="rId1" Type="http://schemas.openxmlformats.org/officeDocument/2006/relationships/image" Target="../media/image62.wmf"/><Relationship Id="rId6" Type="http://schemas.openxmlformats.org/officeDocument/2006/relationships/image" Target="../media/image80.wmf"/><Relationship Id="rId11" Type="http://schemas.openxmlformats.org/officeDocument/2006/relationships/image" Target="../media/image71.wmf"/><Relationship Id="rId24" Type="http://schemas.openxmlformats.org/officeDocument/2006/relationships/image" Target="../media/image96.emf"/><Relationship Id="rId32" Type="http://schemas.openxmlformats.org/officeDocument/2006/relationships/image" Target="../media/image104.emf"/><Relationship Id="rId5" Type="http://schemas.openxmlformats.org/officeDocument/2006/relationships/image" Target="../media/image66.wmf"/><Relationship Id="rId15" Type="http://schemas.openxmlformats.org/officeDocument/2006/relationships/image" Target="../media/image87.emf"/><Relationship Id="rId23" Type="http://schemas.openxmlformats.org/officeDocument/2006/relationships/image" Target="../media/image95.emf"/><Relationship Id="rId28" Type="http://schemas.openxmlformats.org/officeDocument/2006/relationships/image" Target="../media/image100.emf"/><Relationship Id="rId10" Type="http://schemas.openxmlformats.org/officeDocument/2006/relationships/image" Target="../media/image84.wmf"/><Relationship Id="rId19" Type="http://schemas.openxmlformats.org/officeDocument/2006/relationships/image" Target="../media/image91.emf"/><Relationship Id="rId31" Type="http://schemas.openxmlformats.org/officeDocument/2006/relationships/image" Target="../media/image103.emf"/><Relationship Id="rId4" Type="http://schemas.openxmlformats.org/officeDocument/2006/relationships/image" Target="../media/image65.wmf"/><Relationship Id="rId9" Type="http://schemas.openxmlformats.org/officeDocument/2006/relationships/image" Target="../media/image83.wmf"/><Relationship Id="rId14" Type="http://schemas.openxmlformats.org/officeDocument/2006/relationships/image" Target="../media/image86.emf"/><Relationship Id="rId22" Type="http://schemas.openxmlformats.org/officeDocument/2006/relationships/image" Target="../media/image94.emf"/><Relationship Id="rId27" Type="http://schemas.openxmlformats.org/officeDocument/2006/relationships/image" Target="../media/image99.emf"/><Relationship Id="rId30" Type="http://schemas.openxmlformats.org/officeDocument/2006/relationships/image" Target="../media/image102.emf"/><Relationship Id="rId35" Type="http://schemas.openxmlformats.org/officeDocument/2006/relationships/image" Target="../media/image10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endParaRPr lang="en-US" altLang="zh-CN"/>
          </a:p>
        </p:txBody>
      </p:sp>
      <p:sp>
        <p:nvSpPr>
          <p:cNvPr id="87043"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endParaRPr lang="en-US" altLang="zh-CN"/>
          </a:p>
        </p:txBody>
      </p:sp>
      <p:sp>
        <p:nvSpPr>
          <p:cNvPr id="87044"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ea typeface="宋体" pitchFamily="2" charset="-122"/>
              </a:defRPr>
            </a:lvl1pPr>
          </a:lstStyle>
          <a:p>
            <a:endParaRPr lang="en-US" altLang="zh-CN"/>
          </a:p>
        </p:txBody>
      </p:sp>
      <p:sp>
        <p:nvSpPr>
          <p:cNvPr id="87045"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ea typeface="宋体" pitchFamily="2" charset="-122"/>
              </a:defRPr>
            </a:lvl1pPr>
          </a:lstStyle>
          <a:p>
            <a:fld id="{27470F90-3CA7-4BBF-892D-A18AD0D80742}" type="slidenum">
              <a:rPr lang="en-US" altLang="zh-CN"/>
              <a:pPr/>
              <a:t>‹#›</a:t>
            </a:fld>
            <a:endParaRPr lang="en-US" altLang="zh-CN"/>
          </a:p>
        </p:txBody>
      </p:sp>
    </p:spTree>
    <p:extLst>
      <p:ext uri="{BB962C8B-B14F-4D97-AF65-F5344CB8AC3E}">
        <p14:creationId xmlns:p14="http://schemas.microsoft.com/office/powerpoint/2010/main" val="3159068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BA57A3-4322-4B48-A544-2D39C6160332}" type="datetimeFigureOut">
              <a:rPr lang="zh-CN" altLang="en-US" smtClean="0"/>
              <a:t>2012/12/10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908CF63-2643-4A94-9684-8D6D7CE34022}" type="slidenum">
              <a:rPr lang="zh-CN" altLang="en-US" smtClean="0"/>
              <a:t>‹#›</a:t>
            </a:fld>
            <a:endParaRPr lang="zh-CN" altLang="en-US"/>
          </a:p>
        </p:txBody>
      </p:sp>
    </p:spTree>
    <p:extLst>
      <p:ext uri="{BB962C8B-B14F-4D97-AF65-F5344CB8AC3E}">
        <p14:creationId xmlns:p14="http://schemas.microsoft.com/office/powerpoint/2010/main" val="36924583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B77416-F7C2-48EB-B395-EFF6A2C6CCC9}" type="slidenum">
              <a:rPr lang="en-US" altLang="zh-CN"/>
              <a:pPr/>
              <a:t>25</a:t>
            </a:fld>
            <a:endParaRPr lang="en-US" altLang="zh-CN"/>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5BF139-5681-4897-9FB0-5CA3B2B61BDC}" type="slidenum">
              <a:rPr lang="en-US" altLang="zh-CN"/>
              <a:pPr/>
              <a:t>26</a:t>
            </a:fld>
            <a:endParaRPr lang="en-US" altLang="zh-CN"/>
          </a:p>
        </p:txBody>
      </p:sp>
      <p:sp>
        <p:nvSpPr>
          <p:cNvPr id="304130" name="Rectangle 2"/>
          <p:cNvSpPr>
            <a:spLocks noGrp="1" noRot="1" noChangeAspect="1" noChangeArrowheads="1" noTextEdit="1"/>
          </p:cNvSpPr>
          <p:nvPr>
            <p:ph type="sldImg"/>
          </p:nvPr>
        </p:nvSpPr>
        <p:spPr>
          <a:ln/>
        </p:spPr>
      </p:sp>
      <p:sp>
        <p:nvSpPr>
          <p:cNvPr id="3041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C358D4-7B79-43E1-B29E-15C8A7B81848}" type="slidenum">
              <a:rPr lang="en-US" altLang="zh-CN"/>
              <a:pPr/>
              <a:t>41</a:t>
            </a:fld>
            <a:endParaRPr lang="en-US" altLang="zh-CN"/>
          </a:p>
        </p:txBody>
      </p:sp>
      <p:sp>
        <p:nvSpPr>
          <p:cNvPr id="306178" name="Rectangle 2"/>
          <p:cNvSpPr>
            <a:spLocks noGrp="1" noRot="1" noChangeAspect="1" noChangeArrowheads="1" noTextEdit="1"/>
          </p:cNvSpPr>
          <p:nvPr>
            <p:ph type="sldImg"/>
          </p:nvPr>
        </p:nvSpPr>
        <p:spPr>
          <a:ln/>
        </p:spPr>
      </p:sp>
      <p:sp>
        <p:nvSpPr>
          <p:cNvPr id="3061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273AAA-4080-4E49-9438-4EDF32273840}" type="slidenum">
              <a:rPr lang="en-US" altLang="zh-CN"/>
              <a:pPr/>
              <a:t>42</a:t>
            </a:fld>
            <a:endParaRPr lang="en-US" altLang="zh-CN"/>
          </a:p>
        </p:txBody>
      </p:sp>
      <p:sp>
        <p:nvSpPr>
          <p:cNvPr id="308226" name="Rectangle 2"/>
          <p:cNvSpPr>
            <a:spLocks noGrp="1" noRot="1" noChangeAspect="1" noChangeArrowheads="1" noTextEdit="1"/>
          </p:cNvSpPr>
          <p:nvPr>
            <p:ph type="sldImg"/>
          </p:nvPr>
        </p:nvSpPr>
        <p:spPr>
          <a:ln/>
        </p:spPr>
      </p:sp>
      <p:sp>
        <p:nvSpPr>
          <p:cNvPr id="3082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9C6C4E-C5DB-4CE8-A422-F460E7A9FF9B}" type="slidenum">
              <a:rPr lang="en-US" altLang="zh-CN"/>
              <a:pPr/>
              <a:t>43</a:t>
            </a:fld>
            <a:endParaRPr lang="en-US" altLang="zh-CN"/>
          </a:p>
        </p:txBody>
      </p:sp>
      <p:sp>
        <p:nvSpPr>
          <p:cNvPr id="309250" name="Rectangle 2"/>
          <p:cNvSpPr>
            <a:spLocks noGrp="1" noRot="1" noChangeAspect="1" noChangeArrowheads="1" noTextEdit="1"/>
          </p:cNvSpPr>
          <p:nvPr>
            <p:ph type="sldImg"/>
          </p:nvPr>
        </p:nvSpPr>
        <p:spPr>
          <a:ln/>
        </p:spPr>
      </p:sp>
      <p:sp>
        <p:nvSpPr>
          <p:cNvPr id="309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A64AF1-28BF-4674-BCC2-481FE2A781AC}" type="slidenum">
              <a:rPr lang="en-US" altLang="zh-CN"/>
              <a:pPr/>
              <a:t>44</a:t>
            </a:fld>
            <a:endParaRPr lang="en-US" altLang="zh-CN"/>
          </a:p>
        </p:txBody>
      </p:sp>
      <p:sp>
        <p:nvSpPr>
          <p:cNvPr id="310274" name="Rectangle 2"/>
          <p:cNvSpPr>
            <a:spLocks noGrp="1" noRot="1" noChangeAspect="1" noChangeArrowheads="1" noTextEdit="1"/>
          </p:cNvSpPr>
          <p:nvPr>
            <p:ph type="sldImg"/>
          </p:nvPr>
        </p:nvSpPr>
        <p:spPr>
          <a:ln/>
        </p:spPr>
      </p:sp>
      <p:sp>
        <p:nvSpPr>
          <p:cNvPr id="3102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77C0B6-71CF-4B22-A695-BE209F8A161D}" type="slidenum">
              <a:rPr lang="en-US" altLang="zh-CN"/>
              <a:pPr/>
              <a:t>45</a:t>
            </a:fld>
            <a:endParaRPr lang="en-US" altLang="zh-CN"/>
          </a:p>
        </p:txBody>
      </p:sp>
      <p:sp>
        <p:nvSpPr>
          <p:cNvPr id="311298" name="Rectangle 2"/>
          <p:cNvSpPr>
            <a:spLocks noGrp="1" noRot="1" noChangeAspect="1" noChangeArrowheads="1" noTextEdit="1"/>
          </p:cNvSpPr>
          <p:nvPr>
            <p:ph type="sldImg"/>
          </p:nvPr>
        </p:nvSpPr>
        <p:spPr>
          <a:ln/>
        </p:spPr>
      </p:sp>
      <p:sp>
        <p:nvSpPr>
          <p:cNvPr id="311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A458DD-35D5-4623-975A-1AE0346C8465}" type="slidenum">
              <a:rPr lang="en-US" altLang="zh-CN"/>
              <a:pPr/>
              <a:t>46</a:t>
            </a:fld>
            <a:endParaRPr lang="en-US" altLang="zh-CN"/>
          </a:p>
        </p:txBody>
      </p:sp>
      <p:sp>
        <p:nvSpPr>
          <p:cNvPr id="312322" name="Rectangle 2"/>
          <p:cNvSpPr>
            <a:spLocks noGrp="1" noRot="1" noChangeAspect="1" noChangeArrowheads="1" noTextEdit="1"/>
          </p:cNvSpPr>
          <p:nvPr>
            <p:ph type="sldImg"/>
          </p:nvPr>
        </p:nvSpPr>
        <p:spPr>
          <a:ln/>
        </p:spPr>
      </p:sp>
      <p:sp>
        <p:nvSpPr>
          <p:cNvPr id="312323"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Tree>
    <p:extLst>
      <p:ext uri="{BB962C8B-B14F-4D97-AF65-F5344CB8AC3E}">
        <p14:creationId xmlns:p14="http://schemas.microsoft.com/office/powerpoint/2010/main" val="3665319575"/>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smtClean="0"/>
              <a:t>单击此处编辑母版文本样式</a:t>
            </a:r>
          </a:p>
        </p:txBody>
      </p:sp>
    </p:spTree>
    <p:extLst>
      <p:ext uri="{BB962C8B-B14F-4D97-AF65-F5344CB8AC3E}">
        <p14:creationId xmlns:p14="http://schemas.microsoft.com/office/powerpoint/2010/main" val="612345132"/>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196975"/>
            <a:ext cx="4038600" cy="49291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196975"/>
            <a:ext cx="4038600" cy="49291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606194451"/>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301625" y="6019800"/>
            <a:ext cx="2289175" cy="476250"/>
          </a:xfrm>
          <a:prstGeom prst="rect">
            <a:avLst/>
          </a:prstGeom>
        </p:spPr>
        <p:txBody>
          <a:bodyPr/>
          <a:lstStyle>
            <a:lvl1pPr>
              <a:defRPr/>
            </a:lvl1pPr>
          </a:lstStyle>
          <a:p>
            <a:endParaRPr lang="en-US" altLang="zh-CN"/>
          </a:p>
        </p:txBody>
      </p:sp>
      <p:sp>
        <p:nvSpPr>
          <p:cNvPr id="3" name="页脚占位符 2"/>
          <p:cNvSpPr>
            <a:spLocks noGrp="1"/>
          </p:cNvSpPr>
          <p:nvPr>
            <p:ph type="ftr" sz="quarter" idx="11"/>
          </p:nvPr>
        </p:nvSpPr>
        <p:spPr>
          <a:xfrm>
            <a:off x="3124200" y="6019800"/>
            <a:ext cx="2895600" cy="476250"/>
          </a:xfrm>
          <a:prstGeom prst="rect">
            <a:avLst/>
          </a:prstGeom>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281CE772-8496-4A31-AD6E-8D027B4B9EDD}" type="slidenum">
              <a:rPr lang="en-US" altLang="zh-CN"/>
              <a:pPr/>
              <a:t>‹#›</a:t>
            </a:fld>
            <a:endParaRPr lang="en-US" altLang="zh-CN"/>
          </a:p>
        </p:txBody>
      </p:sp>
    </p:spTree>
    <p:extLst>
      <p:ext uri="{BB962C8B-B14F-4D97-AF65-F5344CB8AC3E}">
        <p14:creationId xmlns:p14="http://schemas.microsoft.com/office/powerpoint/2010/main" val="2795216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7"/>
          <a:srcRect/>
          <a:stretch>
            <a:fillRect/>
          </a:stretch>
        </a:blipFill>
        <a:effectLst/>
      </p:bgPr>
    </p:bg>
    <p:spTree>
      <p:nvGrpSpPr>
        <p:cNvPr id="1" name=""/>
        <p:cNvGrpSpPr/>
        <p:nvPr/>
      </p:nvGrpSpPr>
      <p:grpSpPr>
        <a:xfrm>
          <a:off x="0" y="0"/>
          <a:ext cx="0" cy="0"/>
          <a:chOff x="0" y="0"/>
          <a:chExt cx="0" cy="0"/>
        </a:xfrm>
      </p:grpSpPr>
      <p:sp>
        <p:nvSpPr>
          <p:cNvPr id="93189" name="Rectangle 5"/>
          <p:cNvSpPr>
            <a:spLocks noGrp="1" noChangeArrowheads="1"/>
          </p:cNvSpPr>
          <p:nvPr>
            <p:ph type="title"/>
          </p:nvPr>
        </p:nvSpPr>
        <p:spPr bwMode="auto">
          <a:xfrm>
            <a:off x="457200" y="274638"/>
            <a:ext cx="8229600"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93191" name="Rectangle 7"/>
          <p:cNvSpPr>
            <a:spLocks noGrp="1" noChangeArrowheads="1"/>
          </p:cNvSpPr>
          <p:nvPr>
            <p:ph type="body" idx="1"/>
          </p:nvPr>
        </p:nvSpPr>
        <p:spPr bwMode="auto">
          <a:xfrm>
            <a:off x="457200" y="1196975"/>
            <a:ext cx="8229600" cy="4929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pic>
        <p:nvPicPr>
          <p:cNvPr id="6" name="Picture 12"/>
          <p:cNvPicPr>
            <a:picLocks noChangeAspect="1" noChangeArrowheads="1"/>
          </p:cNvPicPr>
          <p:nvPr userDrawn="1"/>
        </p:nvPicPr>
        <p:blipFill>
          <a:blip r:embed="rId8"/>
          <a:srcRect/>
          <a:stretch>
            <a:fillRect/>
          </a:stretch>
        </p:blipFill>
        <p:spPr bwMode="auto">
          <a:xfrm>
            <a:off x="107504" y="6180555"/>
            <a:ext cx="2051050" cy="65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7" name="Rectangle 9"/>
          <p:cNvSpPr>
            <a:spLocks noGrp="1" noChangeArrowheads="1"/>
          </p:cNvSpPr>
          <p:nvPr>
            <p:ph type="sldNum" sz="quarter" idx="10"/>
          </p:nvPr>
        </p:nvSpPr>
        <p:spPr bwMode="auto">
          <a:xfrm>
            <a:off x="6915472" y="6284168"/>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0" sz="1400" baseline="0">
                <a:solidFill>
                  <a:schemeClr val="tx2"/>
                </a:solidFill>
              </a:defRPr>
            </a:lvl1pPr>
          </a:lstStyle>
          <a:p>
            <a:pPr>
              <a:defRPr/>
            </a:pPr>
            <a:fld id="{2239DC44-39EE-402B-9040-9B1554144688}" type="slidenum">
              <a:rPr lang="en-US" altLang="zh-CN"/>
              <a:pPr>
                <a:defRPr/>
              </a:pPr>
              <a:t>‹#›</a:t>
            </a:fld>
            <a:endParaRPr lang="en-US" altLang="zh-CN" dirty="0"/>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7" r:id="rId5"/>
  </p:sldLayoutIdLst>
  <p:transition>
    <p:fade/>
  </p:transition>
  <p:timing>
    <p:tnLst>
      <p:par>
        <p:cTn id="1" dur="indefinite" restart="never" nodeType="tmRoot"/>
      </p:par>
    </p:tnLst>
  </p:timing>
  <p:txStyles>
    <p:titleStyle>
      <a:lvl1pPr algn="l" rtl="0" fontAlgn="base">
        <a:spcBef>
          <a:spcPct val="0"/>
        </a:spcBef>
        <a:spcAft>
          <a:spcPct val="0"/>
        </a:spcAft>
        <a:defRPr sz="3200">
          <a:solidFill>
            <a:schemeClr val="bg1"/>
          </a:solidFill>
          <a:latin typeface="华文新魏" pitchFamily="2" charset="-122"/>
          <a:ea typeface="华文新魏" pitchFamily="2" charset="-122"/>
          <a:cs typeface="+mj-cs"/>
        </a:defRPr>
      </a:lvl1pPr>
      <a:lvl2pPr algn="l" rtl="0" fontAlgn="base">
        <a:spcBef>
          <a:spcPct val="0"/>
        </a:spcBef>
        <a:spcAft>
          <a:spcPct val="0"/>
        </a:spcAft>
        <a:defRPr sz="2400">
          <a:solidFill>
            <a:schemeClr val="bg1"/>
          </a:solidFill>
          <a:latin typeface="Arial" charset="0"/>
          <a:ea typeface="黑体" pitchFamily="2" charset="-122"/>
        </a:defRPr>
      </a:lvl2pPr>
      <a:lvl3pPr algn="l" rtl="0" fontAlgn="base">
        <a:spcBef>
          <a:spcPct val="0"/>
        </a:spcBef>
        <a:spcAft>
          <a:spcPct val="0"/>
        </a:spcAft>
        <a:defRPr sz="2400">
          <a:solidFill>
            <a:schemeClr val="bg1"/>
          </a:solidFill>
          <a:latin typeface="Arial" charset="0"/>
          <a:ea typeface="黑体" pitchFamily="2" charset="-122"/>
        </a:defRPr>
      </a:lvl3pPr>
      <a:lvl4pPr algn="l" rtl="0" fontAlgn="base">
        <a:spcBef>
          <a:spcPct val="0"/>
        </a:spcBef>
        <a:spcAft>
          <a:spcPct val="0"/>
        </a:spcAft>
        <a:defRPr sz="2400">
          <a:solidFill>
            <a:schemeClr val="bg1"/>
          </a:solidFill>
          <a:latin typeface="Arial" charset="0"/>
          <a:ea typeface="黑体" pitchFamily="2" charset="-122"/>
        </a:defRPr>
      </a:lvl4pPr>
      <a:lvl5pPr algn="l" rtl="0" fontAlgn="base">
        <a:spcBef>
          <a:spcPct val="0"/>
        </a:spcBef>
        <a:spcAft>
          <a:spcPct val="0"/>
        </a:spcAft>
        <a:defRPr sz="2400">
          <a:solidFill>
            <a:schemeClr val="bg1"/>
          </a:solidFill>
          <a:latin typeface="Arial" charset="0"/>
          <a:ea typeface="黑体" pitchFamily="2" charset="-122"/>
        </a:defRPr>
      </a:lvl5pPr>
      <a:lvl6pPr marL="457200" algn="l" rtl="0" fontAlgn="base">
        <a:spcBef>
          <a:spcPct val="0"/>
        </a:spcBef>
        <a:spcAft>
          <a:spcPct val="0"/>
        </a:spcAft>
        <a:defRPr sz="2400">
          <a:solidFill>
            <a:schemeClr val="bg1"/>
          </a:solidFill>
          <a:latin typeface="Arial" charset="0"/>
          <a:ea typeface="黑体" pitchFamily="2" charset="-122"/>
        </a:defRPr>
      </a:lvl6pPr>
      <a:lvl7pPr marL="914400" algn="l" rtl="0" fontAlgn="base">
        <a:spcBef>
          <a:spcPct val="0"/>
        </a:spcBef>
        <a:spcAft>
          <a:spcPct val="0"/>
        </a:spcAft>
        <a:defRPr sz="2400">
          <a:solidFill>
            <a:schemeClr val="bg1"/>
          </a:solidFill>
          <a:latin typeface="Arial" charset="0"/>
          <a:ea typeface="黑体" pitchFamily="2" charset="-122"/>
        </a:defRPr>
      </a:lvl7pPr>
      <a:lvl8pPr marL="1371600" algn="l" rtl="0" fontAlgn="base">
        <a:spcBef>
          <a:spcPct val="0"/>
        </a:spcBef>
        <a:spcAft>
          <a:spcPct val="0"/>
        </a:spcAft>
        <a:defRPr sz="2400">
          <a:solidFill>
            <a:schemeClr val="bg1"/>
          </a:solidFill>
          <a:latin typeface="Arial" charset="0"/>
          <a:ea typeface="黑体" pitchFamily="2" charset="-122"/>
        </a:defRPr>
      </a:lvl8pPr>
      <a:lvl9pPr marL="1828800" algn="l" rtl="0" fontAlgn="base">
        <a:spcBef>
          <a:spcPct val="0"/>
        </a:spcBef>
        <a:spcAft>
          <a:spcPct val="0"/>
        </a:spcAft>
        <a:defRPr sz="2400">
          <a:solidFill>
            <a:schemeClr val="bg1"/>
          </a:solidFill>
          <a:latin typeface="Arial" charset="0"/>
          <a:ea typeface="黑体" pitchFamily="2" charset="-122"/>
        </a:defRPr>
      </a:lvl9pPr>
    </p:titleStyle>
    <p:bodyStyle>
      <a:lvl1pPr marL="342900" indent="-342900" algn="l" rtl="0" fontAlgn="base">
        <a:lnSpc>
          <a:spcPct val="120000"/>
        </a:lnSpc>
        <a:spcBef>
          <a:spcPct val="20000"/>
        </a:spcBef>
        <a:spcAft>
          <a:spcPct val="0"/>
        </a:spcAft>
        <a:buSzPct val="70000"/>
        <a:buFont typeface="Wingdings" pitchFamily="2" charset="2"/>
        <a:buChar char="p"/>
        <a:defRPr sz="2400">
          <a:solidFill>
            <a:schemeClr val="tx1"/>
          </a:solidFill>
          <a:latin typeface="微软雅黑" pitchFamily="34" charset="-122"/>
          <a:ea typeface="微软雅黑" pitchFamily="34" charset="-122"/>
          <a:cs typeface="+mn-cs"/>
        </a:defRPr>
      </a:lvl1pPr>
      <a:lvl2pPr marL="742950" indent="-285750" algn="l" rtl="0" fontAlgn="base">
        <a:lnSpc>
          <a:spcPct val="120000"/>
        </a:lnSpc>
        <a:spcBef>
          <a:spcPct val="20000"/>
        </a:spcBef>
        <a:spcAft>
          <a:spcPct val="0"/>
        </a:spcAft>
        <a:buSzPct val="70000"/>
        <a:buChar char="–"/>
        <a:defRPr sz="2200">
          <a:solidFill>
            <a:schemeClr val="tx1"/>
          </a:solidFill>
          <a:latin typeface="华文细黑" pitchFamily="2" charset="-122"/>
          <a:ea typeface="华文细黑" pitchFamily="2" charset="-122"/>
        </a:defRPr>
      </a:lvl2pPr>
      <a:lvl3pPr marL="1143000" indent="-228600" algn="l" rtl="0" fontAlgn="base">
        <a:lnSpc>
          <a:spcPct val="120000"/>
        </a:lnSpc>
        <a:spcBef>
          <a:spcPct val="20000"/>
        </a:spcBef>
        <a:spcAft>
          <a:spcPct val="0"/>
        </a:spcAft>
        <a:buSzPct val="70000"/>
        <a:buFont typeface="Wingdings" pitchFamily="2" charset="2"/>
        <a:buChar char="ü"/>
        <a:defRPr sz="2000">
          <a:solidFill>
            <a:schemeClr val="tx1"/>
          </a:solidFill>
          <a:latin typeface="幼圆" pitchFamily="49" charset="-122"/>
          <a:ea typeface="幼圆" pitchFamily="49" charset="-122"/>
        </a:defRPr>
      </a:lvl3pPr>
      <a:lvl4pPr marL="1600200" indent="-228600" algn="l" rtl="0" fontAlgn="base">
        <a:spcBef>
          <a:spcPct val="20000"/>
        </a:spcBef>
        <a:spcAft>
          <a:spcPct val="0"/>
        </a:spcAft>
        <a:buChar char="–"/>
        <a:defRPr sz="2400">
          <a:solidFill>
            <a:schemeClr val="tx1"/>
          </a:solidFill>
          <a:latin typeface="微软雅黑" pitchFamily="34" charset="-122"/>
          <a:ea typeface="微软雅黑" pitchFamily="34" charset="-122"/>
        </a:defRPr>
      </a:lvl4pPr>
      <a:lvl5pPr marL="2057400" indent="-228600" algn="l" rtl="0" fontAlgn="base">
        <a:spcBef>
          <a:spcPct val="20000"/>
        </a:spcBef>
        <a:spcAft>
          <a:spcPct val="0"/>
        </a:spcAft>
        <a:buChar char="»"/>
        <a:defRPr sz="2400">
          <a:solidFill>
            <a:schemeClr val="tx1"/>
          </a:solidFill>
          <a:latin typeface="微软雅黑" pitchFamily="34" charset="-122"/>
          <a:ea typeface="微软雅黑" pitchFamily="34" charset="-122"/>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2.emf"/><Relationship Id="rId13" Type="http://schemas.openxmlformats.org/officeDocument/2006/relationships/oleObject" Target="../embeddings/oleObject23.bin"/><Relationship Id="rId18" Type="http://schemas.openxmlformats.org/officeDocument/2006/relationships/image" Target="../media/image27.emf"/><Relationship Id="rId3" Type="http://schemas.openxmlformats.org/officeDocument/2006/relationships/oleObject" Target="../embeddings/oleObject18.bin"/><Relationship Id="rId21" Type="http://schemas.openxmlformats.org/officeDocument/2006/relationships/oleObject" Target="../embeddings/oleObject27.bin"/><Relationship Id="rId7" Type="http://schemas.openxmlformats.org/officeDocument/2006/relationships/oleObject" Target="../embeddings/oleObject20.bin"/><Relationship Id="rId12" Type="http://schemas.openxmlformats.org/officeDocument/2006/relationships/image" Target="../media/image24.emf"/><Relationship Id="rId17" Type="http://schemas.openxmlformats.org/officeDocument/2006/relationships/oleObject" Target="../embeddings/oleObject25.bin"/><Relationship Id="rId2" Type="http://schemas.openxmlformats.org/officeDocument/2006/relationships/slideLayout" Target="../slideLayouts/slideLayout2.xml"/><Relationship Id="rId16" Type="http://schemas.openxmlformats.org/officeDocument/2006/relationships/image" Target="../media/image26.emf"/><Relationship Id="rId20" Type="http://schemas.openxmlformats.org/officeDocument/2006/relationships/image" Target="../media/image28.emf"/><Relationship Id="rId1" Type="http://schemas.openxmlformats.org/officeDocument/2006/relationships/vmlDrawing" Target="../drawings/vmlDrawing4.vml"/><Relationship Id="rId6" Type="http://schemas.openxmlformats.org/officeDocument/2006/relationships/image" Target="../media/image21.emf"/><Relationship Id="rId11" Type="http://schemas.openxmlformats.org/officeDocument/2006/relationships/oleObject" Target="../embeddings/oleObject22.bin"/><Relationship Id="rId24" Type="http://schemas.openxmlformats.org/officeDocument/2006/relationships/image" Target="../media/image30.emf"/><Relationship Id="rId5" Type="http://schemas.openxmlformats.org/officeDocument/2006/relationships/oleObject" Target="../embeddings/oleObject19.bin"/><Relationship Id="rId15" Type="http://schemas.openxmlformats.org/officeDocument/2006/relationships/oleObject" Target="../embeddings/oleObject24.bin"/><Relationship Id="rId23" Type="http://schemas.openxmlformats.org/officeDocument/2006/relationships/oleObject" Target="../embeddings/oleObject28.bin"/><Relationship Id="rId10" Type="http://schemas.openxmlformats.org/officeDocument/2006/relationships/image" Target="../media/image23.emf"/><Relationship Id="rId19" Type="http://schemas.openxmlformats.org/officeDocument/2006/relationships/oleObject" Target="../embeddings/oleObject26.bin"/><Relationship Id="rId4" Type="http://schemas.openxmlformats.org/officeDocument/2006/relationships/image" Target="../media/image20.emf"/><Relationship Id="rId9" Type="http://schemas.openxmlformats.org/officeDocument/2006/relationships/oleObject" Target="../embeddings/oleObject21.bin"/><Relationship Id="rId14" Type="http://schemas.openxmlformats.org/officeDocument/2006/relationships/image" Target="../media/image25.emf"/><Relationship Id="rId22" Type="http://schemas.openxmlformats.org/officeDocument/2006/relationships/image" Target="../media/image29.emf"/></Relationships>
</file>

<file path=ppt/slides/_rels/slide11.xml.rels><?xml version="1.0" encoding="UTF-8" standalone="yes"?>
<Relationships xmlns="http://schemas.openxmlformats.org/package/2006/relationships"><Relationship Id="rId8" Type="http://schemas.openxmlformats.org/officeDocument/2006/relationships/image" Target="../media/image33.emf"/><Relationship Id="rId3" Type="http://schemas.openxmlformats.org/officeDocument/2006/relationships/oleObject" Target="../embeddings/oleObject29.bin"/><Relationship Id="rId7"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32.emf"/><Relationship Id="rId5" Type="http://schemas.openxmlformats.org/officeDocument/2006/relationships/oleObject" Target="../embeddings/oleObject30.bin"/><Relationship Id="rId4" Type="http://schemas.openxmlformats.org/officeDocument/2006/relationships/image" Target="../media/image31.emf"/></Relationships>
</file>

<file path=ppt/slides/_rels/slide12.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37.emf"/><Relationship Id="rId13" Type="http://schemas.openxmlformats.org/officeDocument/2006/relationships/oleObject" Target="../embeddings/oleObject37.bin"/><Relationship Id="rId18" Type="http://schemas.openxmlformats.org/officeDocument/2006/relationships/image" Target="../media/image42.emf"/><Relationship Id="rId3" Type="http://schemas.openxmlformats.org/officeDocument/2006/relationships/oleObject" Target="../embeddings/oleObject32.bin"/><Relationship Id="rId7" Type="http://schemas.openxmlformats.org/officeDocument/2006/relationships/oleObject" Target="../embeddings/oleObject34.bin"/><Relationship Id="rId12" Type="http://schemas.openxmlformats.org/officeDocument/2006/relationships/image" Target="../media/image39.emf"/><Relationship Id="rId17" Type="http://schemas.openxmlformats.org/officeDocument/2006/relationships/oleObject" Target="../embeddings/oleObject39.bin"/><Relationship Id="rId2" Type="http://schemas.openxmlformats.org/officeDocument/2006/relationships/slideLayout" Target="../slideLayouts/slideLayout2.xml"/><Relationship Id="rId16" Type="http://schemas.openxmlformats.org/officeDocument/2006/relationships/image" Target="../media/image41.emf"/><Relationship Id="rId1" Type="http://schemas.openxmlformats.org/officeDocument/2006/relationships/vmlDrawing" Target="../drawings/vmlDrawing6.vml"/><Relationship Id="rId6" Type="http://schemas.openxmlformats.org/officeDocument/2006/relationships/image" Target="../media/image36.emf"/><Relationship Id="rId11" Type="http://schemas.openxmlformats.org/officeDocument/2006/relationships/oleObject" Target="../embeddings/oleObject36.bin"/><Relationship Id="rId5" Type="http://schemas.openxmlformats.org/officeDocument/2006/relationships/oleObject" Target="../embeddings/oleObject33.bin"/><Relationship Id="rId15" Type="http://schemas.openxmlformats.org/officeDocument/2006/relationships/oleObject" Target="../embeddings/oleObject38.bin"/><Relationship Id="rId10" Type="http://schemas.openxmlformats.org/officeDocument/2006/relationships/image" Target="../media/image38.emf"/><Relationship Id="rId4" Type="http://schemas.openxmlformats.org/officeDocument/2006/relationships/image" Target="../media/image35.emf"/><Relationship Id="rId9" Type="http://schemas.openxmlformats.org/officeDocument/2006/relationships/oleObject" Target="../embeddings/oleObject35.bin"/><Relationship Id="rId14" Type="http://schemas.openxmlformats.org/officeDocument/2006/relationships/image" Target="../media/image40.emf"/></Relationships>
</file>

<file path=ppt/slides/_rels/slide15.xml.rels><?xml version="1.0" encoding="UTF-8" standalone="yes"?>
<Relationships xmlns="http://schemas.openxmlformats.org/package/2006/relationships"><Relationship Id="rId8" Type="http://schemas.openxmlformats.org/officeDocument/2006/relationships/image" Target="../media/image45.emf"/><Relationship Id="rId13" Type="http://schemas.openxmlformats.org/officeDocument/2006/relationships/oleObject" Target="../embeddings/oleObject45.bin"/><Relationship Id="rId18" Type="http://schemas.openxmlformats.org/officeDocument/2006/relationships/image" Target="../media/image50.emf"/><Relationship Id="rId3" Type="http://schemas.openxmlformats.org/officeDocument/2006/relationships/oleObject" Target="../embeddings/oleObject40.bin"/><Relationship Id="rId7" Type="http://schemas.openxmlformats.org/officeDocument/2006/relationships/oleObject" Target="../embeddings/oleObject42.bin"/><Relationship Id="rId12" Type="http://schemas.openxmlformats.org/officeDocument/2006/relationships/image" Target="../media/image47.emf"/><Relationship Id="rId17" Type="http://schemas.openxmlformats.org/officeDocument/2006/relationships/oleObject" Target="../embeddings/oleObject47.bin"/><Relationship Id="rId2" Type="http://schemas.openxmlformats.org/officeDocument/2006/relationships/slideLayout" Target="../slideLayouts/slideLayout2.xml"/><Relationship Id="rId16" Type="http://schemas.openxmlformats.org/officeDocument/2006/relationships/image" Target="../media/image49.emf"/><Relationship Id="rId1" Type="http://schemas.openxmlformats.org/officeDocument/2006/relationships/vmlDrawing" Target="../drawings/vmlDrawing7.vml"/><Relationship Id="rId6" Type="http://schemas.openxmlformats.org/officeDocument/2006/relationships/image" Target="../media/image44.emf"/><Relationship Id="rId11" Type="http://schemas.openxmlformats.org/officeDocument/2006/relationships/oleObject" Target="../embeddings/oleObject44.bin"/><Relationship Id="rId5" Type="http://schemas.openxmlformats.org/officeDocument/2006/relationships/oleObject" Target="../embeddings/oleObject41.bin"/><Relationship Id="rId15" Type="http://schemas.openxmlformats.org/officeDocument/2006/relationships/oleObject" Target="../embeddings/oleObject46.bin"/><Relationship Id="rId10" Type="http://schemas.openxmlformats.org/officeDocument/2006/relationships/image" Target="../media/image46.emf"/><Relationship Id="rId4" Type="http://schemas.openxmlformats.org/officeDocument/2006/relationships/image" Target="../media/image43.emf"/><Relationship Id="rId9" Type="http://schemas.openxmlformats.org/officeDocument/2006/relationships/oleObject" Target="../embeddings/oleObject43.bin"/><Relationship Id="rId14" Type="http://schemas.openxmlformats.org/officeDocument/2006/relationships/image" Target="../media/image48.emf"/></Relationships>
</file>

<file path=ppt/slides/_rels/slide16.xml.rels><?xml version="1.0" encoding="UTF-8" standalone="yes"?>
<Relationships xmlns="http://schemas.openxmlformats.org/package/2006/relationships"><Relationship Id="rId13" Type="http://schemas.openxmlformats.org/officeDocument/2006/relationships/image" Target="../media/image55.emf"/><Relationship Id="rId18" Type="http://schemas.openxmlformats.org/officeDocument/2006/relationships/oleObject" Target="../embeddings/oleObject55.bin"/><Relationship Id="rId26" Type="http://schemas.openxmlformats.org/officeDocument/2006/relationships/oleObject" Target="../embeddings/oleObject59.bin"/><Relationship Id="rId39" Type="http://schemas.openxmlformats.org/officeDocument/2006/relationships/image" Target="../media/image68.wmf"/><Relationship Id="rId21" Type="http://schemas.openxmlformats.org/officeDocument/2006/relationships/image" Target="../media/image59.emf"/><Relationship Id="rId34" Type="http://schemas.openxmlformats.org/officeDocument/2006/relationships/oleObject" Target="../embeddings/oleObject63.bin"/><Relationship Id="rId42" Type="http://schemas.openxmlformats.org/officeDocument/2006/relationships/oleObject" Target="../embeddings/oleObject67.bin"/><Relationship Id="rId47" Type="http://schemas.openxmlformats.org/officeDocument/2006/relationships/oleObject" Target="../embeddings/oleObject71.bin"/><Relationship Id="rId50" Type="http://schemas.openxmlformats.org/officeDocument/2006/relationships/oleObject" Target="../embeddings/oleObject73.bin"/><Relationship Id="rId55" Type="http://schemas.openxmlformats.org/officeDocument/2006/relationships/image" Target="../media/image72.wmf"/><Relationship Id="rId63" Type="http://schemas.openxmlformats.org/officeDocument/2006/relationships/image" Target="../media/image76.emf"/><Relationship Id="rId7" Type="http://schemas.openxmlformats.org/officeDocument/2006/relationships/image" Target="../media/image52.emf"/><Relationship Id="rId2" Type="http://schemas.openxmlformats.org/officeDocument/2006/relationships/slideLayout" Target="../slideLayouts/slideLayout2.xml"/><Relationship Id="rId16" Type="http://schemas.openxmlformats.org/officeDocument/2006/relationships/oleObject" Target="../embeddings/oleObject54.bin"/><Relationship Id="rId20" Type="http://schemas.openxmlformats.org/officeDocument/2006/relationships/oleObject" Target="../embeddings/oleObject56.bin"/><Relationship Id="rId29" Type="http://schemas.openxmlformats.org/officeDocument/2006/relationships/image" Target="../media/image63.wmf"/><Relationship Id="rId41" Type="http://schemas.openxmlformats.org/officeDocument/2006/relationships/image" Target="../media/image69.wmf"/><Relationship Id="rId54" Type="http://schemas.openxmlformats.org/officeDocument/2006/relationships/oleObject" Target="../embeddings/oleObject77.bin"/><Relationship Id="rId62" Type="http://schemas.openxmlformats.org/officeDocument/2006/relationships/oleObject" Target="../embeddings/oleObject81.bin"/><Relationship Id="rId1" Type="http://schemas.openxmlformats.org/officeDocument/2006/relationships/vmlDrawing" Target="../drawings/vmlDrawing8.vml"/><Relationship Id="rId6" Type="http://schemas.openxmlformats.org/officeDocument/2006/relationships/oleObject" Target="../embeddings/oleObject49.bin"/><Relationship Id="rId11" Type="http://schemas.openxmlformats.org/officeDocument/2006/relationships/image" Target="../media/image54.emf"/><Relationship Id="rId24" Type="http://schemas.openxmlformats.org/officeDocument/2006/relationships/oleObject" Target="../embeddings/oleObject58.bin"/><Relationship Id="rId32" Type="http://schemas.openxmlformats.org/officeDocument/2006/relationships/oleObject" Target="../embeddings/oleObject62.bin"/><Relationship Id="rId37" Type="http://schemas.openxmlformats.org/officeDocument/2006/relationships/image" Target="../media/image67.wmf"/><Relationship Id="rId40" Type="http://schemas.openxmlformats.org/officeDocument/2006/relationships/oleObject" Target="../embeddings/oleObject66.bin"/><Relationship Id="rId45" Type="http://schemas.openxmlformats.org/officeDocument/2006/relationships/oleObject" Target="../embeddings/oleObject69.bin"/><Relationship Id="rId53" Type="http://schemas.openxmlformats.org/officeDocument/2006/relationships/oleObject" Target="../embeddings/oleObject76.bin"/><Relationship Id="rId58" Type="http://schemas.openxmlformats.org/officeDocument/2006/relationships/oleObject" Target="../embeddings/oleObject79.bin"/><Relationship Id="rId5" Type="http://schemas.openxmlformats.org/officeDocument/2006/relationships/image" Target="../media/image51.emf"/><Relationship Id="rId15" Type="http://schemas.openxmlformats.org/officeDocument/2006/relationships/image" Target="../media/image56.emf"/><Relationship Id="rId23" Type="http://schemas.openxmlformats.org/officeDocument/2006/relationships/image" Target="../media/image60.emf"/><Relationship Id="rId28" Type="http://schemas.openxmlformats.org/officeDocument/2006/relationships/oleObject" Target="../embeddings/oleObject60.bin"/><Relationship Id="rId36" Type="http://schemas.openxmlformats.org/officeDocument/2006/relationships/oleObject" Target="../embeddings/oleObject64.bin"/><Relationship Id="rId49" Type="http://schemas.openxmlformats.org/officeDocument/2006/relationships/image" Target="../media/image71.wmf"/><Relationship Id="rId57" Type="http://schemas.openxmlformats.org/officeDocument/2006/relationships/image" Target="../media/image73.wmf"/><Relationship Id="rId61" Type="http://schemas.openxmlformats.org/officeDocument/2006/relationships/image" Target="../media/image75.emf"/><Relationship Id="rId10" Type="http://schemas.openxmlformats.org/officeDocument/2006/relationships/oleObject" Target="../embeddings/oleObject51.bin"/><Relationship Id="rId19" Type="http://schemas.openxmlformats.org/officeDocument/2006/relationships/image" Target="../media/image58.emf"/><Relationship Id="rId31" Type="http://schemas.openxmlformats.org/officeDocument/2006/relationships/image" Target="../media/image64.wmf"/><Relationship Id="rId44" Type="http://schemas.openxmlformats.org/officeDocument/2006/relationships/oleObject" Target="../embeddings/oleObject68.bin"/><Relationship Id="rId52" Type="http://schemas.openxmlformats.org/officeDocument/2006/relationships/oleObject" Target="../embeddings/oleObject75.bin"/><Relationship Id="rId60" Type="http://schemas.openxmlformats.org/officeDocument/2006/relationships/oleObject" Target="../embeddings/oleObject80.bin"/><Relationship Id="rId4" Type="http://schemas.openxmlformats.org/officeDocument/2006/relationships/oleObject" Target="../embeddings/oleObject48.bin"/><Relationship Id="rId9" Type="http://schemas.openxmlformats.org/officeDocument/2006/relationships/image" Target="../media/image53.emf"/><Relationship Id="rId14" Type="http://schemas.openxmlformats.org/officeDocument/2006/relationships/oleObject" Target="../embeddings/oleObject53.bin"/><Relationship Id="rId22" Type="http://schemas.openxmlformats.org/officeDocument/2006/relationships/oleObject" Target="../embeddings/oleObject57.bin"/><Relationship Id="rId27" Type="http://schemas.openxmlformats.org/officeDocument/2006/relationships/image" Target="../media/image62.wmf"/><Relationship Id="rId30" Type="http://schemas.openxmlformats.org/officeDocument/2006/relationships/oleObject" Target="../embeddings/oleObject61.bin"/><Relationship Id="rId35" Type="http://schemas.openxmlformats.org/officeDocument/2006/relationships/image" Target="../media/image66.wmf"/><Relationship Id="rId43" Type="http://schemas.openxmlformats.org/officeDocument/2006/relationships/image" Target="../media/image70.wmf"/><Relationship Id="rId48" Type="http://schemas.openxmlformats.org/officeDocument/2006/relationships/oleObject" Target="../embeddings/oleObject72.bin"/><Relationship Id="rId56" Type="http://schemas.openxmlformats.org/officeDocument/2006/relationships/oleObject" Target="../embeddings/oleObject78.bin"/><Relationship Id="rId8" Type="http://schemas.openxmlformats.org/officeDocument/2006/relationships/oleObject" Target="../embeddings/oleObject50.bin"/><Relationship Id="rId51" Type="http://schemas.openxmlformats.org/officeDocument/2006/relationships/oleObject" Target="../embeddings/oleObject74.bin"/><Relationship Id="rId3" Type="http://schemas.openxmlformats.org/officeDocument/2006/relationships/image" Target="../media/image77.jpeg"/><Relationship Id="rId12" Type="http://schemas.openxmlformats.org/officeDocument/2006/relationships/oleObject" Target="../embeddings/oleObject52.bin"/><Relationship Id="rId17" Type="http://schemas.openxmlformats.org/officeDocument/2006/relationships/image" Target="../media/image57.emf"/><Relationship Id="rId25" Type="http://schemas.openxmlformats.org/officeDocument/2006/relationships/image" Target="../media/image61.emf"/><Relationship Id="rId33" Type="http://schemas.openxmlformats.org/officeDocument/2006/relationships/image" Target="../media/image65.wmf"/><Relationship Id="rId38" Type="http://schemas.openxmlformats.org/officeDocument/2006/relationships/oleObject" Target="../embeddings/oleObject65.bin"/><Relationship Id="rId46" Type="http://schemas.openxmlformats.org/officeDocument/2006/relationships/oleObject" Target="../embeddings/oleObject70.bin"/><Relationship Id="rId59" Type="http://schemas.openxmlformats.org/officeDocument/2006/relationships/image" Target="../media/image74.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3" Type="http://schemas.openxmlformats.org/officeDocument/2006/relationships/oleObject" Target="../embeddings/oleObject87.bin"/><Relationship Id="rId18" Type="http://schemas.openxmlformats.org/officeDocument/2006/relationships/image" Target="../media/image82.wmf"/><Relationship Id="rId26" Type="http://schemas.openxmlformats.org/officeDocument/2006/relationships/oleObject" Target="../embeddings/oleObject95.bin"/><Relationship Id="rId39" Type="http://schemas.openxmlformats.org/officeDocument/2006/relationships/image" Target="../media/image87.emf"/><Relationship Id="rId21" Type="http://schemas.openxmlformats.org/officeDocument/2006/relationships/oleObject" Target="../embeddings/oleObject91.bin"/><Relationship Id="rId34" Type="http://schemas.openxmlformats.org/officeDocument/2006/relationships/oleObject" Target="../embeddings/oleObject101.bin"/><Relationship Id="rId42" Type="http://schemas.openxmlformats.org/officeDocument/2006/relationships/oleObject" Target="../embeddings/oleObject105.bin"/><Relationship Id="rId47" Type="http://schemas.openxmlformats.org/officeDocument/2006/relationships/image" Target="../media/image91.emf"/><Relationship Id="rId50" Type="http://schemas.openxmlformats.org/officeDocument/2006/relationships/oleObject" Target="../embeddings/oleObject109.bin"/><Relationship Id="rId55" Type="http://schemas.openxmlformats.org/officeDocument/2006/relationships/image" Target="../media/image95.emf"/><Relationship Id="rId63" Type="http://schemas.openxmlformats.org/officeDocument/2006/relationships/image" Target="../media/image99.emf"/><Relationship Id="rId68" Type="http://schemas.openxmlformats.org/officeDocument/2006/relationships/oleObject" Target="../embeddings/oleObject118.bin"/><Relationship Id="rId76" Type="http://schemas.openxmlformats.org/officeDocument/2006/relationships/oleObject" Target="../embeddings/oleObject122.bin"/><Relationship Id="rId7" Type="http://schemas.openxmlformats.org/officeDocument/2006/relationships/oleObject" Target="../embeddings/oleObject84.bin"/><Relationship Id="rId71" Type="http://schemas.openxmlformats.org/officeDocument/2006/relationships/image" Target="../media/image103.emf"/><Relationship Id="rId2" Type="http://schemas.openxmlformats.org/officeDocument/2006/relationships/slideLayout" Target="../slideLayouts/slideLayout2.xml"/><Relationship Id="rId16" Type="http://schemas.openxmlformats.org/officeDocument/2006/relationships/image" Target="../media/image81.wmf"/><Relationship Id="rId29" Type="http://schemas.openxmlformats.org/officeDocument/2006/relationships/oleObject" Target="../embeddings/oleObject98.bin"/><Relationship Id="rId11" Type="http://schemas.openxmlformats.org/officeDocument/2006/relationships/oleObject" Target="../embeddings/oleObject86.bin"/><Relationship Id="rId24" Type="http://schemas.openxmlformats.org/officeDocument/2006/relationships/oleObject" Target="../embeddings/oleObject93.bin"/><Relationship Id="rId32" Type="http://schemas.openxmlformats.org/officeDocument/2006/relationships/oleObject" Target="../embeddings/oleObject100.bin"/><Relationship Id="rId37" Type="http://schemas.openxmlformats.org/officeDocument/2006/relationships/image" Target="../media/image86.emf"/><Relationship Id="rId40" Type="http://schemas.openxmlformats.org/officeDocument/2006/relationships/oleObject" Target="../embeddings/oleObject104.bin"/><Relationship Id="rId45" Type="http://schemas.openxmlformats.org/officeDocument/2006/relationships/image" Target="../media/image90.emf"/><Relationship Id="rId53" Type="http://schemas.openxmlformats.org/officeDocument/2006/relationships/image" Target="../media/image94.emf"/><Relationship Id="rId58" Type="http://schemas.openxmlformats.org/officeDocument/2006/relationships/oleObject" Target="../embeddings/oleObject113.bin"/><Relationship Id="rId66" Type="http://schemas.openxmlformats.org/officeDocument/2006/relationships/oleObject" Target="../embeddings/oleObject117.bin"/><Relationship Id="rId74" Type="http://schemas.openxmlformats.org/officeDocument/2006/relationships/oleObject" Target="../embeddings/oleObject121.bin"/><Relationship Id="rId79" Type="http://schemas.openxmlformats.org/officeDocument/2006/relationships/image" Target="../media/image107.emf"/><Relationship Id="rId5" Type="http://schemas.openxmlformats.org/officeDocument/2006/relationships/oleObject" Target="../embeddings/oleObject83.bin"/><Relationship Id="rId61" Type="http://schemas.openxmlformats.org/officeDocument/2006/relationships/image" Target="../media/image98.emf"/><Relationship Id="rId10" Type="http://schemas.openxmlformats.org/officeDocument/2006/relationships/image" Target="../media/image65.wmf"/><Relationship Id="rId19" Type="http://schemas.openxmlformats.org/officeDocument/2006/relationships/oleObject" Target="../embeddings/oleObject90.bin"/><Relationship Id="rId31" Type="http://schemas.openxmlformats.org/officeDocument/2006/relationships/oleObject" Target="../embeddings/oleObject99.bin"/><Relationship Id="rId44" Type="http://schemas.openxmlformats.org/officeDocument/2006/relationships/oleObject" Target="../embeddings/oleObject106.bin"/><Relationship Id="rId52" Type="http://schemas.openxmlformats.org/officeDocument/2006/relationships/oleObject" Target="../embeddings/oleObject110.bin"/><Relationship Id="rId60" Type="http://schemas.openxmlformats.org/officeDocument/2006/relationships/oleObject" Target="../embeddings/oleObject114.bin"/><Relationship Id="rId65" Type="http://schemas.openxmlformats.org/officeDocument/2006/relationships/image" Target="../media/image100.emf"/><Relationship Id="rId73" Type="http://schemas.openxmlformats.org/officeDocument/2006/relationships/image" Target="../media/image104.emf"/><Relationship Id="rId78" Type="http://schemas.openxmlformats.org/officeDocument/2006/relationships/oleObject" Target="../embeddings/oleObject123.bin"/><Relationship Id="rId4" Type="http://schemas.openxmlformats.org/officeDocument/2006/relationships/image" Target="../media/image62.wmf"/><Relationship Id="rId9" Type="http://schemas.openxmlformats.org/officeDocument/2006/relationships/oleObject" Target="../embeddings/oleObject85.bin"/><Relationship Id="rId14" Type="http://schemas.openxmlformats.org/officeDocument/2006/relationships/image" Target="../media/image80.wmf"/><Relationship Id="rId22" Type="http://schemas.openxmlformats.org/officeDocument/2006/relationships/image" Target="../media/image84.wmf"/><Relationship Id="rId27" Type="http://schemas.openxmlformats.org/officeDocument/2006/relationships/oleObject" Target="../embeddings/oleObject96.bin"/><Relationship Id="rId30" Type="http://schemas.openxmlformats.org/officeDocument/2006/relationships/image" Target="../media/image71.wmf"/><Relationship Id="rId35" Type="http://schemas.openxmlformats.org/officeDocument/2006/relationships/image" Target="../media/image85.wmf"/><Relationship Id="rId43" Type="http://schemas.openxmlformats.org/officeDocument/2006/relationships/image" Target="../media/image89.emf"/><Relationship Id="rId48" Type="http://schemas.openxmlformats.org/officeDocument/2006/relationships/oleObject" Target="../embeddings/oleObject108.bin"/><Relationship Id="rId56" Type="http://schemas.openxmlformats.org/officeDocument/2006/relationships/oleObject" Target="../embeddings/oleObject112.bin"/><Relationship Id="rId64" Type="http://schemas.openxmlformats.org/officeDocument/2006/relationships/oleObject" Target="../embeddings/oleObject116.bin"/><Relationship Id="rId69" Type="http://schemas.openxmlformats.org/officeDocument/2006/relationships/image" Target="../media/image102.emf"/><Relationship Id="rId77" Type="http://schemas.openxmlformats.org/officeDocument/2006/relationships/image" Target="../media/image106.emf"/><Relationship Id="rId8" Type="http://schemas.openxmlformats.org/officeDocument/2006/relationships/image" Target="../media/image79.wmf"/><Relationship Id="rId51" Type="http://schemas.openxmlformats.org/officeDocument/2006/relationships/image" Target="../media/image93.emf"/><Relationship Id="rId72" Type="http://schemas.openxmlformats.org/officeDocument/2006/relationships/oleObject" Target="../embeddings/oleObject120.bin"/><Relationship Id="rId3" Type="http://schemas.openxmlformats.org/officeDocument/2006/relationships/oleObject" Target="../embeddings/oleObject82.bin"/><Relationship Id="rId12" Type="http://schemas.openxmlformats.org/officeDocument/2006/relationships/image" Target="../media/image66.wmf"/><Relationship Id="rId17" Type="http://schemas.openxmlformats.org/officeDocument/2006/relationships/oleObject" Target="../embeddings/oleObject89.bin"/><Relationship Id="rId25" Type="http://schemas.openxmlformats.org/officeDocument/2006/relationships/oleObject" Target="../embeddings/oleObject94.bin"/><Relationship Id="rId33" Type="http://schemas.openxmlformats.org/officeDocument/2006/relationships/image" Target="../media/image72.wmf"/><Relationship Id="rId38" Type="http://schemas.openxmlformats.org/officeDocument/2006/relationships/oleObject" Target="../embeddings/oleObject103.bin"/><Relationship Id="rId46" Type="http://schemas.openxmlformats.org/officeDocument/2006/relationships/oleObject" Target="../embeddings/oleObject107.bin"/><Relationship Id="rId59" Type="http://schemas.openxmlformats.org/officeDocument/2006/relationships/image" Target="../media/image97.emf"/><Relationship Id="rId67" Type="http://schemas.openxmlformats.org/officeDocument/2006/relationships/image" Target="../media/image101.emf"/><Relationship Id="rId20" Type="http://schemas.openxmlformats.org/officeDocument/2006/relationships/image" Target="../media/image83.wmf"/><Relationship Id="rId41" Type="http://schemas.openxmlformats.org/officeDocument/2006/relationships/image" Target="../media/image88.emf"/><Relationship Id="rId54" Type="http://schemas.openxmlformats.org/officeDocument/2006/relationships/oleObject" Target="../embeddings/oleObject111.bin"/><Relationship Id="rId62" Type="http://schemas.openxmlformats.org/officeDocument/2006/relationships/oleObject" Target="../embeddings/oleObject115.bin"/><Relationship Id="rId70" Type="http://schemas.openxmlformats.org/officeDocument/2006/relationships/oleObject" Target="../embeddings/oleObject119.bin"/><Relationship Id="rId75" Type="http://schemas.openxmlformats.org/officeDocument/2006/relationships/image" Target="../media/image105.emf"/><Relationship Id="rId1" Type="http://schemas.openxmlformats.org/officeDocument/2006/relationships/vmlDrawing" Target="../drawings/vmlDrawing9.vml"/><Relationship Id="rId6" Type="http://schemas.openxmlformats.org/officeDocument/2006/relationships/image" Target="../media/image78.wmf"/><Relationship Id="rId15" Type="http://schemas.openxmlformats.org/officeDocument/2006/relationships/oleObject" Target="../embeddings/oleObject88.bin"/><Relationship Id="rId23" Type="http://schemas.openxmlformats.org/officeDocument/2006/relationships/oleObject" Target="../embeddings/oleObject92.bin"/><Relationship Id="rId28" Type="http://schemas.openxmlformats.org/officeDocument/2006/relationships/oleObject" Target="../embeddings/oleObject97.bin"/><Relationship Id="rId36" Type="http://schemas.openxmlformats.org/officeDocument/2006/relationships/oleObject" Target="../embeddings/oleObject102.bin"/><Relationship Id="rId49" Type="http://schemas.openxmlformats.org/officeDocument/2006/relationships/image" Target="../media/image92.emf"/><Relationship Id="rId57" Type="http://schemas.openxmlformats.org/officeDocument/2006/relationships/image" Target="../media/image96.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10.emf"/><Relationship Id="rId13" Type="http://schemas.openxmlformats.org/officeDocument/2006/relationships/oleObject" Target="../embeddings/oleObject129.bin"/><Relationship Id="rId18" Type="http://schemas.openxmlformats.org/officeDocument/2006/relationships/image" Target="../media/image115.emf"/><Relationship Id="rId26" Type="http://schemas.openxmlformats.org/officeDocument/2006/relationships/image" Target="../media/image119.emf"/><Relationship Id="rId39" Type="http://schemas.openxmlformats.org/officeDocument/2006/relationships/oleObject" Target="../embeddings/oleObject142.bin"/><Relationship Id="rId3" Type="http://schemas.openxmlformats.org/officeDocument/2006/relationships/oleObject" Target="../embeddings/oleObject124.bin"/><Relationship Id="rId21" Type="http://schemas.openxmlformats.org/officeDocument/2006/relationships/oleObject" Target="../embeddings/oleObject133.bin"/><Relationship Id="rId34" Type="http://schemas.openxmlformats.org/officeDocument/2006/relationships/image" Target="../media/image123.emf"/><Relationship Id="rId42" Type="http://schemas.openxmlformats.org/officeDocument/2006/relationships/image" Target="../media/image127.emf"/><Relationship Id="rId7" Type="http://schemas.openxmlformats.org/officeDocument/2006/relationships/oleObject" Target="../embeddings/oleObject126.bin"/><Relationship Id="rId12" Type="http://schemas.openxmlformats.org/officeDocument/2006/relationships/image" Target="../media/image112.emf"/><Relationship Id="rId17" Type="http://schemas.openxmlformats.org/officeDocument/2006/relationships/oleObject" Target="../embeddings/oleObject131.bin"/><Relationship Id="rId25" Type="http://schemas.openxmlformats.org/officeDocument/2006/relationships/oleObject" Target="../embeddings/oleObject135.bin"/><Relationship Id="rId33" Type="http://schemas.openxmlformats.org/officeDocument/2006/relationships/oleObject" Target="../embeddings/oleObject139.bin"/><Relationship Id="rId38" Type="http://schemas.openxmlformats.org/officeDocument/2006/relationships/image" Target="../media/image125.emf"/><Relationship Id="rId46" Type="http://schemas.openxmlformats.org/officeDocument/2006/relationships/image" Target="../media/image129.emf"/><Relationship Id="rId2" Type="http://schemas.openxmlformats.org/officeDocument/2006/relationships/slideLayout" Target="../slideLayouts/slideLayout2.xml"/><Relationship Id="rId16" Type="http://schemas.openxmlformats.org/officeDocument/2006/relationships/image" Target="../media/image114.emf"/><Relationship Id="rId20" Type="http://schemas.openxmlformats.org/officeDocument/2006/relationships/image" Target="../media/image116.emf"/><Relationship Id="rId29" Type="http://schemas.openxmlformats.org/officeDocument/2006/relationships/oleObject" Target="../embeddings/oleObject137.bin"/><Relationship Id="rId41" Type="http://schemas.openxmlformats.org/officeDocument/2006/relationships/oleObject" Target="../embeddings/oleObject143.bin"/><Relationship Id="rId1" Type="http://schemas.openxmlformats.org/officeDocument/2006/relationships/vmlDrawing" Target="../drawings/vmlDrawing10.vml"/><Relationship Id="rId6" Type="http://schemas.openxmlformats.org/officeDocument/2006/relationships/image" Target="../media/image109.emf"/><Relationship Id="rId11" Type="http://schemas.openxmlformats.org/officeDocument/2006/relationships/oleObject" Target="../embeddings/oleObject128.bin"/><Relationship Id="rId24" Type="http://schemas.openxmlformats.org/officeDocument/2006/relationships/image" Target="../media/image118.emf"/><Relationship Id="rId32" Type="http://schemas.openxmlformats.org/officeDocument/2006/relationships/image" Target="../media/image122.emf"/><Relationship Id="rId37" Type="http://schemas.openxmlformats.org/officeDocument/2006/relationships/oleObject" Target="../embeddings/oleObject141.bin"/><Relationship Id="rId40" Type="http://schemas.openxmlformats.org/officeDocument/2006/relationships/image" Target="../media/image126.emf"/><Relationship Id="rId45" Type="http://schemas.openxmlformats.org/officeDocument/2006/relationships/oleObject" Target="../embeddings/oleObject145.bin"/><Relationship Id="rId5" Type="http://schemas.openxmlformats.org/officeDocument/2006/relationships/oleObject" Target="../embeddings/oleObject125.bin"/><Relationship Id="rId15" Type="http://schemas.openxmlformats.org/officeDocument/2006/relationships/oleObject" Target="../embeddings/oleObject130.bin"/><Relationship Id="rId23" Type="http://schemas.openxmlformats.org/officeDocument/2006/relationships/oleObject" Target="../embeddings/oleObject134.bin"/><Relationship Id="rId28" Type="http://schemas.openxmlformats.org/officeDocument/2006/relationships/image" Target="../media/image120.emf"/><Relationship Id="rId36" Type="http://schemas.openxmlformats.org/officeDocument/2006/relationships/image" Target="../media/image124.emf"/><Relationship Id="rId10" Type="http://schemas.openxmlformats.org/officeDocument/2006/relationships/image" Target="../media/image111.emf"/><Relationship Id="rId19" Type="http://schemas.openxmlformats.org/officeDocument/2006/relationships/oleObject" Target="../embeddings/oleObject132.bin"/><Relationship Id="rId31" Type="http://schemas.openxmlformats.org/officeDocument/2006/relationships/oleObject" Target="../embeddings/oleObject138.bin"/><Relationship Id="rId44" Type="http://schemas.openxmlformats.org/officeDocument/2006/relationships/image" Target="../media/image128.emf"/><Relationship Id="rId4" Type="http://schemas.openxmlformats.org/officeDocument/2006/relationships/image" Target="../media/image108.emf"/><Relationship Id="rId9" Type="http://schemas.openxmlformats.org/officeDocument/2006/relationships/oleObject" Target="../embeddings/oleObject127.bin"/><Relationship Id="rId14" Type="http://schemas.openxmlformats.org/officeDocument/2006/relationships/image" Target="../media/image113.emf"/><Relationship Id="rId22" Type="http://schemas.openxmlformats.org/officeDocument/2006/relationships/image" Target="../media/image117.emf"/><Relationship Id="rId27" Type="http://schemas.openxmlformats.org/officeDocument/2006/relationships/oleObject" Target="../embeddings/oleObject136.bin"/><Relationship Id="rId30" Type="http://schemas.openxmlformats.org/officeDocument/2006/relationships/image" Target="../media/image121.emf"/><Relationship Id="rId35" Type="http://schemas.openxmlformats.org/officeDocument/2006/relationships/oleObject" Target="../embeddings/oleObject140.bin"/><Relationship Id="rId43" Type="http://schemas.openxmlformats.org/officeDocument/2006/relationships/oleObject" Target="../embeddings/oleObject144.bin"/></Relationships>
</file>

<file path=ppt/slides/_rels/slide21.xml.rels><?xml version="1.0" encoding="UTF-8" standalone="yes"?>
<Relationships xmlns="http://schemas.openxmlformats.org/package/2006/relationships"><Relationship Id="rId26" Type="http://schemas.openxmlformats.org/officeDocument/2006/relationships/image" Target="../media/image141.emf"/><Relationship Id="rId117" Type="http://schemas.openxmlformats.org/officeDocument/2006/relationships/oleObject" Target="../embeddings/oleObject203.bin"/><Relationship Id="rId21" Type="http://schemas.openxmlformats.org/officeDocument/2006/relationships/oleObject" Target="../embeddings/oleObject155.bin"/><Relationship Id="rId42" Type="http://schemas.openxmlformats.org/officeDocument/2006/relationships/image" Target="../media/image149.emf"/><Relationship Id="rId47" Type="http://schemas.openxmlformats.org/officeDocument/2006/relationships/oleObject" Target="../embeddings/oleObject168.bin"/><Relationship Id="rId63" Type="http://schemas.openxmlformats.org/officeDocument/2006/relationships/oleObject" Target="../embeddings/oleObject176.bin"/><Relationship Id="rId68" Type="http://schemas.openxmlformats.org/officeDocument/2006/relationships/image" Target="../media/image162.emf"/><Relationship Id="rId84" Type="http://schemas.openxmlformats.org/officeDocument/2006/relationships/image" Target="../media/image170.emf"/><Relationship Id="rId89" Type="http://schemas.openxmlformats.org/officeDocument/2006/relationships/oleObject" Target="../embeddings/oleObject189.bin"/><Relationship Id="rId112" Type="http://schemas.openxmlformats.org/officeDocument/2006/relationships/image" Target="../media/image184.emf"/><Relationship Id="rId133" Type="http://schemas.openxmlformats.org/officeDocument/2006/relationships/oleObject" Target="../embeddings/oleObject211.bin"/><Relationship Id="rId138" Type="http://schemas.openxmlformats.org/officeDocument/2006/relationships/image" Target="../media/image197.emf"/><Relationship Id="rId154" Type="http://schemas.openxmlformats.org/officeDocument/2006/relationships/image" Target="../media/image205.emf"/><Relationship Id="rId159" Type="http://schemas.openxmlformats.org/officeDocument/2006/relationships/oleObject" Target="../embeddings/oleObject224.bin"/><Relationship Id="rId16" Type="http://schemas.openxmlformats.org/officeDocument/2006/relationships/image" Target="../media/image136.emf"/><Relationship Id="rId107" Type="http://schemas.openxmlformats.org/officeDocument/2006/relationships/oleObject" Target="../embeddings/oleObject198.bin"/><Relationship Id="rId11" Type="http://schemas.openxmlformats.org/officeDocument/2006/relationships/oleObject" Target="../embeddings/oleObject150.bin"/><Relationship Id="rId32" Type="http://schemas.openxmlformats.org/officeDocument/2006/relationships/image" Target="../media/image144.emf"/><Relationship Id="rId37" Type="http://schemas.openxmlformats.org/officeDocument/2006/relationships/oleObject" Target="../embeddings/oleObject163.bin"/><Relationship Id="rId53" Type="http://schemas.openxmlformats.org/officeDocument/2006/relationships/oleObject" Target="../embeddings/oleObject171.bin"/><Relationship Id="rId58" Type="http://schemas.openxmlformats.org/officeDocument/2006/relationships/image" Target="../media/image157.emf"/><Relationship Id="rId74" Type="http://schemas.openxmlformats.org/officeDocument/2006/relationships/image" Target="../media/image165.emf"/><Relationship Id="rId79" Type="http://schemas.openxmlformats.org/officeDocument/2006/relationships/oleObject" Target="../embeddings/oleObject184.bin"/><Relationship Id="rId102" Type="http://schemas.openxmlformats.org/officeDocument/2006/relationships/image" Target="../media/image179.emf"/><Relationship Id="rId123" Type="http://schemas.openxmlformats.org/officeDocument/2006/relationships/oleObject" Target="../embeddings/oleObject206.bin"/><Relationship Id="rId128" Type="http://schemas.openxmlformats.org/officeDocument/2006/relationships/image" Target="../media/image192.emf"/><Relationship Id="rId144" Type="http://schemas.openxmlformats.org/officeDocument/2006/relationships/image" Target="../media/image200.emf"/><Relationship Id="rId149" Type="http://schemas.openxmlformats.org/officeDocument/2006/relationships/oleObject" Target="../embeddings/oleObject219.bin"/><Relationship Id="rId5" Type="http://schemas.openxmlformats.org/officeDocument/2006/relationships/oleObject" Target="../embeddings/oleObject147.bin"/><Relationship Id="rId90" Type="http://schemas.openxmlformats.org/officeDocument/2006/relationships/image" Target="../media/image173.emf"/><Relationship Id="rId95" Type="http://schemas.openxmlformats.org/officeDocument/2006/relationships/oleObject" Target="../embeddings/oleObject192.bin"/><Relationship Id="rId160" Type="http://schemas.openxmlformats.org/officeDocument/2006/relationships/image" Target="../media/image208.emf"/><Relationship Id="rId22" Type="http://schemas.openxmlformats.org/officeDocument/2006/relationships/image" Target="../media/image139.emf"/><Relationship Id="rId27" Type="http://schemas.openxmlformats.org/officeDocument/2006/relationships/oleObject" Target="../embeddings/oleObject158.bin"/><Relationship Id="rId43" Type="http://schemas.openxmlformats.org/officeDocument/2006/relationships/oleObject" Target="../embeddings/oleObject166.bin"/><Relationship Id="rId48" Type="http://schemas.openxmlformats.org/officeDocument/2006/relationships/image" Target="../media/image152.emf"/><Relationship Id="rId64" Type="http://schemas.openxmlformats.org/officeDocument/2006/relationships/image" Target="../media/image160.emf"/><Relationship Id="rId69" Type="http://schemas.openxmlformats.org/officeDocument/2006/relationships/oleObject" Target="../embeddings/oleObject179.bin"/><Relationship Id="rId113" Type="http://schemas.openxmlformats.org/officeDocument/2006/relationships/oleObject" Target="../embeddings/oleObject201.bin"/><Relationship Id="rId118" Type="http://schemas.openxmlformats.org/officeDocument/2006/relationships/image" Target="../media/image187.emf"/><Relationship Id="rId134" Type="http://schemas.openxmlformats.org/officeDocument/2006/relationships/image" Target="../media/image195.emf"/><Relationship Id="rId139" Type="http://schemas.openxmlformats.org/officeDocument/2006/relationships/oleObject" Target="../embeddings/oleObject214.bin"/><Relationship Id="rId80" Type="http://schemas.openxmlformats.org/officeDocument/2006/relationships/image" Target="../media/image168.emf"/><Relationship Id="rId85" Type="http://schemas.openxmlformats.org/officeDocument/2006/relationships/oleObject" Target="../embeddings/oleObject187.bin"/><Relationship Id="rId150" Type="http://schemas.openxmlformats.org/officeDocument/2006/relationships/image" Target="../media/image203.emf"/><Relationship Id="rId155" Type="http://schemas.openxmlformats.org/officeDocument/2006/relationships/oleObject" Target="../embeddings/oleObject222.bin"/><Relationship Id="rId12" Type="http://schemas.openxmlformats.org/officeDocument/2006/relationships/image" Target="../media/image134.emf"/><Relationship Id="rId17" Type="http://schemas.openxmlformats.org/officeDocument/2006/relationships/oleObject" Target="../embeddings/oleObject153.bin"/><Relationship Id="rId33" Type="http://schemas.openxmlformats.org/officeDocument/2006/relationships/oleObject" Target="../embeddings/oleObject161.bin"/><Relationship Id="rId38" Type="http://schemas.openxmlformats.org/officeDocument/2006/relationships/image" Target="../media/image147.emf"/><Relationship Id="rId59" Type="http://schemas.openxmlformats.org/officeDocument/2006/relationships/oleObject" Target="../embeddings/oleObject174.bin"/><Relationship Id="rId103" Type="http://schemas.openxmlformats.org/officeDocument/2006/relationships/oleObject" Target="../embeddings/oleObject196.bin"/><Relationship Id="rId108" Type="http://schemas.openxmlformats.org/officeDocument/2006/relationships/image" Target="../media/image182.emf"/><Relationship Id="rId124" Type="http://schemas.openxmlformats.org/officeDocument/2006/relationships/image" Target="../media/image190.emf"/><Relationship Id="rId129" Type="http://schemas.openxmlformats.org/officeDocument/2006/relationships/oleObject" Target="../embeddings/oleObject209.bin"/><Relationship Id="rId54" Type="http://schemas.openxmlformats.org/officeDocument/2006/relationships/image" Target="../media/image155.emf"/><Relationship Id="rId70" Type="http://schemas.openxmlformats.org/officeDocument/2006/relationships/image" Target="../media/image163.emf"/><Relationship Id="rId75" Type="http://schemas.openxmlformats.org/officeDocument/2006/relationships/oleObject" Target="../embeddings/oleObject182.bin"/><Relationship Id="rId91" Type="http://schemas.openxmlformats.org/officeDocument/2006/relationships/oleObject" Target="../embeddings/oleObject190.bin"/><Relationship Id="rId96" Type="http://schemas.openxmlformats.org/officeDocument/2006/relationships/image" Target="../media/image176.emf"/><Relationship Id="rId140" Type="http://schemas.openxmlformats.org/officeDocument/2006/relationships/image" Target="../media/image198.emf"/><Relationship Id="rId145" Type="http://schemas.openxmlformats.org/officeDocument/2006/relationships/oleObject" Target="../embeddings/oleObject217.bin"/><Relationship Id="rId161" Type="http://schemas.openxmlformats.org/officeDocument/2006/relationships/oleObject" Target="../embeddings/oleObject225.bin"/><Relationship Id="rId1" Type="http://schemas.openxmlformats.org/officeDocument/2006/relationships/vmlDrawing" Target="../drawings/vmlDrawing11.vml"/><Relationship Id="rId6" Type="http://schemas.openxmlformats.org/officeDocument/2006/relationships/image" Target="../media/image131.emf"/><Relationship Id="rId15" Type="http://schemas.openxmlformats.org/officeDocument/2006/relationships/oleObject" Target="../embeddings/oleObject152.bin"/><Relationship Id="rId23" Type="http://schemas.openxmlformats.org/officeDocument/2006/relationships/oleObject" Target="../embeddings/oleObject156.bin"/><Relationship Id="rId28" Type="http://schemas.openxmlformats.org/officeDocument/2006/relationships/image" Target="../media/image142.emf"/><Relationship Id="rId36" Type="http://schemas.openxmlformats.org/officeDocument/2006/relationships/image" Target="../media/image146.emf"/><Relationship Id="rId49" Type="http://schemas.openxmlformats.org/officeDocument/2006/relationships/oleObject" Target="../embeddings/oleObject169.bin"/><Relationship Id="rId57" Type="http://schemas.openxmlformats.org/officeDocument/2006/relationships/oleObject" Target="../embeddings/oleObject173.bin"/><Relationship Id="rId106" Type="http://schemas.openxmlformats.org/officeDocument/2006/relationships/image" Target="../media/image181.emf"/><Relationship Id="rId114" Type="http://schemas.openxmlformats.org/officeDocument/2006/relationships/image" Target="../media/image185.emf"/><Relationship Id="rId119" Type="http://schemas.openxmlformats.org/officeDocument/2006/relationships/oleObject" Target="../embeddings/oleObject204.bin"/><Relationship Id="rId127" Type="http://schemas.openxmlformats.org/officeDocument/2006/relationships/oleObject" Target="../embeddings/oleObject208.bin"/><Relationship Id="rId10" Type="http://schemas.openxmlformats.org/officeDocument/2006/relationships/image" Target="../media/image133.emf"/><Relationship Id="rId31" Type="http://schemas.openxmlformats.org/officeDocument/2006/relationships/oleObject" Target="../embeddings/oleObject160.bin"/><Relationship Id="rId44" Type="http://schemas.openxmlformats.org/officeDocument/2006/relationships/image" Target="../media/image150.emf"/><Relationship Id="rId52" Type="http://schemas.openxmlformats.org/officeDocument/2006/relationships/image" Target="../media/image154.emf"/><Relationship Id="rId60" Type="http://schemas.openxmlformats.org/officeDocument/2006/relationships/image" Target="../media/image158.emf"/><Relationship Id="rId65" Type="http://schemas.openxmlformats.org/officeDocument/2006/relationships/oleObject" Target="../embeddings/oleObject177.bin"/><Relationship Id="rId73" Type="http://schemas.openxmlformats.org/officeDocument/2006/relationships/oleObject" Target="../embeddings/oleObject181.bin"/><Relationship Id="rId78" Type="http://schemas.openxmlformats.org/officeDocument/2006/relationships/image" Target="../media/image167.emf"/><Relationship Id="rId81" Type="http://schemas.openxmlformats.org/officeDocument/2006/relationships/oleObject" Target="../embeddings/oleObject185.bin"/><Relationship Id="rId86" Type="http://schemas.openxmlformats.org/officeDocument/2006/relationships/image" Target="../media/image171.emf"/><Relationship Id="rId94" Type="http://schemas.openxmlformats.org/officeDocument/2006/relationships/image" Target="../media/image175.emf"/><Relationship Id="rId99" Type="http://schemas.openxmlformats.org/officeDocument/2006/relationships/oleObject" Target="../embeddings/oleObject194.bin"/><Relationship Id="rId101" Type="http://schemas.openxmlformats.org/officeDocument/2006/relationships/oleObject" Target="../embeddings/oleObject195.bin"/><Relationship Id="rId122" Type="http://schemas.openxmlformats.org/officeDocument/2006/relationships/image" Target="../media/image189.emf"/><Relationship Id="rId130" Type="http://schemas.openxmlformats.org/officeDocument/2006/relationships/image" Target="../media/image193.emf"/><Relationship Id="rId135" Type="http://schemas.openxmlformats.org/officeDocument/2006/relationships/oleObject" Target="../embeddings/oleObject212.bin"/><Relationship Id="rId143" Type="http://schemas.openxmlformats.org/officeDocument/2006/relationships/oleObject" Target="../embeddings/oleObject216.bin"/><Relationship Id="rId148" Type="http://schemas.openxmlformats.org/officeDocument/2006/relationships/image" Target="../media/image202.emf"/><Relationship Id="rId151" Type="http://schemas.openxmlformats.org/officeDocument/2006/relationships/oleObject" Target="../embeddings/oleObject220.bin"/><Relationship Id="rId156" Type="http://schemas.openxmlformats.org/officeDocument/2006/relationships/image" Target="../media/image206.emf"/><Relationship Id="rId164" Type="http://schemas.openxmlformats.org/officeDocument/2006/relationships/image" Target="../media/image210.emf"/><Relationship Id="rId4" Type="http://schemas.openxmlformats.org/officeDocument/2006/relationships/image" Target="../media/image130.emf"/><Relationship Id="rId9" Type="http://schemas.openxmlformats.org/officeDocument/2006/relationships/oleObject" Target="../embeddings/oleObject149.bin"/><Relationship Id="rId13" Type="http://schemas.openxmlformats.org/officeDocument/2006/relationships/oleObject" Target="../embeddings/oleObject151.bin"/><Relationship Id="rId18" Type="http://schemas.openxmlformats.org/officeDocument/2006/relationships/image" Target="../media/image137.emf"/><Relationship Id="rId39" Type="http://schemas.openxmlformats.org/officeDocument/2006/relationships/oleObject" Target="../embeddings/oleObject164.bin"/><Relationship Id="rId109" Type="http://schemas.openxmlformats.org/officeDocument/2006/relationships/oleObject" Target="../embeddings/oleObject199.bin"/><Relationship Id="rId34" Type="http://schemas.openxmlformats.org/officeDocument/2006/relationships/image" Target="../media/image145.emf"/><Relationship Id="rId50" Type="http://schemas.openxmlformats.org/officeDocument/2006/relationships/image" Target="../media/image153.emf"/><Relationship Id="rId55" Type="http://schemas.openxmlformats.org/officeDocument/2006/relationships/oleObject" Target="../embeddings/oleObject172.bin"/><Relationship Id="rId76" Type="http://schemas.openxmlformats.org/officeDocument/2006/relationships/image" Target="../media/image166.emf"/><Relationship Id="rId97" Type="http://schemas.openxmlformats.org/officeDocument/2006/relationships/oleObject" Target="../embeddings/oleObject193.bin"/><Relationship Id="rId104" Type="http://schemas.openxmlformats.org/officeDocument/2006/relationships/image" Target="../media/image180.emf"/><Relationship Id="rId120" Type="http://schemas.openxmlformats.org/officeDocument/2006/relationships/image" Target="../media/image188.emf"/><Relationship Id="rId125" Type="http://schemas.openxmlformats.org/officeDocument/2006/relationships/oleObject" Target="../embeddings/oleObject207.bin"/><Relationship Id="rId141" Type="http://schemas.openxmlformats.org/officeDocument/2006/relationships/oleObject" Target="../embeddings/oleObject215.bin"/><Relationship Id="rId146" Type="http://schemas.openxmlformats.org/officeDocument/2006/relationships/image" Target="../media/image201.emf"/><Relationship Id="rId7" Type="http://schemas.openxmlformats.org/officeDocument/2006/relationships/oleObject" Target="../embeddings/oleObject148.bin"/><Relationship Id="rId71" Type="http://schemas.openxmlformats.org/officeDocument/2006/relationships/oleObject" Target="../embeddings/oleObject180.bin"/><Relationship Id="rId92" Type="http://schemas.openxmlformats.org/officeDocument/2006/relationships/image" Target="../media/image174.emf"/><Relationship Id="rId162" Type="http://schemas.openxmlformats.org/officeDocument/2006/relationships/image" Target="../media/image209.emf"/><Relationship Id="rId2" Type="http://schemas.openxmlformats.org/officeDocument/2006/relationships/slideLayout" Target="../slideLayouts/slideLayout2.xml"/><Relationship Id="rId29" Type="http://schemas.openxmlformats.org/officeDocument/2006/relationships/oleObject" Target="../embeddings/oleObject159.bin"/><Relationship Id="rId24" Type="http://schemas.openxmlformats.org/officeDocument/2006/relationships/image" Target="../media/image140.emf"/><Relationship Id="rId40" Type="http://schemas.openxmlformats.org/officeDocument/2006/relationships/image" Target="../media/image148.emf"/><Relationship Id="rId45" Type="http://schemas.openxmlformats.org/officeDocument/2006/relationships/oleObject" Target="../embeddings/oleObject167.bin"/><Relationship Id="rId66" Type="http://schemas.openxmlformats.org/officeDocument/2006/relationships/image" Target="../media/image161.emf"/><Relationship Id="rId87" Type="http://schemas.openxmlformats.org/officeDocument/2006/relationships/oleObject" Target="../embeddings/oleObject188.bin"/><Relationship Id="rId110" Type="http://schemas.openxmlformats.org/officeDocument/2006/relationships/image" Target="../media/image183.emf"/><Relationship Id="rId115" Type="http://schemas.openxmlformats.org/officeDocument/2006/relationships/oleObject" Target="../embeddings/oleObject202.bin"/><Relationship Id="rId131" Type="http://schemas.openxmlformats.org/officeDocument/2006/relationships/oleObject" Target="../embeddings/oleObject210.bin"/><Relationship Id="rId136" Type="http://schemas.openxmlformats.org/officeDocument/2006/relationships/image" Target="../media/image196.emf"/><Relationship Id="rId157" Type="http://schemas.openxmlformats.org/officeDocument/2006/relationships/oleObject" Target="../embeddings/oleObject223.bin"/><Relationship Id="rId61" Type="http://schemas.openxmlformats.org/officeDocument/2006/relationships/oleObject" Target="../embeddings/oleObject175.bin"/><Relationship Id="rId82" Type="http://schemas.openxmlformats.org/officeDocument/2006/relationships/image" Target="../media/image169.emf"/><Relationship Id="rId152" Type="http://schemas.openxmlformats.org/officeDocument/2006/relationships/image" Target="../media/image204.emf"/><Relationship Id="rId19" Type="http://schemas.openxmlformats.org/officeDocument/2006/relationships/oleObject" Target="../embeddings/oleObject154.bin"/><Relationship Id="rId14" Type="http://schemas.openxmlformats.org/officeDocument/2006/relationships/image" Target="../media/image135.emf"/><Relationship Id="rId30" Type="http://schemas.openxmlformats.org/officeDocument/2006/relationships/image" Target="../media/image143.emf"/><Relationship Id="rId35" Type="http://schemas.openxmlformats.org/officeDocument/2006/relationships/oleObject" Target="../embeddings/oleObject162.bin"/><Relationship Id="rId56" Type="http://schemas.openxmlformats.org/officeDocument/2006/relationships/image" Target="../media/image156.emf"/><Relationship Id="rId77" Type="http://schemas.openxmlformats.org/officeDocument/2006/relationships/oleObject" Target="../embeddings/oleObject183.bin"/><Relationship Id="rId100" Type="http://schemas.openxmlformats.org/officeDocument/2006/relationships/image" Target="../media/image178.emf"/><Relationship Id="rId105" Type="http://schemas.openxmlformats.org/officeDocument/2006/relationships/oleObject" Target="../embeddings/oleObject197.bin"/><Relationship Id="rId126" Type="http://schemas.openxmlformats.org/officeDocument/2006/relationships/image" Target="../media/image191.emf"/><Relationship Id="rId147" Type="http://schemas.openxmlformats.org/officeDocument/2006/relationships/oleObject" Target="../embeddings/oleObject218.bin"/><Relationship Id="rId8" Type="http://schemas.openxmlformats.org/officeDocument/2006/relationships/image" Target="../media/image132.emf"/><Relationship Id="rId51" Type="http://schemas.openxmlformats.org/officeDocument/2006/relationships/oleObject" Target="../embeddings/oleObject170.bin"/><Relationship Id="rId72" Type="http://schemas.openxmlformats.org/officeDocument/2006/relationships/image" Target="../media/image164.emf"/><Relationship Id="rId93" Type="http://schemas.openxmlformats.org/officeDocument/2006/relationships/oleObject" Target="../embeddings/oleObject191.bin"/><Relationship Id="rId98" Type="http://schemas.openxmlformats.org/officeDocument/2006/relationships/image" Target="../media/image177.emf"/><Relationship Id="rId121" Type="http://schemas.openxmlformats.org/officeDocument/2006/relationships/oleObject" Target="../embeddings/oleObject205.bin"/><Relationship Id="rId142" Type="http://schemas.openxmlformats.org/officeDocument/2006/relationships/image" Target="../media/image199.emf"/><Relationship Id="rId163" Type="http://schemas.openxmlformats.org/officeDocument/2006/relationships/oleObject" Target="../embeddings/oleObject226.bin"/><Relationship Id="rId3" Type="http://schemas.openxmlformats.org/officeDocument/2006/relationships/oleObject" Target="../embeddings/oleObject146.bin"/><Relationship Id="rId25" Type="http://schemas.openxmlformats.org/officeDocument/2006/relationships/oleObject" Target="../embeddings/oleObject157.bin"/><Relationship Id="rId46" Type="http://schemas.openxmlformats.org/officeDocument/2006/relationships/image" Target="../media/image151.emf"/><Relationship Id="rId67" Type="http://schemas.openxmlformats.org/officeDocument/2006/relationships/oleObject" Target="../embeddings/oleObject178.bin"/><Relationship Id="rId116" Type="http://schemas.openxmlformats.org/officeDocument/2006/relationships/image" Target="../media/image186.emf"/><Relationship Id="rId137" Type="http://schemas.openxmlformats.org/officeDocument/2006/relationships/oleObject" Target="../embeddings/oleObject213.bin"/><Relationship Id="rId158" Type="http://schemas.openxmlformats.org/officeDocument/2006/relationships/image" Target="../media/image207.emf"/><Relationship Id="rId20" Type="http://schemas.openxmlformats.org/officeDocument/2006/relationships/image" Target="../media/image138.emf"/><Relationship Id="rId41" Type="http://schemas.openxmlformats.org/officeDocument/2006/relationships/oleObject" Target="../embeddings/oleObject165.bin"/><Relationship Id="rId62" Type="http://schemas.openxmlformats.org/officeDocument/2006/relationships/image" Target="../media/image159.emf"/><Relationship Id="rId83" Type="http://schemas.openxmlformats.org/officeDocument/2006/relationships/oleObject" Target="../embeddings/oleObject186.bin"/><Relationship Id="rId88" Type="http://schemas.openxmlformats.org/officeDocument/2006/relationships/image" Target="../media/image172.emf"/><Relationship Id="rId111" Type="http://schemas.openxmlformats.org/officeDocument/2006/relationships/oleObject" Target="../embeddings/oleObject200.bin"/><Relationship Id="rId132" Type="http://schemas.openxmlformats.org/officeDocument/2006/relationships/image" Target="../media/image194.emf"/><Relationship Id="rId153" Type="http://schemas.openxmlformats.org/officeDocument/2006/relationships/oleObject" Target="../embeddings/oleObject221.bin"/></Relationships>
</file>

<file path=ppt/slides/_rels/slide22.xml.rels><?xml version="1.0" encoding="UTF-8" standalone="yes"?>
<Relationships xmlns="http://schemas.openxmlformats.org/package/2006/relationships"><Relationship Id="rId8" Type="http://schemas.openxmlformats.org/officeDocument/2006/relationships/image" Target="../media/image213.emf"/><Relationship Id="rId13" Type="http://schemas.openxmlformats.org/officeDocument/2006/relationships/oleObject" Target="../embeddings/oleObject232.bin"/><Relationship Id="rId3" Type="http://schemas.openxmlformats.org/officeDocument/2006/relationships/oleObject" Target="../embeddings/oleObject227.bin"/><Relationship Id="rId7" Type="http://schemas.openxmlformats.org/officeDocument/2006/relationships/oleObject" Target="../embeddings/oleObject229.bin"/><Relationship Id="rId12" Type="http://schemas.openxmlformats.org/officeDocument/2006/relationships/image" Target="../media/image215.emf"/><Relationship Id="rId2" Type="http://schemas.openxmlformats.org/officeDocument/2006/relationships/slideLayout" Target="../slideLayouts/slideLayout2.xml"/><Relationship Id="rId16" Type="http://schemas.openxmlformats.org/officeDocument/2006/relationships/image" Target="../media/image217.emf"/><Relationship Id="rId1" Type="http://schemas.openxmlformats.org/officeDocument/2006/relationships/vmlDrawing" Target="../drawings/vmlDrawing12.vml"/><Relationship Id="rId6" Type="http://schemas.openxmlformats.org/officeDocument/2006/relationships/image" Target="../media/image212.emf"/><Relationship Id="rId11" Type="http://schemas.openxmlformats.org/officeDocument/2006/relationships/oleObject" Target="../embeddings/oleObject231.bin"/><Relationship Id="rId5" Type="http://schemas.openxmlformats.org/officeDocument/2006/relationships/oleObject" Target="../embeddings/oleObject228.bin"/><Relationship Id="rId15" Type="http://schemas.openxmlformats.org/officeDocument/2006/relationships/oleObject" Target="../embeddings/oleObject233.bin"/><Relationship Id="rId10" Type="http://schemas.openxmlformats.org/officeDocument/2006/relationships/image" Target="../media/image214.emf"/><Relationship Id="rId4" Type="http://schemas.openxmlformats.org/officeDocument/2006/relationships/image" Target="../media/image211.emf"/><Relationship Id="rId9" Type="http://schemas.openxmlformats.org/officeDocument/2006/relationships/oleObject" Target="../embeddings/oleObject230.bin"/><Relationship Id="rId14" Type="http://schemas.openxmlformats.org/officeDocument/2006/relationships/image" Target="../media/image216.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218.wmf"/><Relationship Id="rId4" Type="http://schemas.openxmlformats.org/officeDocument/2006/relationships/oleObject" Target="../embeddings/oleObject234.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8" Type="http://schemas.openxmlformats.org/officeDocument/2006/relationships/image" Target="../media/image221.emf"/><Relationship Id="rId13" Type="http://schemas.openxmlformats.org/officeDocument/2006/relationships/oleObject" Target="../embeddings/oleObject240.bin"/><Relationship Id="rId18" Type="http://schemas.openxmlformats.org/officeDocument/2006/relationships/image" Target="../media/image226.emf"/><Relationship Id="rId3" Type="http://schemas.openxmlformats.org/officeDocument/2006/relationships/oleObject" Target="../embeddings/oleObject235.bin"/><Relationship Id="rId7" Type="http://schemas.openxmlformats.org/officeDocument/2006/relationships/oleObject" Target="../embeddings/oleObject237.bin"/><Relationship Id="rId12" Type="http://schemas.openxmlformats.org/officeDocument/2006/relationships/image" Target="../media/image223.emf"/><Relationship Id="rId17" Type="http://schemas.openxmlformats.org/officeDocument/2006/relationships/oleObject" Target="../embeddings/oleObject242.bin"/><Relationship Id="rId2" Type="http://schemas.openxmlformats.org/officeDocument/2006/relationships/slideLayout" Target="../slideLayouts/slideLayout2.xml"/><Relationship Id="rId16" Type="http://schemas.openxmlformats.org/officeDocument/2006/relationships/image" Target="../media/image225.emf"/><Relationship Id="rId20" Type="http://schemas.openxmlformats.org/officeDocument/2006/relationships/image" Target="../media/image227.emf"/><Relationship Id="rId1" Type="http://schemas.openxmlformats.org/officeDocument/2006/relationships/vmlDrawing" Target="../drawings/vmlDrawing14.vml"/><Relationship Id="rId6" Type="http://schemas.openxmlformats.org/officeDocument/2006/relationships/image" Target="../media/image220.emf"/><Relationship Id="rId11" Type="http://schemas.openxmlformats.org/officeDocument/2006/relationships/oleObject" Target="../embeddings/oleObject239.bin"/><Relationship Id="rId5" Type="http://schemas.openxmlformats.org/officeDocument/2006/relationships/oleObject" Target="../embeddings/oleObject236.bin"/><Relationship Id="rId15" Type="http://schemas.openxmlformats.org/officeDocument/2006/relationships/oleObject" Target="../embeddings/oleObject241.bin"/><Relationship Id="rId10" Type="http://schemas.openxmlformats.org/officeDocument/2006/relationships/image" Target="../media/image222.emf"/><Relationship Id="rId19" Type="http://schemas.openxmlformats.org/officeDocument/2006/relationships/oleObject" Target="../embeddings/oleObject243.bin"/><Relationship Id="rId4" Type="http://schemas.openxmlformats.org/officeDocument/2006/relationships/image" Target="../media/image219.emf"/><Relationship Id="rId9" Type="http://schemas.openxmlformats.org/officeDocument/2006/relationships/oleObject" Target="../embeddings/oleObject238.bin"/><Relationship Id="rId14" Type="http://schemas.openxmlformats.org/officeDocument/2006/relationships/image" Target="../media/image224.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44.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228.emf"/></Relationships>
</file>

<file path=ppt/slides/_rels/slide32.xml.rels><?xml version="1.0" encoding="UTF-8" standalone="yes"?>
<Relationships xmlns="http://schemas.openxmlformats.org/package/2006/relationships"><Relationship Id="rId8" Type="http://schemas.openxmlformats.org/officeDocument/2006/relationships/image" Target="../media/image231.emf"/><Relationship Id="rId13" Type="http://schemas.openxmlformats.org/officeDocument/2006/relationships/oleObject" Target="../embeddings/oleObject250.bin"/><Relationship Id="rId3" Type="http://schemas.openxmlformats.org/officeDocument/2006/relationships/oleObject" Target="../embeddings/oleObject245.bin"/><Relationship Id="rId7" Type="http://schemas.openxmlformats.org/officeDocument/2006/relationships/oleObject" Target="../embeddings/oleObject247.bin"/><Relationship Id="rId12" Type="http://schemas.openxmlformats.org/officeDocument/2006/relationships/image" Target="../media/image233.emf"/><Relationship Id="rId2" Type="http://schemas.openxmlformats.org/officeDocument/2006/relationships/slideLayout" Target="../slideLayouts/slideLayout2.xml"/><Relationship Id="rId16" Type="http://schemas.openxmlformats.org/officeDocument/2006/relationships/image" Target="../media/image235.emf"/><Relationship Id="rId1" Type="http://schemas.openxmlformats.org/officeDocument/2006/relationships/vmlDrawing" Target="../drawings/vmlDrawing16.vml"/><Relationship Id="rId6" Type="http://schemas.openxmlformats.org/officeDocument/2006/relationships/image" Target="../media/image230.emf"/><Relationship Id="rId11" Type="http://schemas.openxmlformats.org/officeDocument/2006/relationships/oleObject" Target="../embeddings/oleObject249.bin"/><Relationship Id="rId5" Type="http://schemas.openxmlformats.org/officeDocument/2006/relationships/oleObject" Target="../embeddings/oleObject246.bin"/><Relationship Id="rId15" Type="http://schemas.openxmlformats.org/officeDocument/2006/relationships/oleObject" Target="../embeddings/oleObject251.bin"/><Relationship Id="rId10" Type="http://schemas.openxmlformats.org/officeDocument/2006/relationships/image" Target="../media/image232.emf"/><Relationship Id="rId4" Type="http://schemas.openxmlformats.org/officeDocument/2006/relationships/image" Target="../media/image229.emf"/><Relationship Id="rId9" Type="http://schemas.openxmlformats.org/officeDocument/2006/relationships/oleObject" Target="../embeddings/oleObject248.bin"/><Relationship Id="rId14" Type="http://schemas.openxmlformats.org/officeDocument/2006/relationships/image" Target="../media/image234.emf"/></Relationships>
</file>

<file path=ppt/slides/_rels/slide33.xml.rels><?xml version="1.0" encoding="UTF-8" standalone="yes"?>
<Relationships xmlns="http://schemas.openxmlformats.org/package/2006/relationships"><Relationship Id="rId8" Type="http://schemas.openxmlformats.org/officeDocument/2006/relationships/image" Target="../media/image238.emf"/><Relationship Id="rId13" Type="http://schemas.openxmlformats.org/officeDocument/2006/relationships/oleObject" Target="../embeddings/oleObject257.bin"/><Relationship Id="rId3" Type="http://schemas.openxmlformats.org/officeDocument/2006/relationships/oleObject" Target="../embeddings/oleObject252.bin"/><Relationship Id="rId7" Type="http://schemas.openxmlformats.org/officeDocument/2006/relationships/oleObject" Target="../embeddings/oleObject254.bin"/><Relationship Id="rId12" Type="http://schemas.openxmlformats.org/officeDocument/2006/relationships/image" Target="../media/image240.emf"/><Relationship Id="rId17" Type="http://schemas.openxmlformats.org/officeDocument/2006/relationships/image" Target="../media/image243.png"/><Relationship Id="rId2" Type="http://schemas.openxmlformats.org/officeDocument/2006/relationships/slideLayout" Target="../slideLayouts/slideLayout2.xml"/><Relationship Id="rId16" Type="http://schemas.openxmlformats.org/officeDocument/2006/relationships/image" Target="../media/image242.emf"/><Relationship Id="rId1" Type="http://schemas.openxmlformats.org/officeDocument/2006/relationships/vmlDrawing" Target="../drawings/vmlDrawing17.vml"/><Relationship Id="rId6" Type="http://schemas.openxmlformats.org/officeDocument/2006/relationships/image" Target="../media/image237.emf"/><Relationship Id="rId11" Type="http://schemas.openxmlformats.org/officeDocument/2006/relationships/oleObject" Target="../embeddings/oleObject256.bin"/><Relationship Id="rId5" Type="http://schemas.openxmlformats.org/officeDocument/2006/relationships/oleObject" Target="../embeddings/oleObject253.bin"/><Relationship Id="rId15" Type="http://schemas.openxmlformats.org/officeDocument/2006/relationships/oleObject" Target="../embeddings/oleObject258.bin"/><Relationship Id="rId10" Type="http://schemas.openxmlformats.org/officeDocument/2006/relationships/image" Target="../media/image239.emf"/><Relationship Id="rId4" Type="http://schemas.openxmlformats.org/officeDocument/2006/relationships/image" Target="../media/image236.wmf"/><Relationship Id="rId9" Type="http://schemas.openxmlformats.org/officeDocument/2006/relationships/oleObject" Target="../embeddings/oleObject255.bin"/><Relationship Id="rId14" Type="http://schemas.openxmlformats.org/officeDocument/2006/relationships/image" Target="../media/image241.e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59.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244.wmf"/></Relationships>
</file>

<file path=ppt/slides/_rels/slide35.xml.rels><?xml version="1.0" encoding="UTF-8" standalone="yes"?>
<Relationships xmlns="http://schemas.openxmlformats.org/package/2006/relationships"><Relationship Id="rId8" Type="http://schemas.openxmlformats.org/officeDocument/2006/relationships/image" Target="../media/image247.wmf"/><Relationship Id="rId3" Type="http://schemas.openxmlformats.org/officeDocument/2006/relationships/oleObject" Target="../embeddings/oleObject260.bin"/><Relationship Id="rId7" Type="http://schemas.openxmlformats.org/officeDocument/2006/relationships/oleObject" Target="../embeddings/oleObject262.bin"/><Relationship Id="rId12" Type="http://schemas.openxmlformats.org/officeDocument/2006/relationships/image" Target="../media/image249.wmf"/><Relationship Id="rId2" Type="http://schemas.openxmlformats.org/officeDocument/2006/relationships/slideLayout" Target="../slideLayouts/slideLayout5.xml"/><Relationship Id="rId1" Type="http://schemas.openxmlformats.org/officeDocument/2006/relationships/vmlDrawing" Target="../drawings/vmlDrawing19.vml"/><Relationship Id="rId6" Type="http://schemas.openxmlformats.org/officeDocument/2006/relationships/image" Target="../media/image246.wmf"/><Relationship Id="rId11" Type="http://schemas.openxmlformats.org/officeDocument/2006/relationships/oleObject" Target="../embeddings/oleObject264.bin"/><Relationship Id="rId5" Type="http://schemas.openxmlformats.org/officeDocument/2006/relationships/oleObject" Target="../embeddings/oleObject261.bin"/><Relationship Id="rId10" Type="http://schemas.openxmlformats.org/officeDocument/2006/relationships/image" Target="../media/image248.wmf"/><Relationship Id="rId4" Type="http://schemas.openxmlformats.org/officeDocument/2006/relationships/image" Target="../media/image245.wmf"/><Relationship Id="rId9" Type="http://schemas.openxmlformats.org/officeDocument/2006/relationships/oleObject" Target="../embeddings/oleObject263.bin"/></Relationships>
</file>

<file path=ppt/slides/_rels/slide36.xml.rels><?xml version="1.0" encoding="UTF-8" standalone="yes"?>
<Relationships xmlns="http://schemas.openxmlformats.org/package/2006/relationships"><Relationship Id="rId8" Type="http://schemas.openxmlformats.org/officeDocument/2006/relationships/image" Target="../media/image252.wmf"/><Relationship Id="rId13" Type="http://schemas.openxmlformats.org/officeDocument/2006/relationships/oleObject" Target="../embeddings/oleObject270.bin"/><Relationship Id="rId3" Type="http://schemas.openxmlformats.org/officeDocument/2006/relationships/oleObject" Target="../embeddings/oleObject265.bin"/><Relationship Id="rId7" Type="http://schemas.openxmlformats.org/officeDocument/2006/relationships/oleObject" Target="../embeddings/oleObject267.bin"/><Relationship Id="rId12" Type="http://schemas.openxmlformats.org/officeDocument/2006/relationships/image" Target="../media/image245.wmf"/><Relationship Id="rId2" Type="http://schemas.openxmlformats.org/officeDocument/2006/relationships/slideLayout" Target="../slideLayouts/slideLayout5.xml"/><Relationship Id="rId1" Type="http://schemas.openxmlformats.org/officeDocument/2006/relationships/vmlDrawing" Target="../drawings/vmlDrawing20.vml"/><Relationship Id="rId6" Type="http://schemas.openxmlformats.org/officeDocument/2006/relationships/image" Target="../media/image251.wmf"/><Relationship Id="rId11" Type="http://schemas.openxmlformats.org/officeDocument/2006/relationships/oleObject" Target="../embeddings/oleObject269.bin"/><Relationship Id="rId5" Type="http://schemas.openxmlformats.org/officeDocument/2006/relationships/oleObject" Target="../embeddings/oleObject266.bin"/><Relationship Id="rId10" Type="http://schemas.openxmlformats.org/officeDocument/2006/relationships/image" Target="../media/image253.wmf"/><Relationship Id="rId4" Type="http://schemas.openxmlformats.org/officeDocument/2006/relationships/image" Target="../media/image250.wmf"/><Relationship Id="rId9" Type="http://schemas.openxmlformats.org/officeDocument/2006/relationships/oleObject" Target="../embeddings/oleObject268.bin"/><Relationship Id="rId14" Type="http://schemas.openxmlformats.org/officeDocument/2006/relationships/image" Target="../media/image246.wmf"/></Relationships>
</file>

<file path=ppt/slides/_rels/slide37.xml.rels><?xml version="1.0" encoding="UTF-8" standalone="yes"?>
<Relationships xmlns="http://schemas.openxmlformats.org/package/2006/relationships"><Relationship Id="rId8" Type="http://schemas.openxmlformats.org/officeDocument/2006/relationships/image" Target="../media/image256.wmf"/><Relationship Id="rId3" Type="http://schemas.openxmlformats.org/officeDocument/2006/relationships/oleObject" Target="../embeddings/oleObject271.bin"/><Relationship Id="rId7" Type="http://schemas.openxmlformats.org/officeDocument/2006/relationships/oleObject" Target="../embeddings/oleObject273.bin"/><Relationship Id="rId2" Type="http://schemas.openxmlformats.org/officeDocument/2006/relationships/slideLayout" Target="../slideLayouts/slideLayout5.xml"/><Relationship Id="rId1" Type="http://schemas.openxmlformats.org/officeDocument/2006/relationships/vmlDrawing" Target="../drawings/vmlDrawing21.vml"/><Relationship Id="rId6" Type="http://schemas.openxmlformats.org/officeDocument/2006/relationships/image" Target="../media/image255.wmf"/><Relationship Id="rId5" Type="http://schemas.openxmlformats.org/officeDocument/2006/relationships/oleObject" Target="../embeddings/oleObject272.bin"/><Relationship Id="rId10" Type="http://schemas.openxmlformats.org/officeDocument/2006/relationships/image" Target="../media/image257.wmf"/><Relationship Id="rId4" Type="http://schemas.openxmlformats.org/officeDocument/2006/relationships/image" Target="../media/image254.wmf"/><Relationship Id="rId9" Type="http://schemas.openxmlformats.org/officeDocument/2006/relationships/oleObject" Target="../embeddings/oleObject274.bin"/></Relationships>
</file>

<file path=ppt/slides/_rels/slide38.xml.rels><?xml version="1.0" encoding="UTF-8" standalone="yes"?>
<Relationships xmlns="http://schemas.openxmlformats.org/package/2006/relationships"><Relationship Id="rId8" Type="http://schemas.openxmlformats.org/officeDocument/2006/relationships/image" Target="../media/image260.emf"/><Relationship Id="rId13" Type="http://schemas.openxmlformats.org/officeDocument/2006/relationships/oleObject" Target="../embeddings/oleObject280.bin"/><Relationship Id="rId18" Type="http://schemas.openxmlformats.org/officeDocument/2006/relationships/image" Target="../media/image265.emf"/><Relationship Id="rId26" Type="http://schemas.openxmlformats.org/officeDocument/2006/relationships/image" Target="../media/image269.emf"/><Relationship Id="rId3" Type="http://schemas.openxmlformats.org/officeDocument/2006/relationships/oleObject" Target="../embeddings/oleObject275.bin"/><Relationship Id="rId21" Type="http://schemas.openxmlformats.org/officeDocument/2006/relationships/oleObject" Target="../embeddings/oleObject284.bin"/><Relationship Id="rId7" Type="http://schemas.openxmlformats.org/officeDocument/2006/relationships/oleObject" Target="../embeddings/oleObject277.bin"/><Relationship Id="rId12" Type="http://schemas.openxmlformats.org/officeDocument/2006/relationships/image" Target="../media/image262.emf"/><Relationship Id="rId17" Type="http://schemas.openxmlformats.org/officeDocument/2006/relationships/oleObject" Target="../embeddings/oleObject282.bin"/><Relationship Id="rId25" Type="http://schemas.openxmlformats.org/officeDocument/2006/relationships/oleObject" Target="../embeddings/oleObject286.bin"/><Relationship Id="rId2" Type="http://schemas.openxmlformats.org/officeDocument/2006/relationships/slideLayout" Target="../slideLayouts/slideLayout2.xml"/><Relationship Id="rId16" Type="http://schemas.openxmlformats.org/officeDocument/2006/relationships/image" Target="../media/image264.emf"/><Relationship Id="rId20" Type="http://schemas.openxmlformats.org/officeDocument/2006/relationships/image" Target="../media/image266.emf"/><Relationship Id="rId29" Type="http://schemas.openxmlformats.org/officeDocument/2006/relationships/oleObject" Target="../embeddings/oleObject288.bin"/><Relationship Id="rId1" Type="http://schemas.openxmlformats.org/officeDocument/2006/relationships/vmlDrawing" Target="../drawings/vmlDrawing22.vml"/><Relationship Id="rId6" Type="http://schemas.openxmlformats.org/officeDocument/2006/relationships/image" Target="../media/image259.emf"/><Relationship Id="rId11" Type="http://schemas.openxmlformats.org/officeDocument/2006/relationships/oleObject" Target="../embeddings/oleObject279.bin"/><Relationship Id="rId24" Type="http://schemas.openxmlformats.org/officeDocument/2006/relationships/image" Target="../media/image268.emf"/><Relationship Id="rId32" Type="http://schemas.openxmlformats.org/officeDocument/2006/relationships/image" Target="../media/image272.emf"/><Relationship Id="rId5" Type="http://schemas.openxmlformats.org/officeDocument/2006/relationships/oleObject" Target="../embeddings/oleObject276.bin"/><Relationship Id="rId15" Type="http://schemas.openxmlformats.org/officeDocument/2006/relationships/oleObject" Target="../embeddings/oleObject281.bin"/><Relationship Id="rId23" Type="http://schemas.openxmlformats.org/officeDocument/2006/relationships/oleObject" Target="../embeddings/oleObject285.bin"/><Relationship Id="rId28" Type="http://schemas.openxmlformats.org/officeDocument/2006/relationships/image" Target="../media/image270.emf"/><Relationship Id="rId10" Type="http://schemas.openxmlformats.org/officeDocument/2006/relationships/image" Target="../media/image261.emf"/><Relationship Id="rId19" Type="http://schemas.openxmlformats.org/officeDocument/2006/relationships/oleObject" Target="../embeddings/oleObject283.bin"/><Relationship Id="rId31" Type="http://schemas.openxmlformats.org/officeDocument/2006/relationships/oleObject" Target="../embeddings/oleObject289.bin"/><Relationship Id="rId4" Type="http://schemas.openxmlformats.org/officeDocument/2006/relationships/image" Target="../media/image258.emf"/><Relationship Id="rId9" Type="http://schemas.openxmlformats.org/officeDocument/2006/relationships/oleObject" Target="../embeddings/oleObject278.bin"/><Relationship Id="rId14" Type="http://schemas.openxmlformats.org/officeDocument/2006/relationships/image" Target="../media/image263.emf"/><Relationship Id="rId22" Type="http://schemas.openxmlformats.org/officeDocument/2006/relationships/image" Target="../media/image267.emf"/><Relationship Id="rId27" Type="http://schemas.openxmlformats.org/officeDocument/2006/relationships/oleObject" Target="../embeddings/oleObject287.bin"/><Relationship Id="rId30" Type="http://schemas.openxmlformats.org/officeDocument/2006/relationships/image" Target="../media/image271.emf"/></Relationships>
</file>

<file path=ppt/slides/_rels/slide39.xml.rels><?xml version="1.0" encoding="UTF-8" standalone="yes"?>
<Relationships xmlns="http://schemas.openxmlformats.org/package/2006/relationships"><Relationship Id="rId13" Type="http://schemas.openxmlformats.org/officeDocument/2006/relationships/oleObject" Target="../embeddings/oleObject295.bin"/><Relationship Id="rId18" Type="http://schemas.openxmlformats.org/officeDocument/2006/relationships/image" Target="../media/image280.wmf"/><Relationship Id="rId26" Type="http://schemas.openxmlformats.org/officeDocument/2006/relationships/oleObject" Target="../embeddings/oleObject303.bin"/><Relationship Id="rId39" Type="http://schemas.openxmlformats.org/officeDocument/2006/relationships/oleObject" Target="../embeddings/oleObject310.bin"/><Relationship Id="rId3" Type="http://schemas.openxmlformats.org/officeDocument/2006/relationships/oleObject" Target="../embeddings/oleObject290.bin"/><Relationship Id="rId21" Type="http://schemas.openxmlformats.org/officeDocument/2006/relationships/oleObject" Target="../embeddings/oleObject299.bin"/><Relationship Id="rId34" Type="http://schemas.openxmlformats.org/officeDocument/2006/relationships/image" Target="../media/image285.emf"/><Relationship Id="rId42" Type="http://schemas.openxmlformats.org/officeDocument/2006/relationships/image" Target="../media/image289.emf"/><Relationship Id="rId47" Type="http://schemas.openxmlformats.org/officeDocument/2006/relationships/oleObject" Target="../embeddings/oleObject314.bin"/><Relationship Id="rId50" Type="http://schemas.openxmlformats.org/officeDocument/2006/relationships/image" Target="../media/image293.emf"/><Relationship Id="rId7" Type="http://schemas.openxmlformats.org/officeDocument/2006/relationships/oleObject" Target="../embeddings/oleObject292.bin"/><Relationship Id="rId12" Type="http://schemas.openxmlformats.org/officeDocument/2006/relationships/image" Target="../media/image277.emf"/><Relationship Id="rId17" Type="http://schemas.openxmlformats.org/officeDocument/2006/relationships/oleObject" Target="../embeddings/oleObject297.bin"/><Relationship Id="rId25" Type="http://schemas.openxmlformats.org/officeDocument/2006/relationships/oleObject" Target="../embeddings/oleObject302.bin"/><Relationship Id="rId33" Type="http://schemas.openxmlformats.org/officeDocument/2006/relationships/oleObject" Target="../embeddings/oleObject307.bin"/><Relationship Id="rId38" Type="http://schemas.openxmlformats.org/officeDocument/2006/relationships/image" Target="../media/image287.emf"/><Relationship Id="rId46" Type="http://schemas.openxmlformats.org/officeDocument/2006/relationships/image" Target="../media/image291.emf"/><Relationship Id="rId2" Type="http://schemas.openxmlformats.org/officeDocument/2006/relationships/slideLayout" Target="../slideLayouts/slideLayout2.xml"/><Relationship Id="rId16" Type="http://schemas.openxmlformats.org/officeDocument/2006/relationships/image" Target="../media/image279.wmf"/><Relationship Id="rId20" Type="http://schemas.openxmlformats.org/officeDocument/2006/relationships/image" Target="../media/image281.wmf"/><Relationship Id="rId29" Type="http://schemas.openxmlformats.org/officeDocument/2006/relationships/oleObject" Target="../embeddings/oleObject305.bin"/><Relationship Id="rId41" Type="http://schemas.openxmlformats.org/officeDocument/2006/relationships/oleObject" Target="../embeddings/oleObject311.bin"/><Relationship Id="rId1" Type="http://schemas.openxmlformats.org/officeDocument/2006/relationships/vmlDrawing" Target="../drawings/vmlDrawing23.vml"/><Relationship Id="rId6" Type="http://schemas.openxmlformats.org/officeDocument/2006/relationships/image" Target="../media/image274.emf"/><Relationship Id="rId11" Type="http://schemas.openxmlformats.org/officeDocument/2006/relationships/oleObject" Target="../embeddings/oleObject294.bin"/><Relationship Id="rId24" Type="http://schemas.openxmlformats.org/officeDocument/2006/relationships/oleObject" Target="../embeddings/oleObject301.bin"/><Relationship Id="rId32" Type="http://schemas.openxmlformats.org/officeDocument/2006/relationships/image" Target="../media/image284.emf"/><Relationship Id="rId37" Type="http://schemas.openxmlformats.org/officeDocument/2006/relationships/oleObject" Target="../embeddings/oleObject309.bin"/><Relationship Id="rId40" Type="http://schemas.openxmlformats.org/officeDocument/2006/relationships/image" Target="../media/image288.emf"/><Relationship Id="rId45" Type="http://schemas.openxmlformats.org/officeDocument/2006/relationships/oleObject" Target="../embeddings/oleObject313.bin"/><Relationship Id="rId5" Type="http://schemas.openxmlformats.org/officeDocument/2006/relationships/oleObject" Target="../embeddings/oleObject291.bin"/><Relationship Id="rId15" Type="http://schemas.openxmlformats.org/officeDocument/2006/relationships/oleObject" Target="../embeddings/oleObject296.bin"/><Relationship Id="rId23" Type="http://schemas.openxmlformats.org/officeDocument/2006/relationships/oleObject" Target="../embeddings/oleObject300.bin"/><Relationship Id="rId28" Type="http://schemas.openxmlformats.org/officeDocument/2006/relationships/image" Target="../media/image283.emf"/><Relationship Id="rId36" Type="http://schemas.openxmlformats.org/officeDocument/2006/relationships/image" Target="../media/image286.emf"/><Relationship Id="rId49" Type="http://schemas.openxmlformats.org/officeDocument/2006/relationships/oleObject" Target="../embeddings/oleObject315.bin"/><Relationship Id="rId10" Type="http://schemas.openxmlformats.org/officeDocument/2006/relationships/image" Target="../media/image276.emf"/><Relationship Id="rId19" Type="http://schemas.openxmlformats.org/officeDocument/2006/relationships/oleObject" Target="../embeddings/oleObject298.bin"/><Relationship Id="rId31" Type="http://schemas.openxmlformats.org/officeDocument/2006/relationships/oleObject" Target="../embeddings/oleObject306.bin"/><Relationship Id="rId44" Type="http://schemas.openxmlformats.org/officeDocument/2006/relationships/image" Target="../media/image290.emf"/><Relationship Id="rId4" Type="http://schemas.openxmlformats.org/officeDocument/2006/relationships/image" Target="../media/image273.emf"/><Relationship Id="rId9" Type="http://schemas.openxmlformats.org/officeDocument/2006/relationships/oleObject" Target="../embeddings/oleObject293.bin"/><Relationship Id="rId14" Type="http://schemas.openxmlformats.org/officeDocument/2006/relationships/image" Target="../media/image278.wmf"/><Relationship Id="rId22" Type="http://schemas.openxmlformats.org/officeDocument/2006/relationships/image" Target="../media/image282.emf"/><Relationship Id="rId27" Type="http://schemas.openxmlformats.org/officeDocument/2006/relationships/oleObject" Target="../embeddings/oleObject304.bin"/><Relationship Id="rId30" Type="http://schemas.openxmlformats.org/officeDocument/2006/relationships/image" Target="../media/image73.wmf"/><Relationship Id="rId35" Type="http://schemas.openxmlformats.org/officeDocument/2006/relationships/oleObject" Target="../embeddings/oleObject308.bin"/><Relationship Id="rId43" Type="http://schemas.openxmlformats.org/officeDocument/2006/relationships/oleObject" Target="../embeddings/oleObject312.bin"/><Relationship Id="rId48" Type="http://schemas.openxmlformats.org/officeDocument/2006/relationships/image" Target="../media/image292.emf"/><Relationship Id="rId8" Type="http://schemas.openxmlformats.org/officeDocument/2006/relationships/image" Target="../media/image275.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318.bin"/><Relationship Id="rId3" Type="http://schemas.openxmlformats.org/officeDocument/2006/relationships/notesSlide" Target="../notesSlides/notesSlide3.xml"/><Relationship Id="rId7" Type="http://schemas.openxmlformats.org/officeDocument/2006/relationships/image" Target="../media/image295.wmf"/><Relationship Id="rId2" Type="http://schemas.openxmlformats.org/officeDocument/2006/relationships/slideLayout" Target="../slideLayouts/slideLayout4.xml"/><Relationship Id="rId1" Type="http://schemas.openxmlformats.org/officeDocument/2006/relationships/vmlDrawing" Target="../drawings/vmlDrawing24.vml"/><Relationship Id="rId6" Type="http://schemas.openxmlformats.org/officeDocument/2006/relationships/oleObject" Target="../embeddings/oleObject317.bin"/><Relationship Id="rId5" Type="http://schemas.openxmlformats.org/officeDocument/2006/relationships/image" Target="../media/image294.wmf"/><Relationship Id="rId4" Type="http://schemas.openxmlformats.org/officeDocument/2006/relationships/oleObject" Target="../embeddings/oleObject316.bin"/><Relationship Id="rId9" Type="http://schemas.openxmlformats.org/officeDocument/2006/relationships/image" Target="../media/image296.wmf"/></Relationships>
</file>

<file path=ppt/slides/_rels/slide42.xml.rels><?xml version="1.0" encoding="UTF-8" standalone="yes"?>
<Relationships xmlns="http://schemas.openxmlformats.org/package/2006/relationships"><Relationship Id="rId3" Type="http://schemas.openxmlformats.org/officeDocument/2006/relationships/image" Target="../media/image297.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320.bin"/><Relationship Id="rId3" Type="http://schemas.openxmlformats.org/officeDocument/2006/relationships/notesSlide" Target="../notesSlides/notesSlide5.xml"/><Relationship Id="rId7" Type="http://schemas.openxmlformats.org/officeDocument/2006/relationships/image" Target="../media/image298.wmf"/><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oleObject" Target="../embeddings/oleObject319.bin"/><Relationship Id="rId5" Type="http://schemas.openxmlformats.org/officeDocument/2006/relationships/image" Target="../media/image301.wmf"/><Relationship Id="rId10" Type="http://schemas.openxmlformats.org/officeDocument/2006/relationships/image" Target="../media/image297.wmf"/><Relationship Id="rId4" Type="http://schemas.openxmlformats.org/officeDocument/2006/relationships/image" Target="../media/image300.wmf"/><Relationship Id="rId9" Type="http://schemas.openxmlformats.org/officeDocument/2006/relationships/image" Target="../media/image299.wmf"/></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321.bin"/><Relationship Id="rId13" Type="http://schemas.openxmlformats.org/officeDocument/2006/relationships/image" Target="../media/image304.wmf"/><Relationship Id="rId3" Type="http://schemas.openxmlformats.org/officeDocument/2006/relationships/notesSlide" Target="../notesSlides/notesSlide6.xml"/><Relationship Id="rId7" Type="http://schemas.openxmlformats.org/officeDocument/2006/relationships/image" Target="../media/image309.wmf"/><Relationship Id="rId12" Type="http://schemas.openxmlformats.org/officeDocument/2006/relationships/oleObject" Target="../embeddings/oleObject323.bin"/><Relationship Id="rId2" Type="http://schemas.openxmlformats.org/officeDocument/2006/relationships/slideLayout" Target="../slideLayouts/slideLayout2.xml"/><Relationship Id="rId16" Type="http://schemas.openxmlformats.org/officeDocument/2006/relationships/image" Target="../media/image297.wmf"/><Relationship Id="rId1" Type="http://schemas.openxmlformats.org/officeDocument/2006/relationships/vmlDrawing" Target="../drawings/vmlDrawing26.vml"/><Relationship Id="rId6" Type="http://schemas.openxmlformats.org/officeDocument/2006/relationships/image" Target="../media/image308.wmf"/><Relationship Id="rId11" Type="http://schemas.openxmlformats.org/officeDocument/2006/relationships/image" Target="../media/image303.wmf"/><Relationship Id="rId5" Type="http://schemas.openxmlformats.org/officeDocument/2006/relationships/image" Target="../media/image307.wmf"/><Relationship Id="rId15" Type="http://schemas.openxmlformats.org/officeDocument/2006/relationships/image" Target="../media/image305.wmf"/><Relationship Id="rId10" Type="http://schemas.openxmlformats.org/officeDocument/2006/relationships/oleObject" Target="../embeddings/oleObject322.bin"/><Relationship Id="rId4" Type="http://schemas.openxmlformats.org/officeDocument/2006/relationships/image" Target="../media/image306.wmf"/><Relationship Id="rId9" Type="http://schemas.openxmlformats.org/officeDocument/2006/relationships/image" Target="../media/image302.wmf"/><Relationship Id="rId14" Type="http://schemas.openxmlformats.org/officeDocument/2006/relationships/oleObject" Target="../embeddings/oleObject324.bin"/></Relationships>
</file>

<file path=ppt/slides/_rels/slide45.xml.rels><?xml version="1.0" encoding="UTF-8" standalone="yes"?>
<Relationships xmlns="http://schemas.openxmlformats.org/package/2006/relationships"><Relationship Id="rId8" Type="http://schemas.openxmlformats.org/officeDocument/2006/relationships/image" Target="../media/image298.wmf"/><Relationship Id="rId13" Type="http://schemas.openxmlformats.org/officeDocument/2006/relationships/oleObject" Target="../embeddings/oleObject329.bin"/><Relationship Id="rId18" Type="http://schemas.openxmlformats.org/officeDocument/2006/relationships/image" Target="../media/image305.wmf"/><Relationship Id="rId3" Type="http://schemas.openxmlformats.org/officeDocument/2006/relationships/notesSlide" Target="../notesSlides/notesSlide7.xml"/><Relationship Id="rId7" Type="http://schemas.openxmlformats.org/officeDocument/2006/relationships/oleObject" Target="../embeddings/oleObject326.bin"/><Relationship Id="rId12" Type="http://schemas.openxmlformats.org/officeDocument/2006/relationships/image" Target="../media/image302.wmf"/><Relationship Id="rId17" Type="http://schemas.openxmlformats.org/officeDocument/2006/relationships/oleObject" Target="../embeddings/oleObject331.bin"/><Relationship Id="rId2" Type="http://schemas.openxmlformats.org/officeDocument/2006/relationships/slideLayout" Target="../slideLayouts/slideLayout2.xml"/><Relationship Id="rId16" Type="http://schemas.openxmlformats.org/officeDocument/2006/relationships/image" Target="../media/image304.wmf"/><Relationship Id="rId1" Type="http://schemas.openxmlformats.org/officeDocument/2006/relationships/vmlDrawing" Target="../drawings/vmlDrawing27.vml"/><Relationship Id="rId6" Type="http://schemas.openxmlformats.org/officeDocument/2006/relationships/image" Target="../media/image310.wmf"/><Relationship Id="rId11" Type="http://schemas.openxmlformats.org/officeDocument/2006/relationships/oleObject" Target="../embeddings/oleObject328.bin"/><Relationship Id="rId5" Type="http://schemas.openxmlformats.org/officeDocument/2006/relationships/oleObject" Target="../embeddings/oleObject325.bin"/><Relationship Id="rId15" Type="http://schemas.openxmlformats.org/officeDocument/2006/relationships/oleObject" Target="../embeddings/oleObject330.bin"/><Relationship Id="rId10" Type="http://schemas.openxmlformats.org/officeDocument/2006/relationships/image" Target="../media/image299.wmf"/><Relationship Id="rId19" Type="http://schemas.openxmlformats.org/officeDocument/2006/relationships/image" Target="../media/image312.wmf"/><Relationship Id="rId4" Type="http://schemas.openxmlformats.org/officeDocument/2006/relationships/image" Target="../media/image311.wmf"/><Relationship Id="rId9" Type="http://schemas.openxmlformats.org/officeDocument/2006/relationships/oleObject" Target="../embeddings/oleObject327.bin"/><Relationship Id="rId14" Type="http://schemas.openxmlformats.org/officeDocument/2006/relationships/image" Target="../media/image303.wmf"/></Relationships>
</file>

<file path=ppt/slides/_rels/slide46.xml.rels><?xml version="1.0" encoding="UTF-8" standalone="yes"?>
<Relationships xmlns="http://schemas.openxmlformats.org/package/2006/relationships"><Relationship Id="rId3" Type="http://schemas.openxmlformats.org/officeDocument/2006/relationships/image" Target="../media/image313.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15.png"/><Relationship Id="rId2" Type="http://schemas.openxmlformats.org/officeDocument/2006/relationships/image" Target="../media/image31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image" Target="../media/image4.emf"/></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334.bin"/><Relationship Id="rId3" Type="http://schemas.openxmlformats.org/officeDocument/2006/relationships/image" Target="../media/image319.wmf"/><Relationship Id="rId7" Type="http://schemas.openxmlformats.org/officeDocument/2006/relationships/image" Target="../media/image317.wmf"/><Relationship Id="rId2" Type="http://schemas.openxmlformats.org/officeDocument/2006/relationships/slideLayout" Target="../slideLayouts/slideLayout5.xml"/><Relationship Id="rId1" Type="http://schemas.openxmlformats.org/officeDocument/2006/relationships/vmlDrawing" Target="../drawings/vmlDrawing28.vml"/><Relationship Id="rId6" Type="http://schemas.openxmlformats.org/officeDocument/2006/relationships/oleObject" Target="../embeddings/oleObject333.bin"/><Relationship Id="rId5" Type="http://schemas.openxmlformats.org/officeDocument/2006/relationships/image" Target="../media/image316.wmf"/><Relationship Id="rId4" Type="http://schemas.openxmlformats.org/officeDocument/2006/relationships/oleObject" Target="../embeddings/oleObject332.bin"/><Relationship Id="rId9" Type="http://schemas.openxmlformats.org/officeDocument/2006/relationships/image" Target="../media/image318.wmf"/></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336.bin"/><Relationship Id="rId3" Type="http://schemas.openxmlformats.org/officeDocument/2006/relationships/image" Target="../media/image323.wmf"/><Relationship Id="rId7" Type="http://schemas.openxmlformats.org/officeDocument/2006/relationships/image" Target="../media/image320.wmf"/><Relationship Id="rId2" Type="http://schemas.openxmlformats.org/officeDocument/2006/relationships/slideLayout" Target="../slideLayouts/slideLayout5.xml"/><Relationship Id="rId1" Type="http://schemas.openxmlformats.org/officeDocument/2006/relationships/vmlDrawing" Target="../drawings/vmlDrawing29.vml"/><Relationship Id="rId6" Type="http://schemas.openxmlformats.org/officeDocument/2006/relationships/oleObject" Target="../embeddings/oleObject335.bin"/><Relationship Id="rId11" Type="http://schemas.openxmlformats.org/officeDocument/2006/relationships/image" Target="../media/image322.wmf"/><Relationship Id="rId5" Type="http://schemas.openxmlformats.org/officeDocument/2006/relationships/image" Target="../media/image325.wmf"/><Relationship Id="rId10" Type="http://schemas.openxmlformats.org/officeDocument/2006/relationships/oleObject" Target="../embeddings/oleObject337.bin"/><Relationship Id="rId4" Type="http://schemas.openxmlformats.org/officeDocument/2006/relationships/image" Target="../media/image324.wmf"/><Relationship Id="rId9" Type="http://schemas.openxmlformats.org/officeDocument/2006/relationships/image" Target="../media/image321.wmf"/></Relationships>
</file>

<file path=ppt/slides/_rels/slide52.xml.rels><?xml version="1.0" encoding="UTF-8" standalone="yes"?>
<Relationships xmlns="http://schemas.openxmlformats.org/package/2006/relationships"><Relationship Id="rId8" Type="http://schemas.openxmlformats.org/officeDocument/2006/relationships/oleObject" Target="../embeddings/oleObject338.bin"/><Relationship Id="rId13" Type="http://schemas.openxmlformats.org/officeDocument/2006/relationships/image" Target="../media/image328.wmf"/><Relationship Id="rId18" Type="http://schemas.openxmlformats.org/officeDocument/2006/relationships/oleObject" Target="../embeddings/oleObject343.bin"/><Relationship Id="rId3" Type="http://schemas.openxmlformats.org/officeDocument/2006/relationships/image" Target="../media/image323.wmf"/><Relationship Id="rId7" Type="http://schemas.openxmlformats.org/officeDocument/2006/relationships/image" Target="../media/image335.wmf"/><Relationship Id="rId12" Type="http://schemas.openxmlformats.org/officeDocument/2006/relationships/oleObject" Target="../embeddings/oleObject340.bin"/><Relationship Id="rId17" Type="http://schemas.openxmlformats.org/officeDocument/2006/relationships/image" Target="../media/image330.wmf"/><Relationship Id="rId2" Type="http://schemas.openxmlformats.org/officeDocument/2006/relationships/slideLayout" Target="../slideLayouts/slideLayout2.xml"/><Relationship Id="rId16" Type="http://schemas.openxmlformats.org/officeDocument/2006/relationships/oleObject" Target="../embeddings/oleObject342.bin"/><Relationship Id="rId1" Type="http://schemas.openxmlformats.org/officeDocument/2006/relationships/vmlDrawing" Target="../drawings/vmlDrawing30.vml"/><Relationship Id="rId6" Type="http://schemas.openxmlformats.org/officeDocument/2006/relationships/image" Target="../media/image334.wmf"/><Relationship Id="rId11" Type="http://schemas.openxmlformats.org/officeDocument/2006/relationships/image" Target="../media/image327.wmf"/><Relationship Id="rId5" Type="http://schemas.openxmlformats.org/officeDocument/2006/relationships/image" Target="../media/image333.wmf"/><Relationship Id="rId15" Type="http://schemas.openxmlformats.org/officeDocument/2006/relationships/image" Target="../media/image329.wmf"/><Relationship Id="rId10" Type="http://schemas.openxmlformats.org/officeDocument/2006/relationships/oleObject" Target="../embeddings/oleObject339.bin"/><Relationship Id="rId19" Type="http://schemas.openxmlformats.org/officeDocument/2006/relationships/image" Target="../media/image331.wmf"/><Relationship Id="rId4" Type="http://schemas.openxmlformats.org/officeDocument/2006/relationships/image" Target="../media/image332.wmf"/><Relationship Id="rId9" Type="http://schemas.openxmlformats.org/officeDocument/2006/relationships/image" Target="../media/image326.wmf"/><Relationship Id="rId14" Type="http://schemas.openxmlformats.org/officeDocument/2006/relationships/oleObject" Target="../embeddings/oleObject341.bin"/></Relationships>
</file>

<file path=ppt/slides/_rels/slide53.xml.rels><?xml version="1.0" encoding="UTF-8" standalone="yes"?>
<Relationships xmlns="http://schemas.openxmlformats.org/package/2006/relationships"><Relationship Id="rId3" Type="http://schemas.openxmlformats.org/officeDocument/2006/relationships/image" Target="../media/image337.wmf"/><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image" Target="../media/image338.png"/><Relationship Id="rId5" Type="http://schemas.openxmlformats.org/officeDocument/2006/relationships/image" Target="../media/image336.wmf"/><Relationship Id="rId4" Type="http://schemas.openxmlformats.org/officeDocument/2006/relationships/oleObject" Target="../embeddings/oleObject344.bin"/></Relationships>
</file>

<file path=ppt/slides/_rels/slide54.xml.rels><?xml version="1.0" encoding="UTF-8" standalone="yes"?>
<Relationships xmlns="http://schemas.openxmlformats.org/package/2006/relationships"><Relationship Id="rId2" Type="http://schemas.openxmlformats.org/officeDocument/2006/relationships/image" Target="../media/image339.wmf"/><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image" Target="../media/image340.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emf"/><Relationship Id="rId13" Type="http://schemas.openxmlformats.org/officeDocument/2006/relationships/oleObject" Target="../embeddings/oleObject9.bin"/><Relationship Id="rId3" Type="http://schemas.openxmlformats.org/officeDocument/2006/relationships/oleObject" Target="../embeddings/oleObject4.bin"/><Relationship Id="rId7" Type="http://schemas.openxmlformats.org/officeDocument/2006/relationships/oleObject" Target="../embeddings/oleObject6.bin"/><Relationship Id="rId12" Type="http://schemas.openxmlformats.org/officeDocument/2006/relationships/image" Target="../media/image11.emf"/><Relationship Id="rId2" Type="http://schemas.openxmlformats.org/officeDocument/2006/relationships/slideLayout" Target="../slideLayouts/slideLayout2.xml"/><Relationship Id="rId16" Type="http://schemas.openxmlformats.org/officeDocument/2006/relationships/image" Target="../media/image6.wmf"/><Relationship Id="rId1" Type="http://schemas.openxmlformats.org/officeDocument/2006/relationships/vmlDrawing" Target="../drawings/vmlDrawing2.vml"/><Relationship Id="rId6" Type="http://schemas.openxmlformats.org/officeDocument/2006/relationships/image" Target="../media/image8.emf"/><Relationship Id="rId11" Type="http://schemas.openxmlformats.org/officeDocument/2006/relationships/oleObject" Target="../embeddings/oleObject8.bin"/><Relationship Id="rId5" Type="http://schemas.openxmlformats.org/officeDocument/2006/relationships/oleObject" Target="../embeddings/oleObject5.bin"/><Relationship Id="rId15" Type="http://schemas.openxmlformats.org/officeDocument/2006/relationships/oleObject" Target="../embeddings/oleObject10.bin"/><Relationship Id="rId10" Type="http://schemas.openxmlformats.org/officeDocument/2006/relationships/image" Target="../media/image10.emf"/><Relationship Id="rId4" Type="http://schemas.openxmlformats.org/officeDocument/2006/relationships/image" Target="../media/image7.emf"/><Relationship Id="rId9" Type="http://schemas.openxmlformats.org/officeDocument/2006/relationships/oleObject" Target="../embeddings/oleObject7.bin"/><Relationship Id="rId14" Type="http://schemas.openxmlformats.org/officeDocument/2006/relationships/image" Target="../media/image12.emf"/></Relationships>
</file>

<file path=ppt/slides/_rels/slide7.xml.rels><?xml version="1.0" encoding="UTF-8" standalone="yes"?>
<Relationships xmlns="http://schemas.openxmlformats.org/package/2006/relationships"><Relationship Id="rId8" Type="http://schemas.openxmlformats.org/officeDocument/2006/relationships/image" Target="../media/image15.emf"/><Relationship Id="rId13" Type="http://schemas.openxmlformats.org/officeDocument/2006/relationships/oleObject" Target="../embeddings/oleObject16.bin"/><Relationship Id="rId3" Type="http://schemas.openxmlformats.org/officeDocument/2006/relationships/oleObject" Target="../embeddings/oleObject11.bin"/><Relationship Id="rId7" Type="http://schemas.openxmlformats.org/officeDocument/2006/relationships/oleObject" Target="../embeddings/oleObject13.bin"/><Relationship Id="rId12" Type="http://schemas.openxmlformats.org/officeDocument/2006/relationships/image" Target="../media/image17.emf"/><Relationship Id="rId2" Type="http://schemas.openxmlformats.org/officeDocument/2006/relationships/slideLayout" Target="../slideLayouts/slideLayout2.xml"/><Relationship Id="rId16" Type="http://schemas.openxmlformats.org/officeDocument/2006/relationships/image" Target="../media/image19.wmf"/><Relationship Id="rId1" Type="http://schemas.openxmlformats.org/officeDocument/2006/relationships/vmlDrawing" Target="../drawings/vmlDrawing3.vml"/><Relationship Id="rId6" Type="http://schemas.openxmlformats.org/officeDocument/2006/relationships/image" Target="../media/image14.emf"/><Relationship Id="rId11" Type="http://schemas.openxmlformats.org/officeDocument/2006/relationships/oleObject" Target="../embeddings/oleObject15.bin"/><Relationship Id="rId5" Type="http://schemas.openxmlformats.org/officeDocument/2006/relationships/oleObject" Target="../embeddings/oleObject12.bin"/><Relationship Id="rId15" Type="http://schemas.openxmlformats.org/officeDocument/2006/relationships/oleObject" Target="../embeddings/oleObject17.bin"/><Relationship Id="rId10" Type="http://schemas.openxmlformats.org/officeDocument/2006/relationships/image" Target="../media/image16.emf"/><Relationship Id="rId4" Type="http://schemas.openxmlformats.org/officeDocument/2006/relationships/image" Target="../media/image13.emf"/><Relationship Id="rId9" Type="http://schemas.openxmlformats.org/officeDocument/2006/relationships/oleObject" Target="../embeddings/oleObject14.bin"/><Relationship Id="rId14" Type="http://schemas.openxmlformats.org/officeDocument/2006/relationships/image" Target="../media/image18.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7" name="Rectangle 9"/>
          <p:cNvSpPr>
            <a:spLocks noChangeArrowheads="1"/>
          </p:cNvSpPr>
          <p:nvPr/>
        </p:nvSpPr>
        <p:spPr bwMode="black">
          <a:xfrm>
            <a:off x="249734" y="1844824"/>
            <a:ext cx="5042346" cy="1224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lstStyle/>
          <a:p>
            <a:pPr algn="r"/>
            <a:r>
              <a:rPr lang="zh-CN" altLang="en-US" sz="4000" dirty="0" smtClean="0">
                <a:solidFill>
                  <a:schemeClr val="bg1"/>
                </a:solidFill>
                <a:latin typeface="Times New Roman" pitchFamily="18" charset="0"/>
              </a:rPr>
              <a:t>第四章 时序逻辑电路</a:t>
            </a:r>
            <a:endParaRPr lang="en-US" altLang="zh-CN" sz="4000" dirty="0" smtClean="0">
              <a:solidFill>
                <a:schemeClr val="bg1"/>
              </a:solidFill>
              <a:latin typeface="Times New Roman" pitchFamily="18" charset="0"/>
            </a:endParaRPr>
          </a:p>
          <a:p>
            <a:pPr algn="r"/>
            <a:r>
              <a:rPr lang="en-US" altLang="zh-CN" sz="2800" dirty="0" smtClean="0">
                <a:solidFill>
                  <a:schemeClr val="bg1"/>
                </a:solidFill>
                <a:latin typeface="Times New Roman" pitchFamily="18" charset="0"/>
              </a:rPr>
              <a:t>4.3 </a:t>
            </a:r>
            <a:r>
              <a:rPr lang="zh-CN" altLang="en-US" sz="2800" dirty="0" smtClean="0">
                <a:solidFill>
                  <a:schemeClr val="bg1"/>
                </a:solidFill>
                <a:latin typeface="Times New Roman" pitchFamily="18" charset="0"/>
              </a:rPr>
              <a:t>时序逻辑电路的分析</a:t>
            </a:r>
            <a:endParaRPr lang="zh-CN" altLang="en-US" sz="2800" dirty="0">
              <a:solidFill>
                <a:schemeClr val="bg1"/>
              </a:solidFill>
              <a:latin typeface="Times New Roman" pitchFamily="18" charset="0"/>
            </a:endParaRPr>
          </a:p>
        </p:txBody>
      </p:sp>
      <p:sp>
        <p:nvSpPr>
          <p:cNvPr id="2059" name="Rectangle 5"/>
          <p:cNvSpPr txBox="1">
            <a:spLocks noChangeArrowheads="1"/>
          </p:cNvSpPr>
          <p:nvPr/>
        </p:nvSpPr>
        <p:spPr bwMode="gray">
          <a:xfrm>
            <a:off x="468313" y="6057900"/>
            <a:ext cx="2338387"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eaLnBrk="0" hangingPunct="0">
              <a:spcBef>
                <a:spcPct val="60000"/>
              </a:spcBef>
              <a:buClr>
                <a:schemeClr val="accent1"/>
              </a:buClr>
            </a:pPr>
            <a:r>
              <a:rPr lang="zh-CN" altLang="en-US" sz="1400" i="1">
                <a:solidFill>
                  <a:schemeClr val="bg1"/>
                </a:solidFill>
                <a:ea typeface="华文细黑" pitchFamily="2" charset="-122"/>
              </a:rPr>
              <a:t>由</a:t>
            </a:r>
            <a:r>
              <a:rPr lang="en-US" altLang="zh-CN" sz="1400" i="1">
                <a:solidFill>
                  <a:schemeClr val="bg1"/>
                </a:solidFill>
                <a:ea typeface="华文细黑" pitchFamily="2" charset="-122"/>
              </a:rPr>
              <a:t>NordriDesign</a:t>
            </a:r>
            <a:r>
              <a:rPr lang="zh-CN" altLang="en-US" sz="1400" i="1">
                <a:solidFill>
                  <a:schemeClr val="bg1"/>
                </a:solidFill>
                <a:ea typeface="华文细黑" pitchFamily="2" charset="-122"/>
              </a:rPr>
              <a:t>提供</a:t>
            </a:r>
          </a:p>
          <a:p>
            <a:pPr eaLnBrk="0" hangingPunct="0">
              <a:buClr>
                <a:schemeClr val="accent1"/>
              </a:buClr>
            </a:pPr>
            <a:r>
              <a:rPr lang="en-US" altLang="zh-CN" sz="1400" i="1">
                <a:solidFill>
                  <a:schemeClr val="bg1"/>
                </a:solidFill>
                <a:ea typeface="华文细黑" pitchFamily="2" charset="-122"/>
              </a:rPr>
              <a:t>www.nordridesign.com</a:t>
            </a:r>
            <a:endParaRPr lang="en-US" altLang="zh-CN" sz="1400" i="1" noProof="1">
              <a:solidFill>
                <a:schemeClr val="bg1"/>
              </a:solidFill>
              <a:ea typeface="华文细黑" pitchFamily="2" charset="-122"/>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 Box 3"/>
          <p:cNvSpPr txBox="1">
            <a:spLocks noChangeArrowheads="1"/>
          </p:cNvSpPr>
          <p:nvPr/>
        </p:nvSpPr>
        <p:spPr bwMode="auto">
          <a:xfrm>
            <a:off x="684213" y="1916113"/>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endParaRPr lang="zh-CN" altLang="zh-CN" sz="2400">
              <a:latin typeface="幼圆" pitchFamily="49" charset="-122"/>
              <a:ea typeface="幼圆" pitchFamily="49" charset="-122"/>
            </a:endParaRPr>
          </a:p>
        </p:txBody>
      </p:sp>
      <p:sp>
        <p:nvSpPr>
          <p:cNvPr id="4100" name="Text Box 4"/>
          <p:cNvSpPr txBox="1">
            <a:spLocks noChangeArrowheads="1"/>
          </p:cNvSpPr>
          <p:nvPr/>
        </p:nvSpPr>
        <p:spPr bwMode="auto">
          <a:xfrm>
            <a:off x="657225" y="4598988"/>
            <a:ext cx="8066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400">
                <a:ea typeface="幼圆" pitchFamily="49" charset="-122"/>
              </a:rPr>
              <a:t>      </a:t>
            </a:r>
            <a:r>
              <a:rPr lang="en-US" altLang="zh-CN" sz="2400" b="1">
                <a:solidFill>
                  <a:srgbClr val="0000FF"/>
                </a:solidFill>
                <a:latin typeface="楷体_GB2312" pitchFamily="49" charset="-122"/>
                <a:ea typeface="楷体_GB2312" pitchFamily="49" charset="-122"/>
              </a:rPr>
              <a:t>1</a:t>
            </a:r>
            <a:r>
              <a:rPr lang="zh-CN" altLang="en-US" sz="2400" b="1">
                <a:solidFill>
                  <a:srgbClr val="0000FF"/>
                </a:solidFill>
                <a:latin typeface="楷体_GB2312" pitchFamily="49" charset="-122"/>
                <a:ea typeface="楷体_GB2312" pitchFamily="49" charset="-122"/>
              </a:rPr>
              <a:t>、 根据电路图，写出触发器激励函数和输出</a:t>
            </a:r>
          </a:p>
        </p:txBody>
      </p:sp>
      <p:sp>
        <p:nvSpPr>
          <p:cNvPr id="4101" name="Text Box 5"/>
          <p:cNvSpPr txBox="1">
            <a:spLocks noChangeArrowheads="1"/>
          </p:cNvSpPr>
          <p:nvPr/>
        </p:nvSpPr>
        <p:spPr bwMode="auto">
          <a:xfrm>
            <a:off x="1106488" y="998538"/>
            <a:ext cx="29606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400">
                <a:latin typeface="幼圆" pitchFamily="49" charset="-122"/>
                <a:ea typeface="幼圆" pitchFamily="49" charset="-122"/>
              </a:rPr>
              <a:t>① </a:t>
            </a:r>
            <a:r>
              <a:rPr lang="en-US" altLang="zh-CN" sz="2400">
                <a:ea typeface="幼圆" pitchFamily="49" charset="-122"/>
              </a:rPr>
              <a:t>Z</a:t>
            </a:r>
            <a:r>
              <a:rPr lang="zh-CN" altLang="en-US" sz="2400">
                <a:latin typeface="幼圆" pitchFamily="49" charset="-122"/>
                <a:ea typeface="幼圆" pitchFamily="49" charset="-122"/>
              </a:rPr>
              <a:t>：时序电路输出</a:t>
            </a:r>
          </a:p>
        </p:txBody>
      </p:sp>
      <p:sp>
        <p:nvSpPr>
          <p:cNvPr id="4102" name="Text Box 6"/>
          <p:cNvSpPr txBox="1">
            <a:spLocks noChangeArrowheads="1"/>
          </p:cNvSpPr>
          <p:nvPr/>
        </p:nvSpPr>
        <p:spPr bwMode="auto">
          <a:xfrm>
            <a:off x="971550" y="1441450"/>
            <a:ext cx="3859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400">
                <a:latin typeface="幼圆" pitchFamily="49" charset="-122"/>
                <a:ea typeface="幼圆" pitchFamily="49" charset="-122"/>
              </a:rPr>
              <a:t> ② </a:t>
            </a:r>
            <a:r>
              <a:rPr lang="en-US" altLang="zh-CN" sz="2400">
                <a:ea typeface="幼圆" pitchFamily="49" charset="-122"/>
              </a:rPr>
              <a:t>X</a:t>
            </a:r>
            <a:r>
              <a:rPr lang="zh-CN" altLang="en-US" sz="2400">
                <a:ea typeface="幼圆" pitchFamily="49" charset="-122"/>
              </a:rPr>
              <a:t>、</a:t>
            </a:r>
            <a:r>
              <a:rPr lang="en-US" altLang="zh-CN" sz="2400">
                <a:ea typeface="幼圆" pitchFamily="49" charset="-122"/>
              </a:rPr>
              <a:t>CP</a:t>
            </a:r>
            <a:r>
              <a:rPr lang="zh-CN" altLang="en-US" sz="2400">
                <a:latin typeface="幼圆" pitchFamily="49" charset="-122"/>
                <a:ea typeface="幼圆" pitchFamily="49" charset="-122"/>
              </a:rPr>
              <a:t>时序电路的输入</a:t>
            </a:r>
          </a:p>
        </p:txBody>
      </p:sp>
      <p:sp>
        <p:nvSpPr>
          <p:cNvPr id="4103" name="Text Box 7"/>
          <p:cNvSpPr txBox="1">
            <a:spLocks noChangeArrowheads="1"/>
          </p:cNvSpPr>
          <p:nvPr/>
        </p:nvSpPr>
        <p:spPr bwMode="auto">
          <a:xfrm>
            <a:off x="971550" y="1854200"/>
            <a:ext cx="419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400">
                <a:latin typeface="幼圆" pitchFamily="49" charset="-122"/>
                <a:ea typeface="幼圆" pitchFamily="49" charset="-122"/>
              </a:rPr>
              <a:t> ③ </a:t>
            </a:r>
            <a:r>
              <a:rPr lang="zh-CN" altLang="en-US" sz="2400">
                <a:latin typeface="幼圆" pitchFamily="49" charset="-122"/>
                <a:ea typeface="幼圆" pitchFamily="49" charset="-122"/>
              </a:rPr>
              <a:t>两级</a:t>
            </a:r>
            <a:r>
              <a:rPr lang="en-US" altLang="zh-CN" sz="2400">
                <a:ea typeface="幼圆" pitchFamily="49" charset="-122"/>
              </a:rPr>
              <a:t>JK</a:t>
            </a:r>
            <a:r>
              <a:rPr lang="zh-CN" altLang="en-US" sz="2400">
                <a:latin typeface="幼圆" pitchFamily="49" charset="-122"/>
                <a:ea typeface="幼圆" pitchFamily="49" charset="-122"/>
              </a:rPr>
              <a:t>触发器作存储电路</a:t>
            </a:r>
          </a:p>
        </p:txBody>
      </p:sp>
      <p:sp>
        <p:nvSpPr>
          <p:cNvPr id="4104" name="Text Box 8"/>
          <p:cNvSpPr txBox="1">
            <a:spLocks noChangeArrowheads="1"/>
          </p:cNvSpPr>
          <p:nvPr/>
        </p:nvSpPr>
        <p:spPr bwMode="auto">
          <a:xfrm>
            <a:off x="476250" y="2259013"/>
            <a:ext cx="56261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400" dirty="0">
                <a:ea typeface="幼圆" pitchFamily="49" charset="-122"/>
              </a:rPr>
              <a:t>        ④  /Q</a:t>
            </a:r>
            <a:r>
              <a:rPr lang="en-US" altLang="zh-CN" sz="2400" baseline="-25000" dirty="0">
                <a:ea typeface="幼圆" pitchFamily="49" charset="-122"/>
              </a:rPr>
              <a:t>1</a:t>
            </a:r>
            <a:r>
              <a:rPr lang="zh-CN" altLang="en-US" sz="2400" dirty="0">
                <a:latin typeface="幼圆" pitchFamily="49" charset="-122"/>
                <a:ea typeface="幼圆" pitchFamily="49" charset="-122"/>
              </a:rPr>
              <a:t>作为时序电路内输入信号，反馈至组合电路输入</a:t>
            </a:r>
          </a:p>
        </p:txBody>
      </p:sp>
      <p:sp>
        <p:nvSpPr>
          <p:cNvPr id="4105" name="Rectangle 9"/>
          <p:cNvSpPr>
            <a:spLocks noChangeArrowheads="1"/>
          </p:cNvSpPr>
          <p:nvPr/>
        </p:nvSpPr>
        <p:spPr bwMode="auto">
          <a:xfrm>
            <a:off x="1146175" y="3016250"/>
            <a:ext cx="649248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400" dirty="0">
                <a:latin typeface="幼圆" pitchFamily="49" charset="-122"/>
                <a:ea typeface="幼圆" pitchFamily="49" charset="-122"/>
              </a:rPr>
              <a:t>⑤ </a:t>
            </a:r>
            <a:r>
              <a:rPr lang="en-US" altLang="zh-CN" sz="2400" dirty="0">
                <a:ea typeface="幼圆" pitchFamily="49" charset="-122"/>
              </a:rPr>
              <a:t>X</a:t>
            </a:r>
            <a:r>
              <a:rPr lang="zh-CN" altLang="en-US" sz="2400" dirty="0">
                <a:ea typeface="幼圆" pitchFamily="49" charset="-122"/>
              </a:rPr>
              <a:t>、</a:t>
            </a:r>
            <a:r>
              <a:rPr lang="en-US" altLang="zh-CN" sz="2400" dirty="0">
                <a:ea typeface="幼圆" pitchFamily="49" charset="-122"/>
              </a:rPr>
              <a:t>Q</a:t>
            </a:r>
            <a:r>
              <a:rPr lang="en-US" altLang="zh-CN" sz="2400" baseline="-4000" dirty="0">
                <a:ea typeface="幼圆" pitchFamily="49" charset="-122"/>
              </a:rPr>
              <a:t>0</a:t>
            </a:r>
            <a:r>
              <a:rPr lang="zh-CN" altLang="en-US" sz="2400" dirty="0">
                <a:ea typeface="幼圆" pitchFamily="49" charset="-122"/>
              </a:rPr>
              <a:t>经</a:t>
            </a:r>
            <a:r>
              <a:rPr lang="zh-CN" altLang="en-US" sz="2400" dirty="0" smtClean="0">
                <a:ea typeface="幼圆" pitchFamily="49" charset="-122"/>
              </a:rPr>
              <a:t>异</a:t>
            </a:r>
            <a:r>
              <a:rPr lang="zh-CN" altLang="en-US" sz="2400" dirty="0">
                <a:ea typeface="幼圆" pitchFamily="49" charset="-122"/>
              </a:rPr>
              <a:t>或</a:t>
            </a:r>
            <a:r>
              <a:rPr lang="zh-CN" altLang="en-US" sz="2400" dirty="0" smtClean="0">
                <a:ea typeface="幼圆" pitchFamily="49" charset="-122"/>
              </a:rPr>
              <a:t>门</a:t>
            </a:r>
            <a:r>
              <a:rPr lang="zh-CN" altLang="en-US" sz="2400" dirty="0">
                <a:ea typeface="幼圆" pitchFamily="49" charset="-122"/>
              </a:rPr>
              <a:t>作为</a:t>
            </a:r>
            <a:r>
              <a:rPr lang="en-US" altLang="zh-CN" sz="2400" dirty="0">
                <a:ea typeface="幼圆" pitchFamily="49" charset="-122"/>
              </a:rPr>
              <a:t>J</a:t>
            </a:r>
            <a:r>
              <a:rPr lang="en-US" altLang="zh-CN" sz="2400" baseline="-25000" dirty="0">
                <a:ea typeface="幼圆" pitchFamily="49" charset="-122"/>
              </a:rPr>
              <a:t>1</a:t>
            </a:r>
            <a:r>
              <a:rPr lang="zh-CN" altLang="en-US" sz="2400" dirty="0">
                <a:ea typeface="幼圆" pitchFamily="49" charset="-122"/>
              </a:rPr>
              <a:t>、</a:t>
            </a:r>
            <a:r>
              <a:rPr lang="en-US" altLang="zh-CN" sz="2400" dirty="0">
                <a:ea typeface="幼圆" pitchFamily="49" charset="-122"/>
              </a:rPr>
              <a:t>K</a:t>
            </a:r>
            <a:r>
              <a:rPr lang="en-US" altLang="zh-CN" sz="2400" baseline="-25000" dirty="0">
                <a:ea typeface="幼圆" pitchFamily="49" charset="-122"/>
              </a:rPr>
              <a:t>1</a:t>
            </a:r>
            <a:r>
              <a:rPr lang="en-US" altLang="zh-CN" sz="2400" dirty="0">
                <a:ea typeface="幼圆" pitchFamily="49" charset="-122"/>
              </a:rPr>
              <a:t> </a:t>
            </a:r>
            <a:r>
              <a:rPr lang="zh-CN" altLang="en-US" sz="2400" dirty="0">
                <a:ea typeface="幼圆" pitchFamily="49" charset="-122"/>
              </a:rPr>
              <a:t>的激励输入信号</a:t>
            </a:r>
          </a:p>
        </p:txBody>
      </p:sp>
      <p:sp>
        <p:nvSpPr>
          <p:cNvPr id="4106" name="Rectangle 10"/>
          <p:cNvSpPr>
            <a:spLocks noChangeArrowheads="1"/>
          </p:cNvSpPr>
          <p:nvPr/>
        </p:nvSpPr>
        <p:spPr bwMode="auto">
          <a:xfrm>
            <a:off x="1141413" y="3421063"/>
            <a:ext cx="63103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a:latin typeface="幼圆" pitchFamily="49" charset="-122"/>
                <a:ea typeface="幼圆" pitchFamily="49" charset="-122"/>
              </a:rPr>
              <a:t>⑥ </a:t>
            </a:r>
            <a:r>
              <a:rPr lang="en-US" altLang="zh-CN" sz="2400">
                <a:ea typeface="幼圆" pitchFamily="49" charset="-122"/>
              </a:rPr>
              <a:t>J</a:t>
            </a:r>
            <a:r>
              <a:rPr lang="en-US" altLang="zh-CN" sz="2400" baseline="-4000">
                <a:ea typeface="幼圆" pitchFamily="49" charset="-122"/>
              </a:rPr>
              <a:t>0</a:t>
            </a:r>
            <a:r>
              <a:rPr lang="en-US" altLang="zh-CN" sz="2400">
                <a:ea typeface="幼圆" pitchFamily="49" charset="-122"/>
              </a:rPr>
              <a:t>=K</a:t>
            </a:r>
            <a:r>
              <a:rPr lang="en-US" altLang="zh-CN" sz="2400" baseline="-4000">
                <a:ea typeface="幼圆" pitchFamily="49" charset="-122"/>
              </a:rPr>
              <a:t>0</a:t>
            </a:r>
            <a:r>
              <a:rPr lang="en-US" altLang="zh-CN" sz="2400">
                <a:ea typeface="幼圆" pitchFamily="49" charset="-122"/>
              </a:rPr>
              <a:t>=1 </a:t>
            </a:r>
            <a:r>
              <a:rPr lang="zh-CN" altLang="en-US" sz="2400">
                <a:ea typeface="幼圆" pitchFamily="49" charset="-122"/>
              </a:rPr>
              <a:t>第一级触发器作计数状态</a:t>
            </a:r>
          </a:p>
        </p:txBody>
      </p:sp>
      <p:sp>
        <p:nvSpPr>
          <p:cNvPr id="4107" name="Rectangle 11"/>
          <p:cNvSpPr>
            <a:spLocks noChangeArrowheads="1"/>
          </p:cNvSpPr>
          <p:nvPr/>
        </p:nvSpPr>
        <p:spPr bwMode="auto">
          <a:xfrm>
            <a:off x="1150938" y="3827463"/>
            <a:ext cx="7466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400">
                <a:latin typeface="幼圆" pitchFamily="49" charset="-122"/>
                <a:ea typeface="幼圆" pitchFamily="49" charset="-122"/>
              </a:rPr>
              <a:t>⑦ </a:t>
            </a:r>
            <a:r>
              <a:rPr lang="zh-CN" altLang="en-US" sz="2400">
                <a:latin typeface="幼圆" pitchFamily="49" charset="-122"/>
                <a:ea typeface="幼圆" pitchFamily="49" charset="-122"/>
              </a:rPr>
              <a:t>本电路两级触发器有统一时钟</a:t>
            </a:r>
            <a:r>
              <a:rPr lang="en-US" altLang="zh-CN" sz="2400">
                <a:ea typeface="幼圆" pitchFamily="49" charset="-122"/>
              </a:rPr>
              <a:t>CP</a:t>
            </a:r>
            <a:r>
              <a:rPr lang="zh-CN" altLang="en-US" sz="2400">
                <a:ea typeface="幼圆" pitchFamily="49" charset="-122"/>
              </a:rPr>
              <a:t>，是</a:t>
            </a:r>
            <a:r>
              <a:rPr lang="zh-CN" altLang="en-US" sz="2400">
                <a:latin typeface="幼圆" pitchFamily="49" charset="-122"/>
                <a:ea typeface="幼圆" pitchFamily="49" charset="-122"/>
              </a:rPr>
              <a:t>同步时序电路</a:t>
            </a:r>
          </a:p>
        </p:txBody>
      </p:sp>
      <p:graphicFrame>
        <p:nvGraphicFramePr>
          <p:cNvPr id="4108" name="Object 12"/>
          <p:cNvGraphicFramePr>
            <a:graphicFrameLocks noChangeAspect="1"/>
          </p:cNvGraphicFramePr>
          <p:nvPr/>
        </p:nvGraphicFramePr>
        <p:xfrm>
          <a:off x="1370013" y="5049838"/>
          <a:ext cx="1446212" cy="457200"/>
        </p:xfrm>
        <a:graphic>
          <a:graphicData uri="http://schemas.openxmlformats.org/presentationml/2006/ole">
            <mc:AlternateContent xmlns:mc="http://schemas.openxmlformats.org/markup-compatibility/2006">
              <mc:Choice xmlns:v="urn:schemas-microsoft-com:vml" Requires="v">
                <p:oleObj spid="_x0000_s55793" name="公式" r:id="rId3" imgW="723600" imgH="228600" progId="Equation.3">
                  <p:embed/>
                </p:oleObj>
              </mc:Choice>
              <mc:Fallback>
                <p:oleObj name="公式" r:id="rId3" imgW="7236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0013" y="5049838"/>
                        <a:ext cx="144621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9" name="Object 13"/>
          <p:cNvGraphicFramePr>
            <a:graphicFrameLocks noChangeAspect="1"/>
          </p:cNvGraphicFramePr>
          <p:nvPr/>
        </p:nvGraphicFramePr>
        <p:xfrm>
          <a:off x="1382713" y="5454650"/>
          <a:ext cx="2181225" cy="457200"/>
        </p:xfrm>
        <a:graphic>
          <a:graphicData uri="http://schemas.openxmlformats.org/presentationml/2006/ole">
            <mc:AlternateContent xmlns:mc="http://schemas.openxmlformats.org/markup-compatibility/2006">
              <mc:Choice xmlns:v="urn:schemas-microsoft-com:vml" Requires="v">
                <p:oleObj spid="_x0000_s55794" name="公式" r:id="rId5" imgW="1091880" imgH="228600" progId="Equation.3">
                  <p:embed/>
                </p:oleObj>
              </mc:Choice>
              <mc:Fallback>
                <p:oleObj name="公式" r:id="rId5" imgW="109188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82713" y="5454650"/>
                        <a:ext cx="21812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10" name="Object 14"/>
          <p:cNvGraphicFramePr>
            <a:graphicFrameLocks noChangeAspect="1"/>
          </p:cNvGraphicFramePr>
          <p:nvPr/>
        </p:nvGraphicFramePr>
        <p:xfrm>
          <a:off x="1422400" y="5815013"/>
          <a:ext cx="1319213" cy="533400"/>
        </p:xfrm>
        <a:graphic>
          <a:graphicData uri="http://schemas.openxmlformats.org/presentationml/2006/ole">
            <mc:AlternateContent xmlns:mc="http://schemas.openxmlformats.org/markup-compatibility/2006">
              <mc:Choice xmlns:v="urn:schemas-microsoft-com:vml" Requires="v">
                <p:oleObj spid="_x0000_s55795" name="公式" r:id="rId7" imgW="660240" imgH="266400" progId="Equation.3">
                  <p:embed/>
                </p:oleObj>
              </mc:Choice>
              <mc:Fallback>
                <p:oleObj name="公式" r:id="rId7" imgW="660240" imgH="2664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2400" y="5815013"/>
                        <a:ext cx="1319213"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11" name="Text Box 15"/>
          <p:cNvSpPr txBox="1">
            <a:spLocks noChangeArrowheads="1"/>
          </p:cNvSpPr>
          <p:nvPr/>
        </p:nvSpPr>
        <p:spPr bwMode="auto">
          <a:xfrm>
            <a:off x="3627438" y="5262563"/>
            <a:ext cx="52006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solidFill>
                  <a:srgbClr val="FF0000"/>
                </a:solidFill>
                <a:latin typeface="幼圆" pitchFamily="49" charset="-122"/>
                <a:ea typeface="幼圆" pitchFamily="49" charset="-122"/>
              </a:rPr>
              <a:t>★</a:t>
            </a:r>
            <a:r>
              <a:rPr lang="zh-CN" altLang="en-US" sz="2400" b="1">
                <a:solidFill>
                  <a:schemeClr val="hlink"/>
                </a:solidFill>
                <a:ea typeface="楷体_GB2312" pitchFamily="49" charset="-122"/>
              </a:rPr>
              <a:t>这一步不能出错，否则后续分析是在错误方程中，分析出错误结果。</a:t>
            </a:r>
          </a:p>
        </p:txBody>
      </p:sp>
      <p:sp>
        <p:nvSpPr>
          <p:cNvPr id="4112" name="Rectangle 16"/>
          <p:cNvSpPr>
            <a:spLocks noChangeArrowheads="1"/>
          </p:cNvSpPr>
          <p:nvPr/>
        </p:nvSpPr>
        <p:spPr bwMode="auto">
          <a:xfrm>
            <a:off x="1108075" y="4186238"/>
            <a:ext cx="170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solidFill>
                  <a:schemeClr val="hlink"/>
                </a:solidFill>
                <a:ea typeface="黑体" pitchFamily="2" charset="-122"/>
              </a:rPr>
              <a:t>分析过程：</a:t>
            </a:r>
          </a:p>
        </p:txBody>
      </p:sp>
      <p:grpSp>
        <p:nvGrpSpPr>
          <p:cNvPr id="4118" name="Group 22"/>
          <p:cNvGrpSpPr>
            <a:grpSpLocks/>
          </p:cNvGrpSpPr>
          <p:nvPr/>
        </p:nvGrpSpPr>
        <p:grpSpPr bwMode="auto">
          <a:xfrm>
            <a:off x="5875338" y="944563"/>
            <a:ext cx="3114675" cy="2130425"/>
            <a:chOff x="3701" y="595"/>
            <a:chExt cx="1962" cy="1342"/>
          </a:xfrm>
        </p:grpSpPr>
        <p:sp>
          <p:nvSpPr>
            <p:cNvPr id="4119" name="Text Box 23"/>
            <p:cNvSpPr txBox="1">
              <a:spLocks noChangeArrowheads="1"/>
            </p:cNvSpPr>
            <p:nvPr/>
          </p:nvSpPr>
          <p:spPr bwMode="auto">
            <a:xfrm>
              <a:off x="5327" y="1406"/>
              <a:ext cx="336"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00FF"/>
                  </a:solidFill>
                  <a:ea typeface="幼圆" pitchFamily="49" charset="-122"/>
                </a:rPr>
                <a:t>CP</a:t>
              </a:r>
            </a:p>
          </p:txBody>
        </p:sp>
        <p:grpSp>
          <p:nvGrpSpPr>
            <p:cNvPr id="4120" name="Group 24"/>
            <p:cNvGrpSpPr>
              <a:grpSpLocks/>
            </p:cNvGrpSpPr>
            <p:nvPr/>
          </p:nvGrpSpPr>
          <p:grpSpPr bwMode="auto">
            <a:xfrm>
              <a:off x="3701" y="595"/>
              <a:ext cx="1694" cy="1342"/>
              <a:chOff x="3701" y="595"/>
              <a:chExt cx="1694" cy="1342"/>
            </a:xfrm>
          </p:grpSpPr>
          <p:sp>
            <p:nvSpPr>
              <p:cNvPr id="4121" name="Rectangle 25"/>
              <p:cNvSpPr>
                <a:spLocks noChangeArrowheads="1"/>
              </p:cNvSpPr>
              <p:nvPr/>
            </p:nvSpPr>
            <p:spPr bwMode="auto">
              <a:xfrm>
                <a:off x="4106" y="1137"/>
                <a:ext cx="451" cy="267"/>
              </a:xfrm>
              <a:prstGeom prst="rect">
                <a:avLst/>
              </a:prstGeom>
              <a:gradFill rotWithShape="1">
                <a:gsLst>
                  <a:gs pos="0">
                    <a:srgbClr val="5E9EFF"/>
                  </a:gs>
                  <a:gs pos="20000">
                    <a:srgbClr val="85C2FF"/>
                  </a:gs>
                  <a:gs pos="35000">
                    <a:srgbClr val="C4D6EB"/>
                  </a:gs>
                  <a:gs pos="50000">
                    <a:srgbClr val="FFEBFA"/>
                  </a:gs>
                  <a:gs pos="65000">
                    <a:srgbClr val="C4D6EB"/>
                  </a:gs>
                  <a:gs pos="80001">
                    <a:srgbClr val="85C2FF"/>
                  </a:gs>
                  <a:gs pos="100000">
                    <a:srgbClr val="5E9EFF"/>
                  </a:gs>
                </a:gsLst>
                <a:lin ang="5400000" scaled="1"/>
              </a:gradFill>
              <a:ln w="254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122" name="Object 26"/>
              <p:cNvGraphicFramePr>
                <a:graphicFrameLocks noChangeAspect="1"/>
              </p:cNvGraphicFramePr>
              <p:nvPr/>
            </p:nvGraphicFramePr>
            <p:xfrm>
              <a:off x="4144" y="1133"/>
              <a:ext cx="107" cy="143"/>
            </p:xfrm>
            <a:graphic>
              <a:graphicData uri="http://schemas.openxmlformats.org/presentationml/2006/ole">
                <mc:AlternateContent xmlns:mc="http://schemas.openxmlformats.org/markup-compatibility/2006">
                  <mc:Choice xmlns:v="urn:schemas-microsoft-com:vml" Requires="v">
                    <p:oleObj spid="_x0000_s55796" name="Equation" r:id="rId9" imgW="190440" imgH="253800" progId="Equation.DSMT4">
                      <p:embed/>
                    </p:oleObj>
                  </mc:Choice>
                  <mc:Fallback>
                    <p:oleObj name="Equation" r:id="rId9" imgW="190440" imgH="2538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44" y="1133"/>
                            <a:ext cx="107" cy="1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23" name="Object 27"/>
              <p:cNvGraphicFramePr>
                <a:graphicFrameLocks noChangeAspect="1"/>
              </p:cNvGraphicFramePr>
              <p:nvPr/>
            </p:nvGraphicFramePr>
            <p:xfrm>
              <a:off x="4144" y="1278"/>
              <a:ext cx="93" cy="129"/>
            </p:xfrm>
            <a:graphic>
              <a:graphicData uri="http://schemas.openxmlformats.org/presentationml/2006/ole">
                <mc:AlternateContent xmlns:mc="http://schemas.openxmlformats.org/markup-compatibility/2006">
                  <mc:Choice xmlns:v="urn:schemas-microsoft-com:vml" Requires="v">
                    <p:oleObj spid="_x0000_s55797" name="Equation" r:id="rId11" imgW="164880" imgH="228600" progId="Equation.DSMT4">
                      <p:embed/>
                    </p:oleObj>
                  </mc:Choice>
                  <mc:Fallback>
                    <p:oleObj name="Equation" r:id="rId11" imgW="164880" imgH="2286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44" y="1278"/>
                            <a:ext cx="93" cy="1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24" name="Object 28"/>
              <p:cNvGraphicFramePr>
                <a:graphicFrameLocks noChangeAspect="1"/>
              </p:cNvGraphicFramePr>
              <p:nvPr/>
            </p:nvGraphicFramePr>
            <p:xfrm>
              <a:off x="4418" y="1149"/>
              <a:ext cx="100" cy="129"/>
            </p:xfrm>
            <a:graphic>
              <a:graphicData uri="http://schemas.openxmlformats.org/presentationml/2006/ole">
                <mc:AlternateContent xmlns:mc="http://schemas.openxmlformats.org/markup-compatibility/2006">
                  <mc:Choice xmlns:v="urn:schemas-microsoft-com:vml" Requires="v">
                    <p:oleObj spid="_x0000_s55798" name="Equation" r:id="rId13" imgW="177480" imgH="228600" progId="Equation.DSMT4">
                      <p:embed/>
                    </p:oleObj>
                  </mc:Choice>
                  <mc:Fallback>
                    <p:oleObj name="Equation" r:id="rId13" imgW="177480" imgH="22860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18" y="1149"/>
                            <a:ext cx="100" cy="1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25" name="Object 29"/>
              <p:cNvGraphicFramePr>
                <a:graphicFrameLocks noChangeAspect="1"/>
              </p:cNvGraphicFramePr>
              <p:nvPr/>
            </p:nvGraphicFramePr>
            <p:xfrm>
              <a:off x="4418" y="1278"/>
              <a:ext cx="107" cy="129"/>
            </p:xfrm>
            <a:graphic>
              <a:graphicData uri="http://schemas.openxmlformats.org/presentationml/2006/ole">
                <mc:AlternateContent xmlns:mc="http://schemas.openxmlformats.org/markup-compatibility/2006">
                  <mc:Choice xmlns:v="urn:schemas-microsoft-com:vml" Requires="v">
                    <p:oleObj spid="_x0000_s55799" name="Equation" r:id="rId15" imgW="190440" imgH="228600" progId="Equation.DSMT4">
                      <p:embed/>
                    </p:oleObj>
                  </mc:Choice>
                  <mc:Fallback>
                    <p:oleObj name="Equation" r:id="rId15" imgW="190440" imgH="22860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18" y="1278"/>
                            <a:ext cx="107" cy="1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26" name="Oval 30"/>
              <p:cNvSpPr>
                <a:spLocks noChangeAspect="1" noChangeArrowheads="1"/>
              </p:cNvSpPr>
              <p:nvPr/>
            </p:nvSpPr>
            <p:spPr bwMode="auto">
              <a:xfrm>
                <a:off x="4305" y="1405"/>
                <a:ext cx="50" cy="50"/>
              </a:xfrm>
              <a:prstGeom prst="ellipse">
                <a:avLst/>
              </a:prstGeom>
              <a:noFill/>
              <a:ln w="25400" algn="ctr">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27" name="Line 31"/>
              <p:cNvSpPr>
                <a:spLocks noChangeShapeType="1"/>
              </p:cNvSpPr>
              <p:nvPr/>
            </p:nvSpPr>
            <p:spPr bwMode="auto">
              <a:xfrm flipV="1">
                <a:off x="4289" y="1344"/>
                <a:ext cx="44" cy="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28" name="Line 32"/>
              <p:cNvSpPr>
                <a:spLocks noChangeShapeType="1"/>
              </p:cNvSpPr>
              <p:nvPr/>
            </p:nvSpPr>
            <p:spPr bwMode="auto">
              <a:xfrm>
                <a:off x="4329" y="1344"/>
                <a:ext cx="42" cy="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29" name="Oval 33"/>
              <p:cNvSpPr>
                <a:spLocks noChangeAspect="1" noChangeArrowheads="1"/>
              </p:cNvSpPr>
              <p:nvPr/>
            </p:nvSpPr>
            <p:spPr bwMode="auto">
              <a:xfrm>
                <a:off x="4171" y="1085"/>
                <a:ext cx="50" cy="50"/>
              </a:xfrm>
              <a:prstGeom prst="ellipse">
                <a:avLst/>
              </a:prstGeom>
              <a:noFill/>
              <a:ln w="25400" algn="ctr">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30" name="Rectangle 34"/>
              <p:cNvSpPr>
                <a:spLocks noChangeArrowheads="1"/>
              </p:cNvSpPr>
              <p:nvPr/>
            </p:nvSpPr>
            <p:spPr bwMode="auto">
              <a:xfrm>
                <a:off x="4355" y="1676"/>
                <a:ext cx="226" cy="142"/>
              </a:xfrm>
              <a:prstGeom prst="rect">
                <a:avLst/>
              </a:prstGeom>
              <a:gradFill rotWithShape="1">
                <a:gsLst>
                  <a:gs pos="0">
                    <a:srgbClr val="FFEFD1"/>
                  </a:gs>
                  <a:gs pos="64999">
                    <a:srgbClr val="F0EBD5"/>
                  </a:gs>
                  <a:gs pos="100000">
                    <a:srgbClr val="D1C39F"/>
                  </a:gs>
                </a:gsLst>
                <a:path path="shape">
                  <a:fillToRect l="50000" t="50000" r="50000" b="50000"/>
                </a:path>
              </a:gradFill>
              <a:ln w="254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rgbClr val="0000FF"/>
                    </a:solidFill>
                    <a:ea typeface="幼圆" pitchFamily="49" charset="-122"/>
                  </a:rPr>
                  <a:t>=1</a:t>
                </a:r>
              </a:p>
            </p:txBody>
          </p:sp>
          <p:sp>
            <p:nvSpPr>
              <p:cNvPr id="4131" name="Rectangle 35"/>
              <p:cNvSpPr>
                <a:spLocks noChangeArrowheads="1"/>
              </p:cNvSpPr>
              <p:nvPr/>
            </p:nvSpPr>
            <p:spPr bwMode="auto">
              <a:xfrm>
                <a:off x="4740" y="1139"/>
                <a:ext cx="451" cy="267"/>
              </a:xfrm>
              <a:prstGeom prst="rect">
                <a:avLst/>
              </a:prstGeom>
              <a:gradFill rotWithShape="1">
                <a:gsLst>
                  <a:gs pos="0">
                    <a:srgbClr val="5E9EFF"/>
                  </a:gs>
                  <a:gs pos="20000">
                    <a:srgbClr val="85C2FF"/>
                  </a:gs>
                  <a:gs pos="35000">
                    <a:srgbClr val="C4D6EB"/>
                  </a:gs>
                  <a:gs pos="50000">
                    <a:srgbClr val="FFEBFA"/>
                  </a:gs>
                  <a:gs pos="65000">
                    <a:srgbClr val="C4D6EB"/>
                  </a:gs>
                  <a:gs pos="80001">
                    <a:srgbClr val="85C2FF"/>
                  </a:gs>
                  <a:gs pos="100000">
                    <a:srgbClr val="5E9EFF"/>
                  </a:gs>
                </a:gsLst>
                <a:lin ang="5400000" scaled="1"/>
              </a:gradFill>
              <a:ln w="254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132" name="Object 36"/>
              <p:cNvGraphicFramePr>
                <a:graphicFrameLocks noChangeAspect="1"/>
              </p:cNvGraphicFramePr>
              <p:nvPr/>
            </p:nvGraphicFramePr>
            <p:xfrm>
              <a:off x="4778" y="1139"/>
              <a:ext cx="107" cy="134"/>
            </p:xfrm>
            <a:graphic>
              <a:graphicData uri="http://schemas.openxmlformats.org/presentationml/2006/ole">
                <mc:AlternateContent xmlns:mc="http://schemas.openxmlformats.org/markup-compatibility/2006">
                  <mc:Choice xmlns:v="urn:schemas-microsoft-com:vml" Requires="v">
                    <p:oleObj spid="_x0000_s55800" name="Equation" r:id="rId17" imgW="203040" imgH="253800" progId="Equation.DSMT4">
                      <p:embed/>
                    </p:oleObj>
                  </mc:Choice>
                  <mc:Fallback>
                    <p:oleObj name="Equation" r:id="rId17" imgW="203040" imgH="253800"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778" y="1139"/>
                            <a:ext cx="107" cy="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33" name="Object 37"/>
              <p:cNvGraphicFramePr>
                <a:graphicFrameLocks noChangeAspect="1"/>
              </p:cNvGraphicFramePr>
              <p:nvPr/>
            </p:nvGraphicFramePr>
            <p:xfrm>
              <a:off x="4775" y="1280"/>
              <a:ext cx="100" cy="129"/>
            </p:xfrm>
            <a:graphic>
              <a:graphicData uri="http://schemas.openxmlformats.org/presentationml/2006/ole">
                <mc:AlternateContent xmlns:mc="http://schemas.openxmlformats.org/markup-compatibility/2006">
                  <mc:Choice xmlns:v="urn:schemas-microsoft-com:vml" Requires="v">
                    <p:oleObj spid="_x0000_s55801" name="Equation" r:id="rId19" imgW="177480" imgH="228600" progId="Equation.DSMT4">
                      <p:embed/>
                    </p:oleObj>
                  </mc:Choice>
                  <mc:Fallback>
                    <p:oleObj name="Equation" r:id="rId19" imgW="177480" imgH="228600"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775" y="1280"/>
                            <a:ext cx="100" cy="1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34" name="Object 38"/>
              <p:cNvGraphicFramePr>
                <a:graphicFrameLocks noChangeAspect="1"/>
              </p:cNvGraphicFramePr>
              <p:nvPr/>
            </p:nvGraphicFramePr>
            <p:xfrm>
              <a:off x="5049" y="1151"/>
              <a:ext cx="107" cy="129"/>
            </p:xfrm>
            <a:graphic>
              <a:graphicData uri="http://schemas.openxmlformats.org/presentationml/2006/ole">
                <mc:AlternateContent xmlns:mc="http://schemas.openxmlformats.org/markup-compatibility/2006">
                  <mc:Choice xmlns:v="urn:schemas-microsoft-com:vml" Requires="v">
                    <p:oleObj spid="_x0000_s55802" name="Equation" r:id="rId21" imgW="190440" imgH="228600" progId="Equation.DSMT4">
                      <p:embed/>
                    </p:oleObj>
                  </mc:Choice>
                  <mc:Fallback>
                    <p:oleObj name="Equation" r:id="rId21" imgW="190440" imgH="228600" progId="Equation.DSMT4">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049" y="1151"/>
                            <a:ext cx="107" cy="1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35" name="Object 39"/>
              <p:cNvGraphicFramePr>
                <a:graphicFrameLocks noChangeAspect="1"/>
              </p:cNvGraphicFramePr>
              <p:nvPr/>
            </p:nvGraphicFramePr>
            <p:xfrm>
              <a:off x="5049" y="1280"/>
              <a:ext cx="114" cy="129"/>
            </p:xfrm>
            <a:graphic>
              <a:graphicData uri="http://schemas.openxmlformats.org/presentationml/2006/ole">
                <mc:AlternateContent xmlns:mc="http://schemas.openxmlformats.org/markup-compatibility/2006">
                  <mc:Choice xmlns:v="urn:schemas-microsoft-com:vml" Requires="v">
                    <p:oleObj spid="_x0000_s55803" name="Equation" r:id="rId23" imgW="203040" imgH="228600" progId="Equation.DSMT4">
                      <p:embed/>
                    </p:oleObj>
                  </mc:Choice>
                  <mc:Fallback>
                    <p:oleObj name="Equation" r:id="rId23" imgW="203040" imgH="228600" progId="Equation.DSMT4">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049" y="1280"/>
                            <a:ext cx="114" cy="1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36" name="Oval 40"/>
              <p:cNvSpPr>
                <a:spLocks noChangeAspect="1" noChangeArrowheads="1"/>
              </p:cNvSpPr>
              <p:nvPr/>
            </p:nvSpPr>
            <p:spPr bwMode="auto">
              <a:xfrm>
                <a:off x="4939" y="1407"/>
                <a:ext cx="50" cy="50"/>
              </a:xfrm>
              <a:prstGeom prst="ellipse">
                <a:avLst/>
              </a:prstGeom>
              <a:noFill/>
              <a:ln w="25400" algn="ctr">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37" name="Line 41"/>
              <p:cNvSpPr>
                <a:spLocks noChangeShapeType="1"/>
              </p:cNvSpPr>
              <p:nvPr/>
            </p:nvSpPr>
            <p:spPr bwMode="auto">
              <a:xfrm flipV="1">
                <a:off x="4923" y="1346"/>
                <a:ext cx="44" cy="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38" name="Line 42"/>
              <p:cNvSpPr>
                <a:spLocks noChangeShapeType="1"/>
              </p:cNvSpPr>
              <p:nvPr/>
            </p:nvSpPr>
            <p:spPr bwMode="auto">
              <a:xfrm>
                <a:off x="4963" y="1346"/>
                <a:ext cx="42" cy="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39" name="Oval 43"/>
              <p:cNvSpPr>
                <a:spLocks noChangeAspect="1" noChangeArrowheads="1"/>
              </p:cNvSpPr>
              <p:nvPr/>
            </p:nvSpPr>
            <p:spPr bwMode="auto">
              <a:xfrm>
                <a:off x="4805" y="1087"/>
                <a:ext cx="50" cy="50"/>
              </a:xfrm>
              <a:prstGeom prst="ellipse">
                <a:avLst/>
              </a:prstGeom>
              <a:noFill/>
              <a:ln w="25400" algn="ctr">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40" name="Line 44"/>
              <p:cNvSpPr>
                <a:spLocks noChangeShapeType="1"/>
              </p:cNvSpPr>
              <p:nvPr/>
            </p:nvSpPr>
            <p:spPr bwMode="auto">
              <a:xfrm>
                <a:off x="4329" y="1455"/>
                <a:ext cx="0" cy="62"/>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41" name="Line 45"/>
              <p:cNvSpPr>
                <a:spLocks noChangeShapeType="1"/>
              </p:cNvSpPr>
              <p:nvPr/>
            </p:nvSpPr>
            <p:spPr bwMode="auto">
              <a:xfrm>
                <a:off x="4321" y="1517"/>
                <a:ext cx="1040"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42" name="Line 46"/>
              <p:cNvSpPr>
                <a:spLocks noChangeShapeType="1"/>
              </p:cNvSpPr>
              <p:nvPr/>
            </p:nvSpPr>
            <p:spPr bwMode="auto">
              <a:xfrm>
                <a:off x="4963" y="1455"/>
                <a:ext cx="0" cy="4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43" name="Line 47"/>
              <p:cNvSpPr>
                <a:spLocks noChangeShapeType="1"/>
              </p:cNvSpPr>
              <p:nvPr/>
            </p:nvSpPr>
            <p:spPr bwMode="auto">
              <a:xfrm>
                <a:off x="4823" y="1404"/>
                <a:ext cx="0" cy="28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44" name="Line 48"/>
              <p:cNvSpPr>
                <a:spLocks noChangeShapeType="1"/>
              </p:cNvSpPr>
              <p:nvPr/>
            </p:nvSpPr>
            <p:spPr bwMode="auto">
              <a:xfrm>
                <a:off x="5096" y="1407"/>
                <a:ext cx="0" cy="27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45" name="Line 49"/>
              <p:cNvSpPr>
                <a:spLocks noChangeShapeType="1"/>
              </p:cNvSpPr>
              <p:nvPr/>
            </p:nvSpPr>
            <p:spPr bwMode="auto">
              <a:xfrm>
                <a:off x="4819" y="1679"/>
                <a:ext cx="41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46" name="Oval 50"/>
              <p:cNvSpPr>
                <a:spLocks noChangeAspect="1" noChangeArrowheads="1"/>
              </p:cNvSpPr>
              <p:nvPr/>
            </p:nvSpPr>
            <p:spPr bwMode="auto">
              <a:xfrm>
                <a:off x="5073" y="1658"/>
                <a:ext cx="45" cy="45"/>
              </a:xfrm>
              <a:prstGeom prst="ellipse">
                <a:avLst/>
              </a:prstGeom>
              <a:solidFill>
                <a:schemeClr val="tx1"/>
              </a:solidFill>
              <a:ln w="254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47" name="Text Box 51"/>
              <p:cNvSpPr txBox="1">
                <a:spLocks noChangeArrowheads="1"/>
              </p:cNvSpPr>
              <p:nvPr/>
            </p:nvSpPr>
            <p:spPr bwMode="auto">
              <a:xfrm>
                <a:off x="5191" y="1557"/>
                <a:ext cx="204"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00FF"/>
                    </a:solidFill>
                    <a:ea typeface="幼圆" pitchFamily="49" charset="-122"/>
                  </a:rPr>
                  <a:t>1</a:t>
                </a:r>
              </a:p>
            </p:txBody>
          </p:sp>
          <p:sp>
            <p:nvSpPr>
              <p:cNvPr id="4148" name="Oval 52"/>
              <p:cNvSpPr>
                <a:spLocks noChangeAspect="1" noChangeArrowheads="1"/>
              </p:cNvSpPr>
              <p:nvPr/>
            </p:nvSpPr>
            <p:spPr bwMode="auto">
              <a:xfrm>
                <a:off x="4940" y="1492"/>
                <a:ext cx="45" cy="45"/>
              </a:xfrm>
              <a:prstGeom prst="ellipse">
                <a:avLst/>
              </a:prstGeom>
              <a:solidFill>
                <a:schemeClr val="tx2"/>
              </a:solidFill>
              <a:ln w="25400" algn="ctr">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49" name="Line 53"/>
              <p:cNvSpPr>
                <a:spLocks noChangeShapeType="1"/>
              </p:cNvSpPr>
              <p:nvPr/>
            </p:nvSpPr>
            <p:spPr bwMode="auto">
              <a:xfrm flipV="1">
                <a:off x="4829" y="1047"/>
                <a:ext cx="0" cy="3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50" name="Line 54"/>
              <p:cNvSpPr>
                <a:spLocks noChangeShapeType="1"/>
              </p:cNvSpPr>
              <p:nvPr/>
            </p:nvSpPr>
            <p:spPr bwMode="auto">
              <a:xfrm flipV="1">
                <a:off x="5096" y="966"/>
                <a:ext cx="0" cy="16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51" name="Line 55"/>
              <p:cNvSpPr>
                <a:spLocks noChangeShapeType="1"/>
              </p:cNvSpPr>
              <p:nvPr/>
            </p:nvSpPr>
            <p:spPr bwMode="auto">
              <a:xfrm flipH="1">
                <a:off x="4649" y="974"/>
                <a:ext cx="447"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52" name="Line 56"/>
              <p:cNvSpPr>
                <a:spLocks noChangeShapeType="1"/>
              </p:cNvSpPr>
              <p:nvPr/>
            </p:nvSpPr>
            <p:spPr bwMode="auto">
              <a:xfrm>
                <a:off x="4649" y="966"/>
                <a:ext cx="0" cy="93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53" name="Line 57"/>
              <p:cNvSpPr>
                <a:spLocks noChangeShapeType="1"/>
              </p:cNvSpPr>
              <p:nvPr/>
            </p:nvSpPr>
            <p:spPr bwMode="auto">
              <a:xfrm flipH="1">
                <a:off x="4518" y="1892"/>
                <a:ext cx="131"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54" name="Line 58"/>
              <p:cNvSpPr>
                <a:spLocks noChangeShapeType="1"/>
              </p:cNvSpPr>
              <p:nvPr/>
            </p:nvSpPr>
            <p:spPr bwMode="auto">
              <a:xfrm flipV="1">
                <a:off x="4518" y="1818"/>
                <a:ext cx="0" cy="8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55" name="Line 59"/>
              <p:cNvSpPr>
                <a:spLocks noChangeShapeType="1"/>
              </p:cNvSpPr>
              <p:nvPr/>
            </p:nvSpPr>
            <p:spPr bwMode="auto">
              <a:xfrm>
                <a:off x="4467" y="1406"/>
                <a:ext cx="0" cy="27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56" name="Line 60"/>
              <p:cNvSpPr>
                <a:spLocks noChangeShapeType="1"/>
              </p:cNvSpPr>
              <p:nvPr/>
            </p:nvSpPr>
            <p:spPr bwMode="auto">
              <a:xfrm>
                <a:off x="4197" y="1407"/>
                <a:ext cx="0" cy="1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57" name="Line 61"/>
              <p:cNvSpPr>
                <a:spLocks noChangeShapeType="1"/>
              </p:cNvSpPr>
              <p:nvPr/>
            </p:nvSpPr>
            <p:spPr bwMode="auto">
              <a:xfrm>
                <a:off x="4197" y="1589"/>
                <a:ext cx="27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58" name="Line 62"/>
              <p:cNvSpPr>
                <a:spLocks noChangeShapeType="1"/>
              </p:cNvSpPr>
              <p:nvPr/>
            </p:nvSpPr>
            <p:spPr bwMode="auto">
              <a:xfrm>
                <a:off x="4467" y="1029"/>
                <a:ext cx="0" cy="10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59" name="Line 63"/>
              <p:cNvSpPr>
                <a:spLocks noChangeShapeType="1"/>
              </p:cNvSpPr>
              <p:nvPr/>
            </p:nvSpPr>
            <p:spPr bwMode="auto">
              <a:xfrm flipV="1">
                <a:off x="4197" y="1047"/>
                <a:ext cx="0" cy="3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60" name="Line 64"/>
              <p:cNvSpPr>
                <a:spLocks noChangeShapeType="1"/>
              </p:cNvSpPr>
              <p:nvPr/>
            </p:nvSpPr>
            <p:spPr bwMode="auto">
              <a:xfrm flipH="1">
                <a:off x="4014" y="1055"/>
                <a:ext cx="183"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61" name="Line 65"/>
              <p:cNvSpPr>
                <a:spLocks noChangeShapeType="1"/>
              </p:cNvSpPr>
              <p:nvPr/>
            </p:nvSpPr>
            <p:spPr bwMode="auto">
              <a:xfrm flipV="1">
                <a:off x="4014" y="966"/>
                <a:ext cx="0" cy="8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62" name="Line 66"/>
              <p:cNvSpPr>
                <a:spLocks noChangeShapeType="1"/>
              </p:cNvSpPr>
              <p:nvPr/>
            </p:nvSpPr>
            <p:spPr bwMode="auto">
              <a:xfrm>
                <a:off x="3926" y="966"/>
                <a:ext cx="0" cy="93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63" name="Line 67"/>
              <p:cNvSpPr>
                <a:spLocks noChangeShapeType="1"/>
              </p:cNvSpPr>
              <p:nvPr/>
            </p:nvSpPr>
            <p:spPr bwMode="auto">
              <a:xfrm>
                <a:off x="3747" y="1892"/>
                <a:ext cx="671"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64" name="Line 68"/>
              <p:cNvSpPr>
                <a:spLocks noChangeShapeType="1"/>
              </p:cNvSpPr>
              <p:nvPr/>
            </p:nvSpPr>
            <p:spPr bwMode="auto">
              <a:xfrm flipV="1">
                <a:off x="4418" y="1818"/>
                <a:ext cx="0" cy="8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65" name="Rectangle 69"/>
              <p:cNvSpPr>
                <a:spLocks noChangeArrowheads="1"/>
              </p:cNvSpPr>
              <p:nvPr/>
            </p:nvSpPr>
            <p:spPr bwMode="auto">
              <a:xfrm>
                <a:off x="3858" y="825"/>
                <a:ext cx="226" cy="142"/>
              </a:xfrm>
              <a:prstGeom prst="rect">
                <a:avLst/>
              </a:prstGeom>
              <a:gradFill rotWithShape="1">
                <a:gsLst>
                  <a:gs pos="0">
                    <a:srgbClr val="FFEFD1"/>
                  </a:gs>
                  <a:gs pos="64999">
                    <a:srgbClr val="F0EBD5"/>
                  </a:gs>
                  <a:gs pos="100000">
                    <a:srgbClr val="D1C39F"/>
                  </a:gs>
                </a:gsLst>
                <a:path path="shape">
                  <a:fillToRect l="50000" t="50000" r="50000" b="50000"/>
                </a:path>
              </a:gradFill>
              <a:ln w="12700"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rgbClr val="0000FF"/>
                    </a:solidFill>
                    <a:ea typeface="幼圆" pitchFamily="49" charset="-122"/>
                  </a:rPr>
                  <a:t>&amp;</a:t>
                </a:r>
              </a:p>
            </p:txBody>
          </p:sp>
          <p:sp>
            <p:nvSpPr>
              <p:cNvPr id="4166" name="Oval 70"/>
              <p:cNvSpPr>
                <a:spLocks noChangeAspect="1" noChangeArrowheads="1"/>
              </p:cNvSpPr>
              <p:nvPr/>
            </p:nvSpPr>
            <p:spPr bwMode="auto">
              <a:xfrm>
                <a:off x="3946" y="775"/>
                <a:ext cx="50" cy="50"/>
              </a:xfrm>
              <a:prstGeom prst="ellipse">
                <a:avLst/>
              </a:prstGeom>
              <a:noFill/>
              <a:ln w="25400" algn="ctr">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67" name="Line 71"/>
              <p:cNvSpPr>
                <a:spLocks noChangeShapeType="1"/>
              </p:cNvSpPr>
              <p:nvPr/>
            </p:nvSpPr>
            <p:spPr bwMode="auto">
              <a:xfrm>
                <a:off x="3971" y="686"/>
                <a:ext cx="0" cy="8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68" name="Text Box 72"/>
              <p:cNvSpPr txBox="1">
                <a:spLocks noChangeArrowheads="1"/>
              </p:cNvSpPr>
              <p:nvPr/>
            </p:nvSpPr>
            <p:spPr bwMode="auto">
              <a:xfrm>
                <a:off x="3959" y="595"/>
                <a:ext cx="200"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00FF"/>
                    </a:solidFill>
                    <a:ea typeface="幼圆" pitchFamily="49" charset="-122"/>
                  </a:rPr>
                  <a:t>Z</a:t>
                </a:r>
              </a:p>
            </p:txBody>
          </p:sp>
          <p:sp>
            <p:nvSpPr>
              <p:cNvPr id="4169" name="Text Box 73"/>
              <p:cNvSpPr txBox="1">
                <a:spLocks noChangeArrowheads="1"/>
              </p:cNvSpPr>
              <p:nvPr/>
            </p:nvSpPr>
            <p:spPr bwMode="auto">
              <a:xfrm>
                <a:off x="3701" y="1706"/>
                <a:ext cx="227"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ea typeface="幼圆" pitchFamily="49" charset="-122"/>
                  </a:rPr>
                  <a:t>X</a:t>
                </a:r>
              </a:p>
            </p:txBody>
          </p:sp>
          <p:sp>
            <p:nvSpPr>
              <p:cNvPr id="4170" name="Oval 74"/>
              <p:cNvSpPr>
                <a:spLocks noChangeAspect="1" noChangeArrowheads="1"/>
              </p:cNvSpPr>
              <p:nvPr/>
            </p:nvSpPr>
            <p:spPr bwMode="auto">
              <a:xfrm>
                <a:off x="4444" y="1567"/>
                <a:ext cx="45" cy="45"/>
              </a:xfrm>
              <a:prstGeom prst="ellipse">
                <a:avLst/>
              </a:prstGeom>
              <a:solidFill>
                <a:schemeClr val="tx1"/>
              </a:solidFill>
              <a:ln w="254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71" name="Oval 75"/>
              <p:cNvSpPr>
                <a:spLocks noChangeAspect="1" noChangeArrowheads="1"/>
              </p:cNvSpPr>
              <p:nvPr/>
            </p:nvSpPr>
            <p:spPr bwMode="auto">
              <a:xfrm>
                <a:off x="3901" y="1868"/>
                <a:ext cx="45" cy="45"/>
              </a:xfrm>
              <a:prstGeom prst="ellipse">
                <a:avLst/>
              </a:prstGeom>
              <a:solidFill>
                <a:schemeClr val="tx1"/>
              </a:solidFill>
              <a:ln w="254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2" name="标题 1"/>
          <p:cNvSpPr>
            <a:spLocks noGrp="1"/>
          </p:cNvSpPr>
          <p:nvPr>
            <p:ph type="title"/>
          </p:nvPr>
        </p:nvSpPr>
        <p:spPr/>
        <p:txBody>
          <a:bodyPr/>
          <a:lstStyle/>
          <a:p>
            <a:r>
              <a:rPr lang="zh-CN" altLang="en-US" dirty="0" smtClean="0"/>
              <a:t>例</a:t>
            </a:r>
            <a:r>
              <a:rPr lang="en-US" altLang="zh-CN" dirty="0" smtClean="0"/>
              <a:t>1</a:t>
            </a:r>
            <a:r>
              <a:rPr lang="zh-CN" altLang="en-US" dirty="0" smtClean="0"/>
              <a:t>：分析图示电路</a:t>
            </a:r>
            <a:endParaRPr lang="zh-CN" altLang="en-US" dirty="0"/>
          </a:p>
        </p:txBody>
      </p:sp>
    </p:spTree>
    <p:extLst>
      <p:ext uri="{BB962C8B-B14F-4D97-AF65-F5344CB8AC3E}">
        <p14:creationId xmlns:p14="http://schemas.microsoft.com/office/powerpoint/2010/main" val="425781658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4118"/>
                                        </p:tgtEl>
                                        <p:attrNameLst>
                                          <p:attrName>style.visibility</p:attrName>
                                        </p:attrNameLst>
                                      </p:cBhvr>
                                      <p:to>
                                        <p:strVal val="visible"/>
                                      </p:to>
                                    </p:set>
                                    <p:animEffect transition="in" filter="diamond(in)">
                                      <p:cBhvr>
                                        <p:cTn id="7" dur="2000"/>
                                        <p:tgtEl>
                                          <p:spTgt spid="41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101"/>
                                        </p:tgtEl>
                                        <p:attrNameLst>
                                          <p:attrName>style.visibility</p:attrName>
                                        </p:attrNameLst>
                                      </p:cBhvr>
                                      <p:to>
                                        <p:strVal val="visible"/>
                                      </p:to>
                                    </p:set>
                                    <p:animEffect transition="in" filter="fade">
                                      <p:cBhvr>
                                        <p:cTn id="12" dur="1000"/>
                                        <p:tgtEl>
                                          <p:spTgt spid="4101"/>
                                        </p:tgtEl>
                                      </p:cBhvr>
                                    </p:animEffect>
                                    <p:anim calcmode="lin" valueType="num">
                                      <p:cBhvr>
                                        <p:cTn id="13" dur="1000" fill="hold"/>
                                        <p:tgtEl>
                                          <p:spTgt spid="4101"/>
                                        </p:tgtEl>
                                        <p:attrNameLst>
                                          <p:attrName>ppt_x</p:attrName>
                                        </p:attrNameLst>
                                      </p:cBhvr>
                                      <p:tavLst>
                                        <p:tav tm="0">
                                          <p:val>
                                            <p:strVal val="#ppt_x"/>
                                          </p:val>
                                        </p:tav>
                                        <p:tav tm="100000">
                                          <p:val>
                                            <p:strVal val="#ppt_x"/>
                                          </p:val>
                                        </p:tav>
                                      </p:tavLst>
                                    </p:anim>
                                    <p:anim calcmode="lin" valueType="num">
                                      <p:cBhvr>
                                        <p:cTn id="14" dur="1000" fill="hold"/>
                                        <p:tgtEl>
                                          <p:spTgt spid="4101"/>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102"/>
                                        </p:tgtEl>
                                        <p:attrNameLst>
                                          <p:attrName>style.visibility</p:attrName>
                                        </p:attrNameLst>
                                      </p:cBhvr>
                                      <p:to>
                                        <p:strVal val="visible"/>
                                      </p:to>
                                    </p:set>
                                    <p:animEffect transition="in" filter="fade">
                                      <p:cBhvr>
                                        <p:cTn id="19" dur="1000"/>
                                        <p:tgtEl>
                                          <p:spTgt spid="4102"/>
                                        </p:tgtEl>
                                      </p:cBhvr>
                                    </p:animEffect>
                                    <p:anim calcmode="lin" valueType="num">
                                      <p:cBhvr>
                                        <p:cTn id="20" dur="1000" fill="hold"/>
                                        <p:tgtEl>
                                          <p:spTgt spid="4102"/>
                                        </p:tgtEl>
                                        <p:attrNameLst>
                                          <p:attrName>ppt_x</p:attrName>
                                        </p:attrNameLst>
                                      </p:cBhvr>
                                      <p:tavLst>
                                        <p:tav tm="0">
                                          <p:val>
                                            <p:strVal val="#ppt_x"/>
                                          </p:val>
                                        </p:tav>
                                        <p:tav tm="100000">
                                          <p:val>
                                            <p:strVal val="#ppt_x"/>
                                          </p:val>
                                        </p:tav>
                                      </p:tavLst>
                                    </p:anim>
                                    <p:anim calcmode="lin" valueType="num">
                                      <p:cBhvr>
                                        <p:cTn id="21" dur="1000" fill="hold"/>
                                        <p:tgtEl>
                                          <p:spTgt spid="4102"/>
                                        </p:tgtEl>
                                        <p:attrNameLst>
                                          <p:attrName>ppt_y</p:attrName>
                                        </p:attrNameLst>
                                      </p:cBhvr>
                                      <p:tavLst>
                                        <p:tav tm="0">
                                          <p:val>
                                            <p:strVal val="#ppt_y+.1"/>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4103"/>
                                        </p:tgtEl>
                                        <p:attrNameLst>
                                          <p:attrName>style.visibility</p:attrName>
                                        </p:attrNameLst>
                                      </p:cBhvr>
                                      <p:to>
                                        <p:strVal val="visible"/>
                                      </p:to>
                                    </p:set>
                                    <p:animEffect transition="in" filter="fade">
                                      <p:cBhvr>
                                        <p:cTn id="26" dur="1000"/>
                                        <p:tgtEl>
                                          <p:spTgt spid="4103"/>
                                        </p:tgtEl>
                                      </p:cBhvr>
                                    </p:animEffect>
                                    <p:anim calcmode="lin" valueType="num">
                                      <p:cBhvr>
                                        <p:cTn id="27" dur="1000" fill="hold"/>
                                        <p:tgtEl>
                                          <p:spTgt spid="4103"/>
                                        </p:tgtEl>
                                        <p:attrNameLst>
                                          <p:attrName>ppt_x</p:attrName>
                                        </p:attrNameLst>
                                      </p:cBhvr>
                                      <p:tavLst>
                                        <p:tav tm="0">
                                          <p:val>
                                            <p:strVal val="#ppt_x"/>
                                          </p:val>
                                        </p:tav>
                                        <p:tav tm="100000">
                                          <p:val>
                                            <p:strVal val="#ppt_x"/>
                                          </p:val>
                                        </p:tav>
                                      </p:tavLst>
                                    </p:anim>
                                    <p:anim calcmode="lin" valueType="num">
                                      <p:cBhvr>
                                        <p:cTn id="28" dur="1000" fill="hold"/>
                                        <p:tgtEl>
                                          <p:spTgt spid="4103"/>
                                        </p:tgtEl>
                                        <p:attrNameLst>
                                          <p:attrName>ppt_y</p:attrName>
                                        </p:attrNameLst>
                                      </p:cBhvr>
                                      <p:tavLst>
                                        <p:tav tm="0">
                                          <p:val>
                                            <p:strVal val="#ppt_y+.1"/>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4104"/>
                                        </p:tgtEl>
                                        <p:attrNameLst>
                                          <p:attrName>style.visibility</p:attrName>
                                        </p:attrNameLst>
                                      </p:cBhvr>
                                      <p:to>
                                        <p:strVal val="visible"/>
                                      </p:to>
                                    </p:set>
                                    <p:animEffect transition="in" filter="fade">
                                      <p:cBhvr>
                                        <p:cTn id="33" dur="1000"/>
                                        <p:tgtEl>
                                          <p:spTgt spid="4104"/>
                                        </p:tgtEl>
                                      </p:cBhvr>
                                    </p:animEffect>
                                    <p:anim calcmode="lin" valueType="num">
                                      <p:cBhvr>
                                        <p:cTn id="34" dur="1000" fill="hold"/>
                                        <p:tgtEl>
                                          <p:spTgt spid="4104"/>
                                        </p:tgtEl>
                                        <p:attrNameLst>
                                          <p:attrName>ppt_x</p:attrName>
                                        </p:attrNameLst>
                                      </p:cBhvr>
                                      <p:tavLst>
                                        <p:tav tm="0">
                                          <p:val>
                                            <p:strVal val="#ppt_x"/>
                                          </p:val>
                                        </p:tav>
                                        <p:tav tm="100000">
                                          <p:val>
                                            <p:strVal val="#ppt_x"/>
                                          </p:val>
                                        </p:tav>
                                      </p:tavLst>
                                    </p:anim>
                                    <p:anim calcmode="lin" valueType="num">
                                      <p:cBhvr>
                                        <p:cTn id="35" dur="1000" fill="hold"/>
                                        <p:tgtEl>
                                          <p:spTgt spid="4104"/>
                                        </p:tgtEl>
                                        <p:attrNameLst>
                                          <p:attrName>ppt_y</p:attrName>
                                        </p:attrNameLst>
                                      </p:cBhvr>
                                      <p:tavLst>
                                        <p:tav tm="0">
                                          <p:val>
                                            <p:strVal val="#ppt_y+.1"/>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4105"/>
                                        </p:tgtEl>
                                        <p:attrNameLst>
                                          <p:attrName>style.visibility</p:attrName>
                                        </p:attrNameLst>
                                      </p:cBhvr>
                                      <p:to>
                                        <p:strVal val="visible"/>
                                      </p:to>
                                    </p:set>
                                    <p:animEffect transition="in" filter="fade">
                                      <p:cBhvr>
                                        <p:cTn id="40" dur="1000"/>
                                        <p:tgtEl>
                                          <p:spTgt spid="4105"/>
                                        </p:tgtEl>
                                      </p:cBhvr>
                                    </p:animEffect>
                                    <p:anim calcmode="lin" valueType="num">
                                      <p:cBhvr>
                                        <p:cTn id="41" dur="1000" fill="hold"/>
                                        <p:tgtEl>
                                          <p:spTgt spid="4105"/>
                                        </p:tgtEl>
                                        <p:attrNameLst>
                                          <p:attrName>ppt_x</p:attrName>
                                        </p:attrNameLst>
                                      </p:cBhvr>
                                      <p:tavLst>
                                        <p:tav tm="0">
                                          <p:val>
                                            <p:strVal val="#ppt_x"/>
                                          </p:val>
                                        </p:tav>
                                        <p:tav tm="100000">
                                          <p:val>
                                            <p:strVal val="#ppt_x"/>
                                          </p:val>
                                        </p:tav>
                                      </p:tavLst>
                                    </p:anim>
                                    <p:anim calcmode="lin" valueType="num">
                                      <p:cBhvr>
                                        <p:cTn id="42" dur="1000" fill="hold"/>
                                        <p:tgtEl>
                                          <p:spTgt spid="4105"/>
                                        </p:tgtEl>
                                        <p:attrNameLst>
                                          <p:attrName>ppt_y</p:attrName>
                                        </p:attrNameLst>
                                      </p:cBhvr>
                                      <p:tavLst>
                                        <p:tav tm="0">
                                          <p:val>
                                            <p:strVal val="#ppt_y+.1"/>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4106"/>
                                        </p:tgtEl>
                                        <p:attrNameLst>
                                          <p:attrName>style.visibility</p:attrName>
                                        </p:attrNameLst>
                                      </p:cBhvr>
                                      <p:to>
                                        <p:strVal val="visible"/>
                                      </p:to>
                                    </p:set>
                                    <p:animEffect transition="in" filter="fade">
                                      <p:cBhvr>
                                        <p:cTn id="47" dur="1000"/>
                                        <p:tgtEl>
                                          <p:spTgt spid="4106"/>
                                        </p:tgtEl>
                                      </p:cBhvr>
                                    </p:animEffect>
                                    <p:anim calcmode="lin" valueType="num">
                                      <p:cBhvr>
                                        <p:cTn id="48" dur="1000" fill="hold"/>
                                        <p:tgtEl>
                                          <p:spTgt spid="4106"/>
                                        </p:tgtEl>
                                        <p:attrNameLst>
                                          <p:attrName>ppt_x</p:attrName>
                                        </p:attrNameLst>
                                      </p:cBhvr>
                                      <p:tavLst>
                                        <p:tav tm="0">
                                          <p:val>
                                            <p:strVal val="#ppt_x"/>
                                          </p:val>
                                        </p:tav>
                                        <p:tav tm="100000">
                                          <p:val>
                                            <p:strVal val="#ppt_x"/>
                                          </p:val>
                                        </p:tav>
                                      </p:tavLst>
                                    </p:anim>
                                    <p:anim calcmode="lin" valueType="num">
                                      <p:cBhvr>
                                        <p:cTn id="49" dur="1000" fill="hold"/>
                                        <p:tgtEl>
                                          <p:spTgt spid="4106"/>
                                        </p:tgtEl>
                                        <p:attrNameLst>
                                          <p:attrName>ppt_y</p:attrName>
                                        </p:attrNameLst>
                                      </p:cBhvr>
                                      <p:tavLst>
                                        <p:tav tm="0">
                                          <p:val>
                                            <p:strVal val="#ppt_y+.1"/>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4107"/>
                                        </p:tgtEl>
                                        <p:attrNameLst>
                                          <p:attrName>style.visibility</p:attrName>
                                        </p:attrNameLst>
                                      </p:cBhvr>
                                      <p:to>
                                        <p:strVal val="visible"/>
                                      </p:to>
                                    </p:set>
                                    <p:animEffect transition="in" filter="fade">
                                      <p:cBhvr>
                                        <p:cTn id="54" dur="1000"/>
                                        <p:tgtEl>
                                          <p:spTgt spid="4107"/>
                                        </p:tgtEl>
                                      </p:cBhvr>
                                    </p:animEffect>
                                    <p:anim calcmode="lin" valueType="num">
                                      <p:cBhvr>
                                        <p:cTn id="55" dur="1000" fill="hold"/>
                                        <p:tgtEl>
                                          <p:spTgt spid="4107"/>
                                        </p:tgtEl>
                                        <p:attrNameLst>
                                          <p:attrName>ppt_x</p:attrName>
                                        </p:attrNameLst>
                                      </p:cBhvr>
                                      <p:tavLst>
                                        <p:tav tm="0">
                                          <p:val>
                                            <p:strVal val="#ppt_x"/>
                                          </p:val>
                                        </p:tav>
                                        <p:tav tm="100000">
                                          <p:val>
                                            <p:strVal val="#ppt_x"/>
                                          </p:val>
                                        </p:tav>
                                      </p:tavLst>
                                    </p:anim>
                                    <p:anim calcmode="lin" valueType="num">
                                      <p:cBhvr>
                                        <p:cTn id="56" dur="1000" fill="hold"/>
                                        <p:tgtEl>
                                          <p:spTgt spid="4107"/>
                                        </p:tgtEl>
                                        <p:attrNameLst>
                                          <p:attrName>ppt_y</p:attrName>
                                        </p:attrNameLst>
                                      </p:cBhvr>
                                      <p:tavLst>
                                        <p:tav tm="0">
                                          <p:val>
                                            <p:strVal val="#ppt_y+.1"/>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4112"/>
                                        </p:tgtEl>
                                        <p:attrNameLst>
                                          <p:attrName>style.visibility</p:attrName>
                                        </p:attrNameLst>
                                      </p:cBhvr>
                                      <p:to>
                                        <p:strVal val="visible"/>
                                      </p:to>
                                    </p:set>
                                    <p:anim calcmode="lin" valueType="num">
                                      <p:cBhvr additive="base">
                                        <p:cTn id="61" dur="500" fill="hold"/>
                                        <p:tgtEl>
                                          <p:spTgt spid="4112"/>
                                        </p:tgtEl>
                                        <p:attrNameLst>
                                          <p:attrName>ppt_x</p:attrName>
                                        </p:attrNameLst>
                                      </p:cBhvr>
                                      <p:tavLst>
                                        <p:tav tm="0">
                                          <p:val>
                                            <p:strVal val="#ppt_x"/>
                                          </p:val>
                                        </p:tav>
                                        <p:tav tm="100000">
                                          <p:val>
                                            <p:strVal val="#ppt_x"/>
                                          </p:val>
                                        </p:tav>
                                      </p:tavLst>
                                    </p:anim>
                                    <p:anim calcmode="lin" valueType="num">
                                      <p:cBhvr additive="base">
                                        <p:cTn id="62" dur="500" fill="hold"/>
                                        <p:tgtEl>
                                          <p:spTgt spid="4112"/>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7" presetClass="entr" presetSubtype="0" fill="hold" grpId="0" nodeType="clickEffect">
                                  <p:stCondLst>
                                    <p:cond delay="0"/>
                                  </p:stCondLst>
                                  <p:iterate type="lt">
                                    <p:tmPct val="50000"/>
                                  </p:iterate>
                                  <p:childTnLst>
                                    <p:set>
                                      <p:cBhvr>
                                        <p:cTn id="66" dur="1" fill="hold">
                                          <p:stCondLst>
                                            <p:cond delay="0"/>
                                          </p:stCondLst>
                                        </p:cTn>
                                        <p:tgtEl>
                                          <p:spTgt spid="4100"/>
                                        </p:tgtEl>
                                        <p:attrNameLst>
                                          <p:attrName>style.visibility</p:attrName>
                                        </p:attrNameLst>
                                      </p:cBhvr>
                                      <p:to>
                                        <p:strVal val="visible"/>
                                      </p:to>
                                    </p:set>
                                    <p:anim calcmode="discrete" valueType="clr">
                                      <p:cBhvr override="childStyle">
                                        <p:cTn id="67" dur="500"/>
                                        <p:tgtEl>
                                          <p:spTgt spid="4100"/>
                                        </p:tgtEl>
                                        <p:attrNameLst>
                                          <p:attrName>style.color</p:attrName>
                                        </p:attrNameLst>
                                      </p:cBhvr>
                                      <p:tavLst>
                                        <p:tav tm="0">
                                          <p:val>
                                            <p:clrVal>
                                              <a:schemeClr val="accent2"/>
                                            </p:clrVal>
                                          </p:val>
                                        </p:tav>
                                        <p:tav tm="50000">
                                          <p:val>
                                            <p:clrVal>
                                              <a:schemeClr val="hlink"/>
                                            </p:clrVal>
                                          </p:val>
                                        </p:tav>
                                      </p:tavLst>
                                    </p:anim>
                                    <p:anim calcmode="discrete" valueType="clr">
                                      <p:cBhvr>
                                        <p:cTn id="68" dur="500"/>
                                        <p:tgtEl>
                                          <p:spTgt spid="4100"/>
                                        </p:tgtEl>
                                        <p:attrNameLst>
                                          <p:attrName>fillcolor</p:attrName>
                                        </p:attrNameLst>
                                      </p:cBhvr>
                                      <p:tavLst>
                                        <p:tav tm="0">
                                          <p:val>
                                            <p:clrVal>
                                              <a:schemeClr val="accent2"/>
                                            </p:clrVal>
                                          </p:val>
                                        </p:tav>
                                        <p:tav tm="50000">
                                          <p:val>
                                            <p:clrVal>
                                              <a:schemeClr val="hlink"/>
                                            </p:clrVal>
                                          </p:val>
                                        </p:tav>
                                      </p:tavLst>
                                    </p:anim>
                                    <p:set>
                                      <p:cBhvr>
                                        <p:cTn id="69" dur="500"/>
                                        <p:tgtEl>
                                          <p:spTgt spid="4100"/>
                                        </p:tgtEl>
                                        <p:attrNameLst>
                                          <p:attrName>fill.type</p:attrName>
                                        </p:attrNameLst>
                                      </p:cBhvr>
                                      <p:to>
                                        <p:strVal val="solid"/>
                                      </p:to>
                                    </p:set>
                                  </p:childTnLst>
                                </p:cTn>
                              </p:par>
                            </p:childTnLst>
                          </p:cTn>
                        </p:par>
                      </p:childTnLst>
                    </p:cTn>
                  </p:par>
                  <p:par>
                    <p:cTn id="70" fill="hold" nodeType="clickPar">
                      <p:stCondLst>
                        <p:cond delay="indefinite"/>
                      </p:stCondLst>
                      <p:childTnLst>
                        <p:par>
                          <p:cTn id="71" fill="hold" nodeType="withGroup">
                            <p:stCondLst>
                              <p:cond delay="0"/>
                            </p:stCondLst>
                            <p:childTnLst>
                              <p:par>
                                <p:cTn id="72" presetID="53" presetClass="entr" presetSubtype="0" fill="hold" grpId="0" nodeType="clickEffect">
                                  <p:stCondLst>
                                    <p:cond delay="0"/>
                                  </p:stCondLst>
                                  <p:childTnLst>
                                    <p:set>
                                      <p:cBhvr>
                                        <p:cTn id="73" dur="1" fill="hold">
                                          <p:stCondLst>
                                            <p:cond delay="0"/>
                                          </p:stCondLst>
                                        </p:cTn>
                                        <p:tgtEl>
                                          <p:spTgt spid="4111"/>
                                        </p:tgtEl>
                                        <p:attrNameLst>
                                          <p:attrName>style.visibility</p:attrName>
                                        </p:attrNameLst>
                                      </p:cBhvr>
                                      <p:to>
                                        <p:strVal val="visible"/>
                                      </p:to>
                                    </p:set>
                                    <p:anim calcmode="lin" valueType="num">
                                      <p:cBhvr>
                                        <p:cTn id="74" dur="500" fill="hold"/>
                                        <p:tgtEl>
                                          <p:spTgt spid="4111"/>
                                        </p:tgtEl>
                                        <p:attrNameLst>
                                          <p:attrName>ppt_w</p:attrName>
                                        </p:attrNameLst>
                                      </p:cBhvr>
                                      <p:tavLst>
                                        <p:tav tm="0">
                                          <p:val>
                                            <p:fltVal val="0"/>
                                          </p:val>
                                        </p:tav>
                                        <p:tav tm="100000">
                                          <p:val>
                                            <p:strVal val="#ppt_w"/>
                                          </p:val>
                                        </p:tav>
                                      </p:tavLst>
                                    </p:anim>
                                    <p:anim calcmode="lin" valueType="num">
                                      <p:cBhvr>
                                        <p:cTn id="75" dur="500" fill="hold"/>
                                        <p:tgtEl>
                                          <p:spTgt spid="4111"/>
                                        </p:tgtEl>
                                        <p:attrNameLst>
                                          <p:attrName>ppt_h</p:attrName>
                                        </p:attrNameLst>
                                      </p:cBhvr>
                                      <p:tavLst>
                                        <p:tav tm="0">
                                          <p:val>
                                            <p:fltVal val="0"/>
                                          </p:val>
                                        </p:tav>
                                        <p:tav tm="100000">
                                          <p:val>
                                            <p:strVal val="#ppt_h"/>
                                          </p:val>
                                        </p:tav>
                                      </p:tavLst>
                                    </p:anim>
                                    <p:animEffect transition="in" filter="fade">
                                      <p:cBhvr>
                                        <p:cTn id="76" dur="500"/>
                                        <p:tgtEl>
                                          <p:spTgt spid="4111"/>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42" presetClass="entr" presetSubtype="0" fill="hold" nodeType="clickEffect">
                                  <p:stCondLst>
                                    <p:cond delay="0"/>
                                  </p:stCondLst>
                                  <p:childTnLst>
                                    <p:set>
                                      <p:cBhvr>
                                        <p:cTn id="80" dur="1" fill="hold">
                                          <p:stCondLst>
                                            <p:cond delay="0"/>
                                          </p:stCondLst>
                                        </p:cTn>
                                        <p:tgtEl>
                                          <p:spTgt spid="4108"/>
                                        </p:tgtEl>
                                        <p:attrNameLst>
                                          <p:attrName>style.visibility</p:attrName>
                                        </p:attrNameLst>
                                      </p:cBhvr>
                                      <p:to>
                                        <p:strVal val="visible"/>
                                      </p:to>
                                    </p:set>
                                    <p:animEffect transition="in" filter="fade">
                                      <p:cBhvr>
                                        <p:cTn id="81" dur="1000"/>
                                        <p:tgtEl>
                                          <p:spTgt spid="4108"/>
                                        </p:tgtEl>
                                      </p:cBhvr>
                                    </p:animEffect>
                                    <p:anim calcmode="lin" valueType="num">
                                      <p:cBhvr>
                                        <p:cTn id="82" dur="1000" fill="hold"/>
                                        <p:tgtEl>
                                          <p:spTgt spid="4108"/>
                                        </p:tgtEl>
                                        <p:attrNameLst>
                                          <p:attrName>ppt_x</p:attrName>
                                        </p:attrNameLst>
                                      </p:cBhvr>
                                      <p:tavLst>
                                        <p:tav tm="0">
                                          <p:val>
                                            <p:strVal val="#ppt_x"/>
                                          </p:val>
                                        </p:tav>
                                        <p:tav tm="100000">
                                          <p:val>
                                            <p:strVal val="#ppt_x"/>
                                          </p:val>
                                        </p:tav>
                                      </p:tavLst>
                                    </p:anim>
                                    <p:anim calcmode="lin" valueType="num">
                                      <p:cBhvr>
                                        <p:cTn id="83" dur="1000" fill="hold"/>
                                        <p:tgtEl>
                                          <p:spTgt spid="4108"/>
                                        </p:tgtEl>
                                        <p:attrNameLst>
                                          <p:attrName>ppt_y</p:attrName>
                                        </p:attrNameLst>
                                      </p:cBhvr>
                                      <p:tavLst>
                                        <p:tav tm="0">
                                          <p:val>
                                            <p:strVal val="#ppt_y+.1"/>
                                          </p:val>
                                        </p:tav>
                                        <p:tav tm="100000">
                                          <p:val>
                                            <p:strVal val="#ppt_y"/>
                                          </p:val>
                                        </p:tav>
                                      </p:tavLst>
                                    </p:anim>
                                  </p:childTnLst>
                                </p:cTn>
                              </p:par>
                            </p:childTnLst>
                          </p:cTn>
                        </p:par>
                      </p:childTnLst>
                    </p:cTn>
                  </p:par>
                  <p:par>
                    <p:cTn id="84" fill="hold" nodeType="clickPar">
                      <p:stCondLst>
                        <p:cond delay="indefinite"/>
                      </p:stCondLst>
                      <p:childTnLst>
                        <p:par>
                          <p:cTn id="85" fill="hold" nodeType="withGroup">
                            <p:stCondLst>
                              <p:cond delay="0"/>
                            </p:stCondLst>
                            <p:childTnLst>
                              <p:par>
                                <p:cTn id="86" presetID="42" presetClass="entr" presetSubtype="0" fill="hold" nodeType="clickEffect">
                                  <p:stCondLst>
                                    <p:cond delay="0"/>
                                  </p:stCondLst>
                                  <p:childTnLst>
                                    <p:set>
                                      <p:cBhvr>
                                        <p:cTn id="87" dur="1" fill="hold">
                                          <p:stCondLst>
                                            <p:cond delay="0"/>
                                          </p:stCondLst>
                                        </p:cTn>
                                        <p:tgtEl>
                                          <p:spTgt spid="4109"/>
                                        </p:tgtEl>
                                        <p:attrNameLst>
                                          <p:attrName>style.visibility</p:attrName>
                                        </p:attrNameLst>
                                      </p:cBhvr>
                                      <p:to>
                                        <p:strVal val="visible"/>
                                      </p:to>
                                    </p:set>
                                    <p:animEffect transition="in" filter="fade">
                                      <p:cBhvr>
                                        <p:cTn id="88" dur="1000"/>
                                        <p:tgtEl>
                                          <p:spTgt spid="4109"/>
                                        </p:tgtEl>
                                      </p:cBhvr>
                                    </p:animEffect>
                                    <p:anim calcmode="lin" valueType="num">
                                      <p:cBhvr>
                                        <p:cTn id="89" dur="1000" fill="hold"/>
                                        <p:tgtEl>
                                          <p:spTgt spid="4109"/>
                                        </p:tgtEl>
                                        <p:attrNameLst>
                                          <p:attrName>ppt_x</p:attrName>
                                        </p:attrNameLst>
                                      </p:cBhvr>
                                      <p:tavLst>
                                        <p:tav tm="0">
                                          <p:val>
                                            <p:strVal val="#ppt_x"/>
                                          </p:val>
                                        </p:tav>
                                        <p:tav tm="100000">
                                          <p:val>
                                            <p:strVal val="#ppt_x"/>
                                          </p:val>
                                        </p:tav>
                                      </p:tavLst>
                                    </p:anim>
                                    <p:anim calcmode="lin" valueType="num">
                                      <p:cBhvr>
                                        <p:cTn id="90" dur="1000" fill="hold"/>
                                        <p:tgtEl>
                                          <p:spTgt spid="4109"/>
                                        </p:tgtEl>
                                        <p:attrNameLst>
                                          <p:attrName>ppt_y</p:attrName>
                                        </p:attrNameLst>
                                      </p:cBhvr>
                                      <p:tavLst>
                                        <p:tav tm="0">
                                          <p:val>
                                            <p:strVal val="#ppt_y+.1"/>
                                          </p:val>
                                        </p:tav>
                                        <p:tav tm="100000">
                                          <p:val>
                                            <p:strVal val="#ppt_y"/>
                                          </p:val>
                                        </p:tav>
                                      </p:tavLst>
                                    </p:anim>
                                  </p:childTnLst>
                                </p:cTn>
                              </p:par>
                            </p:childTnLst>
                          </p:cTn>
                        </p:par>
                      </p:childTnLst>
                    </p:cTn>
                  </p:par>
                  <p:par>
                    <p:cTn id="91" fill="hold" nodeType="clickPar">
                      <p:stCondLst>
                        <p:cond delay="indefinite"/>
                      </p:stCondLst>
                      <p:childTnLst>
                        <p:par>
                          <p:cTn id="92" fill="hold" nodeType="withGroup">
                            <p:stCondLst>
                              <p:cond delay="0"/>
                            </p:stCondLst>
                            <p:childTnLst>
                              <p:par>
                                <p:cTn id="93" presetID="42" presetClass="entr" presetSubtype="0" fill="hold" nodeType="clickEffect">
                                  <p:stCondLst>
                                    <p:cond delay="0"/>
                                  </p:stCondLst>
                                  <p:childTnLst>
                                    <p:set>
                                      <p:cBhvr>
                                        <p:cTn id="94" dur="1" fill="hold">
                                          <p:stCondLst>
                                            <p:cond delay="0"/>
                                          </p:stCondLst>
                                        </p:cTn>
                                        <p:tgtEl>
                                          <p:spTgt spid="4110"/>
                                        </p:tgtEl>
                                        <p:attrNameLst>
                                          <p:attrName>style.visibility</p:attrName>
                                        </p:attrNameLst>
                                      </p:cBhvr>
                                      <p:to>
                                        <p:strVal val="visible"/>
                                      </p:to>
                                    </p:set>
                                    <p:animEffect transition="in" filter="fade">
                                      <p:cBhvr>
                                        <p:cTn id="95" dur="1000"/>
                                        <p:tgtEl>
                                          <p:spTgt spid="4110"/>
                                        </p:tgtEl>
                                      </p:cBhvr>
                                    </p:animEffect>
                                    <p:anim calcmode="lin" valueType="num">
                                      <p:cBhvr>
                                        <p:cTn id="96" dur="1000" fill="hold"/>
                                        <p:tgtEl>
                                          <p:spTgt spid="4110"/>
                                        </p:tgtEl>
                                        <p:attrNameLst>
                                          <p:attrName>ppt_x</p:attrName>
                                        </p:attrNameLst>
                                      </p:cBhvr>
                                      <p:tavLst>
                                        <p:tav tm="0">
                                          <p:val>
                                            <p:strVal val="#ppt_x"/>
                                          </p:val>
                                        </p:tav>
                                        <p:tav tm="100000">
                                          <p:val>
                                            <p:strVal val="#ppt_x"/>
                                          </p:val>
                                        </p:tav>
                                      </p:tavLst>
                                    </p:anim>
                                    <p:anim calcmode="lin" valueType="num">
                                      <p:cBhvr>
                                        <p:cTn id="97" dur="1000" fill="hold"/>
                                        <p:tgtEl>
                                          <p:spTgt spid="41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p:bldP spid="4101" grpId="0"/>
      <p:bldP spid="4102" grpId="0"/>
      <p:bldP spid="4103" grpId="0"/>
      <p:bldP spid="4104" grpId="0"/>
      <p:bldP spid="4105" grpId="0"/>
      <p:bldP spid="4106" grpId="0"/>
      <p:bldP spid="4107" grpId="0"/>
      <p:bldP spid="4111" grpId="0"/>
      <p:bldP spid="41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900113" y="1033463"/>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endParaRPr lang="zh-CN" altLang="zh-CN" sz="2400">
              <a:latin typeface="幼圆" pitchFamily="49" charset="-122"/>
              <a:ea typeface="幼圆" pitchFamily="49" charset="-122"/>
            </a:endParaRPr>
          </a:p>
        </p:txBody>
      </p:sp>
      <p:sp>
        <p:nvSpPr>
          <p:cNvPr id="5123" name="Text Box 3"/>
          <p:cNvSpPr txBox="1">
            <a:spLocks noChangeArrowheads="1"/>
          </p:cNvSpPr>
          <p:nvPr/>
        </p:nvSpPr>
        <p:spPr bwMode="auto">
          <a:xfrm>
            <a:off x="827088" y="385763"/>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endParaRPr lang="zh-CN" altLang="zh-CN" sz="2400">
              <a:latin typeface="幼圆" pitchFamily="49" charset="-122"/>
              <a:ea typeface="幼圆" pitchFamily="49" charset="-122"/>
            </a:endParaRPr>
          </a:p>
        </p:txBody>
      </p:sp>
      <p:sp>
        <p:nvSpPr>
          <p:cNvPr id="5124" name="Text Box 4"/>
          <p:cNvSpPr txBox="1">
            <a:spLocks noChangeArrowheads="1"/>
          </p:cNvSpPr>
          <p:nvPr/>
        </p:nvSpPr>
        <p:spPr bwMode="auto">
          <a:xfrm>
            <a:off x="684213" y="175260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endParaRPr lang="zh-CN" altLang="zh-CN" sz="2400">
              <a:ea typeface="幼圆" pitchFamily="49" charset="-122"/>
            </a:endParaRPr>
          </a:p>
        </p:txBody>
      </p:sp>
      <p:sp>
        <p:nvSpPr>
          <p:cNvPr id="5125" name="Text Box 5"/>
          <p:cNvSpPr txBox="1">
            <a:spLocks noChangeArrowheads="1"/>
          </p:cNvSpPr>
          <p:nvPr/>
        </p:nvSpPr>
        <p:spPr bwMode="auto">
          <a:xfrm>
            <a:off x="684213" y="1681163"/>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endParaRPr lang="zh-CN" altLang="zh-CN" sz="2400">
              <a:latin typeface="幼圆" pitchFamily="49" charset="-122"/>
              <a:ea typeface="幼圆" pitchFamily="49" charset="-122"/>
            </a:endParaRPr>
          </a:p>
        </p:txBody>
      </p:sp>
      <p:sp>
        <p:nvSpPr>
          <p:cNvPr id="5126" name="Text Box 6"/>
          <p:cNvSpPr txBox="1">
            <a:spLocks noChangeArrowheads="1"/>
          </p:cNvSpPr>
          <p:nvPr/>
        </p:nvSpPr>
        <p:spPr bwMode="auto">
          <a:xfrm>
            <a:off x="252413" y="218440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endParaRPr lang="zh-CN" altLang="zh-CN" sz="2400">
              <a:ea typeface="幼圆" pitchFamily="49" charset="-122"/>
            </a:endParaRPr>
          </a:p>
        </p:txBody>
      </p:sp>
      <p:sp>
        <p:nvSpPr>
          <p:cNvPr id="5128" name="Rectangle 8"/>
          <p:cNvSpPr>
            <a:spLocks noChangeArrowheads="1"/>
          </p:cNvSpPr>
          <p:nvPr/>
        </p:nvSpPr>
        <p:spPr bwMode="auto">
          <a:xfrm>
            <a:off x="836613" y="1031875"/>
            <a:ext cx="81946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000" b="1">
                <a:latin typeface="幼圆" pitchFamily="49" charset="-122"/>
                <a:ea typeface="幼圆" pitchFamily="49" charset="-122"/>
              </a:rPr>
              <a:t>将触发器的现态</a:t>
            </a:r>
            <a:r>
              <a:rPr lang="en-US" altLang="zh-CN" sz="2000" b="1">
                <a:solidFill>
                  <a:schemeClr val="hlink"/>
                </a:solidFill>
                <a:ea typeface="幼圆" pitchFamily="49" charset="-122"/>
              </a:rPr>
              <a:t>Q</a:t>
            </a:r>
            <a:r>
              <a:rPr lang="en-US" altLang="zh-CN" sz="2000" b="1" baseline="-4000">
                <a:solidFill>
                  <a:schemeClr val="hlink"/>
                </a:solidFill>
                <a:ea typeface="幼圆" pitchFamily="49" charset="-122"/>
              </a:rPr>
              <a:t>1</a:t>
            </a:r>
            <a:r>
              <a:rPr lang="zh-CN" altLang="en-US" sz="2000" b="1">
                <a:solidFill>
                  <a:schemeClr val="hlink"/>
                </a:solidFill>
                <a:ea typeface="幼圆" pitchFamily="49" charset="-122"/>
              </a:rPr>
              <a:t>、</a:t>
            </a:r>
            <a:r>
              <a:rPr lang="en-US" altLang="zh-CN" sz="2000" b="1">
                <a:solidFill>
                  <a:schemeClr val="hlink"/>
                </a:solidFill>
                <a:ea typeface="幼圆" pitchFamily="49" charset="-122"/>
              </a:rPr>
              <a:t>Q</a:t>
            </a:r>
            <a:r>
              <a:rPr lang="en-US" altLang="zh-CN" sz="2000" b="1" baseline="-4000">
                <a:solidFill>
                  <a:schemeClr val="hlink"/>
                </a:solidFill>
                <a:ea typeface="幼圆" pitchFamily="49" charset="-122"/>
              </a:rPr>
              <a:t>0</a:t>
            </a:r>
            <a:r>
              <a:rPr lang="zh-CN" altLang="en-US" sz="2000" b="1">
                <a:latin typeface="幼圆" pitchFamily="49" charset="-122"/>
                <a:ea typeface="幼圆" pitchFamily="49" charset="-122"/>
              </a:rPr>
              <a:t>和外输入信号</a:t>
            </a:r>
            <a:r>
              <a:rPr lang="en-US" altLang="zh-CN" sz="2000" b="1">
                <a:solidFill>
                  <a:schemeClr val="hlink"/>
                </a:solidFill>
                <a:ea typeface="幼圆" pitchFamily="49" charset="-122"/>
              </a:rPr>
              <a:t>X</a:t>
            </a:r>
            <a:r>
              <a:rPr lang="zh-CN" altLang="en-US" sz="2000" b="1">
                <a:latin typeface="幼圆" pitchFamily="49" charset="-122"/>
                <a:ea typeface="幼圆" pitchFamily="49" charset="-122"/>
              </a:rPr>
              <a:t>作为整个时序电路的输入信号。</a:t>
            </a:r>
          </a:p>
        </p:txBody>
      </p:sp>
      <p:sp>
        <p:nvSpPr>
          <p:cNvPr id="5129" name="Rectangle 9"/>
          <p:cNvSpPr>
            <a:spLocks noChangeArrowheads="1"/>
          </p:cNvSpPr>
          <p:nvPr/>
        </p:nvSpPr>
        <p:spPr bwMode="auto">
          <a:xfrm>
            <a:off x="385763" y="1358900"/>
            <a:ext cx="8526462"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400">
                <a:latin typeface="幼圆" pitchFamily="49" charset="-122"/>
                <a:ea typeface="幼圆" pitchFamily="49" charset="-122"/>
              </a:rPr>
              <a:t>   </a:t>
            </a:r>
            <a:r>
              <a:rPr lang="zh-CN" altLang="en-US" sz="2000" b="1">
                <a:latin typeface="幼圆" pitchFamily="49" charset="-122"/>
                <a:ea typeface="幼圆" pitchFamily="49" charset="-122"/>
              </a:rPr>
              <a:t>在输入变量</a:t>
            </a:r>
            <a:r>
              <a:rPr lang="en-US" altLang="zh-CN" sz="2000" b="1">
                <a:solidFill>
                  <a:srgbClr val="0000FF"/>
                </a:solidFill>
                <a:ea typeface="黑体" pitchFamily="2" charset="-122"/>
              </a:rPr>
              <a:t>X</a:t>
            </a:r>
            <a:r>
              <a:rPr lang="zh-CN" altLang="en-US" sz="2000" b="1">
                <a:solidFill>
                  <a:srgbClr val="0000FF"/>
                </a:solidFill>
                <a:ea typeface="幼圆" pitchFamily="49" charset="-122"/>
              </a:rPr>
              <a:t>、 </a:t>
            </a:r>
            <a:r>
              <a:rPr lang="en-US" altLang="zh-CN" sz="2000" b="1">
                <a:solidFill>
                  <a:srgbClr val="0000FF"/>
                </a:solidFill>
                <a:ea typeface="幼圆" pitchFamily="49" charset="-122"/>
              </a:rPr>
              <a:t>Q</a:t>
            </a:r>
            <a:r>
              <a:rPr lang="en-US" altLang="zh-CN" sz="2000" b="1" baseline="-4000">
                <a:solidFill>
                  <a:srgbClr val="0000FF"/>
                </a:solidFill>
                <a:ea typeface="幼圆" pitchFamily="49" charset="-122"/>
              </a:rPr>
              <a:t>1</a:t>
            </a:r>
            <a:r>
              <a:rPr lang="zh-CN" altLang="en-US" sz="2000" b="1">
                <a:solidFill>
                  <a:srgbClr val="0000FF"/>
                </a:solidFill>
                <a:ea typeface="幼圆" pitchFamily="49" charset="-122"/>
              </a:rPr>
              <a:t>，</a:t>
            </a:r>
            <a:r>
              <a:rPr lang="en-US" altLang="zh-CN" sz="2000" b="1">
                <a:solidFill>
                  <a:srgbClr val="0000FF"/>
                </a:solidFill>
                <a:ea typeface="幼圆" pitchFamily="49" charset="-122"/>
              </a:rPr>
              <a:t>Q</a:t>
            </a:r>
            <a:r>
              <a:rPr lang="en-US" altLang="zh-CN" sz="2000" b="1" baseline="-4000">
                <a:solidFill>
                  <a:srgbClr val="0000FF"/>
                </a:solidFill>
                <a:ea typeface="幼圆" pitchFamily="49" charset="-122"/>
              </a:rPr>
              <a:t>0</a:t>
            </a:r>
            <a:r>
              <a:rPr lang="en-US" altLang="zh-CN" sz="2000" b="1" baseline="-4000">
                <a:ea typeface="幼圆" pitchFamily="49" charset="-122"/>
              </a:rPr>
              <a:t> </a:t>
            </a:r>
            <a:r>
              <a:rPr lang="zh-CN" altLang="en-US" sz="2000" b="1">
                <a:ea typeface="幼圆" pitchFamily="49" charset="-122"/>
              </a:rPr>
              <a:t>已知条件下，确定触发器输入</a:t>
            </a:r>
            <a:r>
              <a:rPr lang="en-US" altLang="zh-CN" sz="2000" b="1">
                <a:ea typeface="幼圆" pitchFamily="49" charset="-122"/>
              </a:rPr>
              <a:t>J</a:t>
            </a:r>
            <a:r>
              <a:rPr lang="zh-CN" altLang="en-US" sz="2000" b="1">
                <a:ea typeface="幼圆" pitchFamily="49" charset="-122"/>
              </a:rPr>
              <a:t>和</a:t>
            </a:r>
            <a:r>
              <a:rPr lang="en-US" altLang="zh-CN" sz="2000" b="1">
                <a:ea typeface="幼圆" pitchFamily="49" charset="-122"/>
              </a:rPr>
              <a:t>K.</a:t>
            </a:r>
            <a:r>
              <a:rPr lang="zh-CN" altLang="en-US" sz="2000" b="1">
                <a:latin typeface="幼圆" pitchFamily="49" charset="-122"/>
                <a:ea typeface="幼圆" pitchFamily="49" charset="-122"/>
              </a:rPr>
              <a:t>从而得到触发器的次态</a:t>
            </a:r>
            <a:r>
              <a:rPr lang="en-US" altLang="zh-CN" sz="2000" b="1">
                <a:solidFill>
                  <a:srgbClr val="0000FF"/>
                </a:solidFill>
                <a:ea typeface="幼圆" pitchFamily="49" charset="-122"/>
              </a:rPr>
              <a:t>Q</a:t>
            </a:r>
            <a:r>
              <a:rPr lang="en-US" altLang="zh-CN" sz="2000" b="1" baseline="-4000">
                <a:solidFill>
                  <a:srgbClr val="0000FF"/>
                </a:solidFill>
                <a:ea typeface="幼圆" pitchFamily="49" charset="-122"/>
              </a:rPr>
              <a:t>1</a:t>
            </a:r>
            <a:r>
              <a:rPr lang="en-US" altLang="zh-CN" sz="2000" b="1" baseline="30000">
                <a:solidFill>
                  <a:srgbClr val="0000FF"/>
                </a:solidFill>
                <a:ea typeface="幼圆" pitchFamily="49" charset="-122"/>
              </a:rPr>
              <a:t>n+1</a:t>
            </a:r>
            <a:r>
              <a:rPr lang="zh-CN" altLang="en-US" sz="2000" b="1">
                <a:solidFill>
                  <a:srgbClr val="0000FF"/>
                </a:solidFill>
                <a:ea typeface="幼圆" pitchFamily="49" charset="-122"/>
              </a:rPr>
              <a:t>，</a:t>
            </a:r>
            <a:r>
              <a:rPr lang="en-US" altLang="zh-CN" sz="2000" b="1">
                <a:solidFill>
                  <a:srgbClr val="0000FF"/>
                </a:solidFill>
                <a:ea typeface="幼圆" pitchFamily="49" charset="-122"/>
              </a:rPr>
              <a:t>Q</a:t>
            </a:r>
            <a:r>
              <a:rPr lang="en-US" altLang="zh-CN" sz="2000" b="1" baseline="-4000">
                <a:solidFill>
                  <a:srgbClr val="0000FF"/>
                </a:solidFill>
                <a:ea typeface="幼圆" pitchFamily="49" charset="-122"/>
              </a:rPr>
              <a:t>0</a:t>
            </a:r>
            <a:r>
              <a:rPr lang="en-US" altLang="zh-CN" sz="2000" b="1" baseline="30000">
                <a:solidFill>
                  <a:srgbClr val="0000FF"/>
                </a:solidFill>
                <a:ea typeface="幼圆" pitchFamily="49" charset="-122"/>
              </a:rPr>
              <a:t>n+1</a:t>
            </a:r>
            <a:r>
              <a:rPr lang="en-US" altLang="zh-CN" sz="2000" b="1">
                <a:ea typeface="幼圆" pitchFamily="49" charset="-122"/>
              </a:rPr>
              <a:t> </a:t>
            </a:r>
            <a:r>
              <a:rPr lang="zh-CN" altLang="en-US" sz="2000" b="1">
                <a:ea typeface="幼圆" pitchFamily="49" charset="-122"/>
              </a:rPr>
              <a:t>。输出是由</a:t>
            </a:r>
            <a:r>
              <a:rPr lang="en-US" altLang="zh-CN" sz="2000" b="1">
                <a:solidFill>
                  <a:srgbClr val="0000FF"/>
                </a:solidFill>
                <a:ea typeface="幼圆" pitchFamily="49" charset="-122"/>
              </a:rPr>
              <a:t>Q</a:t>
            </a:r>
            <a:r>
              <a:rPr lang="en-US" altLang="zh-CN" sz="2000" b="1" baseline="-4000">
                <a:solidFill>
                  <a:srgbClr val="0000FF"/>
                </a:solidFill>
                <a:ea typeface="幼圆" pitchFamily="49" charset="-122"/>
              </a:rPr>
              <a:t>1</a:t>
            </a:r>
            <a:r>
              <a:rPr lang="en-US" altLang="zh-CN" sz="2000" b="1">
                <a:solidFill>
                  <a:srgbClr val="0000FF"/>
                </a:solidFill>
                <a:ea typeface="幼圆" pitchFamily="49" charset="-122"/>
              </a:rPr>
              <a:t>Q</a:t>
            </a:r>
            <a:r>
              <a:rPr lang="en-US" altLang="zh-CN" sz="2000" b="1" baseline="-4000">
                <a:solidFill>
                  <a:srgbClr val="0000FF"/>
                </a:solidFill>
                <a:ea typeface="幼圆" pitchFamily="49" charset="-122"/>
              </a:rPr>
              <a:t>0</a:t>
            </a:r>
            <a:r>
              <a:rPr lang="zh-CN" altLang="en-US" sz="2000" b="1">
                <a:ea typeface="幼圆" pitchFamily="49" charset="-122"/>
              </a:rPr>
              <a:t>和</a:t>
            </a:r>
            <a:r>
              <a:rPr lang="en-US" altLang="zh-CN" sz="2000" b="1">
                <a:solidFill>
                  <a:srgbClr val="0000FF"/>
                </a:solidFill>
                <a:ea typeface="幼圆" pitchFamily="49" charset="-122"/>
              </a:rPr>
              <a:t>X</a:t>
            </a:r>
            <a:r>
              <a:rPr lang="zh-CN" altLang="en-US" sz="2000" b="1">
                <a:ea typeface="幼圆" pitchFamily="49" charset="-122"/>
              </a:rPr>
              <a:t>决定。 </a:t>
            </a:r>
          </a:p>
        </p:txBody>
      </p:sp>
      <p:graphicFrame>
        <p:nvGraphicFramePr>
          <p:cNvPr id="5130" name="Group 10"/>
          <p:cNvGraphicFramePr>
            <a:graphicFrameLocks noGrp="1"/>
          </p:cNvGraphicFramePr>
          <p:nvPr/>
        </p:nvGraphicFramePr>
        <p:xfrm>
          <a:off x="566738" y="2482850"/>
          <a:ext cx="1214437" cy="3291840"/>
        </p:xfrm>
        <a:graphic>
          <a:graphicData uri="http://schemas.openxmlformats.org/drawingml/2006/table">
            <a:tbl>
              <a:tblPr/>
              <a:tblGrid>
                <a:gridCol w="303212"/>
                <a:gridCol w="415925"/>
                <a:gridCol w="495300"/>
              </a:tblGrid>
              <a:tr h="258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hlink"/>
                          </a:solidFill>
                          <a:effectLst/>
                          <a:latin typeface="幼圆" pitchFamily="49" charset="-122"/>
                          <a:ea typeface="幼圆" pitchFamily="49" charset="-122"/>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幼圆" pitchFamily="49" charset="-122"/>
                          <a:ea typeface="幼圆" pitchFamily="49" charset="-122"/>
                        </a:rPr>
                        <a:t>Q</a:t>
                      </a:r>
                      <a:r>
                        <a:rPr kumimoji="0" lang="en-US" altLang="zh-CN" sz="1800" b="1" i="0" u="none" strike="noStrike" cap="none" normalizeH="0" baseline="-25000" smtClean="0">
                          <a:ln>
                            <a:noFill/>
                          </a:ln>
                          <a:solidFill>
                            <a:srgbClr val="0000FF"/>
                          </a:solidFill>
                          <a:effectLst/>
                          <a:latin typeface="Arial" charset="0"/>
                          <a:ea typeface="幼圆"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幼圆" pitchFamily="49" charset="-122"/>
                          <a:ea typeface="幼圆" pitchFamily="49" charset="-122"/>
                        </a:rPr>
                        <a:t>Q</a:t>
                      </a:r>
                      <a:r>
                        <a:rPr kumimoji="0" lang="en-US" altLang="zh-CN" sz="1800" b="1" i="0" u="none" strike="noStrike" cap="none" normalizeH="0" baseline="-25000" smtClean="0">
                          <a:ln>
                            <a:noFill/>
                          </a:ln>
                          <a:solidFill>
                            <a:srgbClr val="0000FF"/>
                          </a:solidFill>
                          <a:effectLst/>
                          <a:latin typeface="幼圆" pitchFamily="49" charset="-122"/>
                          <a:ea typeface="幼圆" pitchFamily="49"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r>
              <a:tr h="3492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hlink"/>
                          </a:solidFill>
                          <a:effectLst/>
                          <a:latin typeface="Arial" charset="0"/>
                          <a:ea typeface="幼圆" pitchFamily="49"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charset="0"/>
                          <a:ea typeface="幼圆"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charset="0"/>
                          <a:ea typeface="幼圆" pitchFamily="49"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r>
              <a:tr h="3508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hlink"/>
                          </a:solidFill>
                          <a:effectLst/>
                          <a:latin typeface="Arial" charset="0"/>
                          <a:ea typeface="幼圆" pitchFamily="49"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charset="0"/>
                          <a:ea typeface="幼圆"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charset="0"/>
                          <a:ea typeface="幼圆" pitchFamily="49"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r>
              <a:tr h="3508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hlink"/>
                          </a:solidFill>
                          <a:effectLst/>
                          <a:latin typeface="Arial" charset="0"/>
                          <a:ea typeface="幼圆" pitchFamily="49"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charset="0"/>
                          <a:ea typeface="幼圆"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charset="0"/>
                          <a:ea typeface="幼圆" pitchFamily="49"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r>
              <a:tr h="3492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hlink"/>
                          </a:solidFill>
                          <a:effectLst/>
                          <a:latin typeface="Arial" charset="0"/>
                          <a:ea typeface="幼圆" pitchFamily="49"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charset="0"/>
                          <a:ea typeface="幼圆"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charset="0"/>
                          <a:ea typeface="幼圆" pitchFamily="49"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r>
              <a:tr h="3508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hlink"/>
                          </a:solidFill>
                          <a:effectLst/>
                          <a:latin typeface="Arial" charset="0"/>
                          <a:ea typeface="幼圆" pitchFamily="49"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charset="0"/>
                          <a:ea typeface="幼圆"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charset="0"/>
                          <a:ea typeface="幼圆" pitchFamily="49"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r>
              <a:tr h="3508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hlink"/>
                          </a:solidFill>
                          <a:effectLst/>
                          <a:latin typeface="Arial" charset="0"/>
                          <a:ea typeface="幼圆" pitchFamily="49"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charset="0"/>
                          <a:ea typeface="幼圆"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charset="0"/>
                          <a:ea typeface="幼圆" pitchFamily="49"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r>
              <a:tr h="3492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hlink"/>
                          </a:solidFill>
                          <a:effectLst/>
                          <a:latin typeface="Arial" charset="0"/>
                          <a:ea typeface="幼圆" pitchFamily="49"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charset="0"/>
                          <a:ea typeface="幼圆"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charset="0"/>
                          <a:ea typeface="幼圆" pitchFamily="49"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r>
              <a:tr h="3508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hlink"/>
                          </a:solidFill>
                          <a:effectLst/>
                          <a:latin typeface="Arial" charset="0"/>
                          <a:ea typeface="幼圆" pitchFamily="49"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charset="0"/>
                          <a:ea typeface="幼圆"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charset="0"/>
                          <a:ea typeface="幼圆" pitchFamily="49"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r>
            </a:tbl>
          </a:graphicData>
        </a:graphic>
      </p:graphicFrame>
      <p:sp>
        <p:nvSpPr>
          <p:cNvPr id="5172" name="Rectangle 52"/>
          <p:cNvSpPr>
            <a:spLocks noChangeArrowheads="1"/>
          </p:cNvSpPr>
          <p:nvPr/>
        </p:nvSpPr>
        <p:spPr bwMode="auto">
          <a:xfrm>
            <a:off x="844550" y="2041525"/>
            <a:ext cx="14620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chemeClr val="hlink"/>
                </a:solidFill>
                <a:latin typeface="幼圆" pitchFamily="49" charset="-122"/>
                <a:ea typeface="幼圆" pitchFamily="49" charset="-122"/>
              </a:rPr>
              <a:t>已知条件：</a:t>
            </a:r>
          </a:p>
        </p:txBody>
      </p:sp>
      <p:graphicFrame>
        <p:nvGraphicFramePr>
          <p:cNvPr id="5173" name="Group 53"/>
          <p:cNvGraphicFramePr>
            <a:graphicFrameLocks noGrp="1"/>
          </p:cNvGraphicFramePr>
          <p:nvPr/>
        </p:nvGraphicFramePr>
        <p:xfrm>
          <a:off x="1827213" y="2482850"/>
          <a:ext cx="855662" cy="3291840"/>
        </p:xfrm>
        <a:graphic>
          <a:graphicData uri="http://schemas.openxmlformats.org/drawingml/2006/table">
            <a:tbl>
              <a:tblPr/>
              <a:tblGrid>
                <a:gridCol w="404812"/>
                <a:gridCol w="450850"/>
              </a:tblGrid>
              <a:tr h="3603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accent2"/>
                          </a:solidFill>
                          <a:effectLst/>
                          <a:latin typeface="幼圆" pitchFamily="49" charset="-122"/>
                          <a:ea typeface="幼圆" pitchFamily="49" charset="-122"/>
                        </a:rPr>
                        <a:t>J</a:t>
                      </a:r>
                      <a:r>
                        <a:rPr kumimoji="0" lang="en-US" altLang="zh-CN" sz="1800" b="1" i="0" u="none" strike="noStrike" cap="none" normalizeH="0" baseline="-25000" smtClean="0">
                          <a:ln>
                            <a:noFill/>
                          </a:ln>
                          <a:solidFill>
                            <a:schemeClr val="accent2"/>
                          </a:solidFill>
                          <a:effectLst/>
                          <a:latin typeface="Arial" charset="0"/>
                          <a:ea typeface="幼圆" pitchFamily="49"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accent2"/>
                          </a:solidFill>
                          <a:effectLst/>
                          <a:latin typeface="幼圆" pitchFamily="49" charset="-122"/>
                          <a:ea typeface="幼圆" pitchFamily="49" charset="-122"/>
                        </a:rPr>
                        <a:t>K</a:t>
                      </a:r>
                      <a:r>
                        <a:rPr kumimoji="0" lang="en-US" altLang="zh-CN" sz="1800" b="1" i="0" u="none" strike="noStrike" cap="none" normalizeH="0" baseline="-25000" smtClean="0">
                          <a:ln>
                            <a:noFill/>
                          </a:ln>
                          <a:solidFill>
                            <a:schemeClr val="accent2"/>
                          </a:solidFill>
                          <a:effectLst/>
                          <a:latin typeface="幼圆" pitchFamily="49" charset="-122"/>
                          <a:ea typeface="幼圆" pitchFamily="49"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r>
              <a:tr h="3635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accent2"/>
                        </a:solidFill>
                        <a:effectLst/>
                        <a:latin typeface="幼圆" pitchFamily="49" charset="-122"/>
                        <a:ea typeface="幼圆"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accent2"/>
                        </a:solidFill>
                        <a:effectLst/>
                        <a:latin typeface="幼圆" pitchFamily="49" charset="-122"/>
                        <a:ea typeface="幼圆"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r>
              <a:tr h="3651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accent2"/>
                        </a:solidFill>
                        <a:effectLst/>
                        <a:latin typeface="幼圆" pitchFamily="49" charset="-122"/>
                        <a:ea typeface="幼圆"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accent2"/>
                        </a:solidFill>
                        <a:effectLst/>
                        <a:latin typeface="幼圆" pitchFamily="49" charset="-122"/>
                        <a:ea typeface="幼圆"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r>
              <a:tr h="3651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accent2"/>
                        </a:solidFill>
                        <a:effectLst/>
                        <a:latin typeface="幼圆" pitchFamily="49" charset="-122"/>
                        <a:ea typeface="幼圆"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accent2"/>
                        </a:solidFill>
                        <a:effectLst/>
                        <a:latin typeface="幼圆" pitchFamily="49" charset="-122"/>
                        <a:ea typeface="幼圆"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r>
              <a:tr h="3635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accent2"/>
                        </a:solidFill>
                        <a:effectLst/>
                        <a:latin typeface="幼圆" pitchFamily="49" charset="-122"/>
                        <a:ea typeface="幼圆"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accent2"/>
                        </a:solidFill>
                        <a:effectLst/>
                        <a:latin typeface="幼圆" pitchFamily="49" charset="-122"/>
                        <a:ea typeface="幼圆"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r>
              <a:tr h="3651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accent2"/>
                        </a:solidFill>
                        <a:effectLst/>
                        <a:latin typeface="幼圆" pitchFamily="49" charset="-122"/>
                        <a:ea typeface="幼圆"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accent2"/>
                        </a:solidFill>
                        <a:effectLst/>
                        <a:latin typeface="幼圆" pitchFamily="49" charset="-122"/>
                        <a:ea typeface="幼圆"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r>
              <a:tr h="3651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accent2"/>
                        </a:solidFill>
                        <a:effectLst/>
                        <a:latin typeface="幼圆" pitchFamily="49" charset="-122"/>
                        <a:ea typeface="幼圆"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accent2"/>
                        </a:solidFill>
                        <a:effectLst/>
                        <a:latin typeface="幼圆" pitchFamily="49" charset="-122"/>
                        <a:ea typeface="幼圆"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r>
              <a:tr h="3635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accent2"/>
                        </a:solidFill>
                        <a:effectLst/>
                        <a:latin typeface="幼圆" pitchFamily="49" charset="-122"/>
                        <a:ea typeface="幼圆"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accent2"/>
                        </a:solidFill>
                        <a:effectLst/>
                        <a:latin typeface="幼圆" pitchFamily="49" charset="-122"/>
                        <a:ea typeface="幼圆"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r>
              <a:tr h="3619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accent2"/>
                        </a:solidFill>
                        <a:effectLst/>
                        <a:latin typeface="幼圆" pitchFamily="49" charset="-122"/>
                        <a:ea typeface="幼圆"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accent2"/>
                        </a:solidFill>
                        <a:effectLst/>
                        <a:latin typeface="幼圆" pitchFamily="49" charset="-122"/>
                        <a:ea typeface="幼圆"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r>
            </a:tbl>
          </a:graphicData>
        </a:graphic>
      </p:graphicFrame>
      <p:graphicFrame>
        <p:nvGraphicFramePr>
          <p:cNvPr id="5205" name="Group 85"/>
          <p:cNvGraphicFramePr>
            <a:graphicFrameLocks noGrp="1"/>
          </p:cNvGraphicFramePr>
          <p:nvPr/>
        </p:nvGraphicFramePr>
        <p:xfrm>
          <a:off x="2727325" y="2484438"/>
          <a:ext cx="854075" cy="3291840"/>
        </p:xfrm>
        <a:graphic>
          <a:graphicData uri="http://schemas.openxmlformats.org/drawingml/2006/table">
            <a:tbl>
              <a:tblPr/>
              <a:tblGrid>
                <a:gridCol w="404813"/>
                <a:gridCol w="449262"/>
              </a:tblGrid>
              <a:tr h="3651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幼圆" pitchFamily="49" charset="-122"/>
                          <a:ea typeface="幼圆" pitchFamily="49" charset="-122"/>
                        </a:rPr>
                        <a:t>J</a:t>
                      </a:r>
                      <a:r>
                        <a:rPr kumimoji="0" lang="en-US" altLang="zh-CN" sz="1800" b="1" i="0" u="none" strike="noStrike" cap="none" normalizeH="0" baseline="-25000" smtClean="0">
                          <a:ln>
                            <a:noFill/>
                          </a:ln>
                          <a:solidFill>
                            <a:srgbClr val="0000FF"/>
                          </a:solidFill>
                          <a:effectLst/>
                          <a:latin typeface="Arial" charset="0"/>
                          <a:ea typeface="幼圆" pitchFamily="49"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幼圆" pitchFamily="49" charset="-122"/>
                          <a:ea typeface="幼圆" pitchFamily="49" charset="-122"/>
                        </a:rPr>
                        <a:t>K</a:t>
                      </a:r>
                      <a:r>
                        <a:rPr kumimoji="0" lang="en-US" altLang="zh-CN" sz="1800" b="1" i="0" u="none" strike="noStrike" cap="none" normalizeH="0" baseline="-25000" smtClean="0">
                          <a:ln>
                            <a:noFill/>
                          </a:ln>
                          <a:solidFill>
                            <a:srgbClr val="0000FF"/>
                          </a:solidFill>
                          <a:effectLst/>
                          <a:latin typeface="幼圆" pitchFamily="49" charset="-122"/>
                          <a:ea typeface="幼圆" pitchFamily="49"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r>
              <a:tr h="3540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charset="0"/>
                          <a:ea typeface="幼圆" pitchFamily="49"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charset="0"/>
                          <a:ea typeface="幼圆" pitchFamily="49"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r>
              <a:tr h="3587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charset="0"/>
                          <a:ea typeface="幼圆" pitchFamily="49"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charset="0"/>
                          <a:ea typeface="幼圆" pitchFamily="49"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r>
              <a:tr h="3603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charset="0"/>
                          <a:ea typeface="幼圆" pitchFamily="49"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charset="0"/>
                          <a:ea typeface="幼圆" pitchFamily="49"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r>
              <a:tr h="3571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charset="0"/>
                          <a:ea typeface="幼圆" pitchFamily="49"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charset="0"/>
                          <a:ea typeface="幼圆" pitchFamily="49"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r>
              <a:tr h="3603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charset="0"/>
                          <a:ea typeface="幼圆" pitchFamily="49"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charset="0"/>
                          <a:ea typeface="幼圆" pitchFamily="49"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r>
              <a:tr h="3587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charset="0"/>
                          <a:ea typeface="幼圆" pitchFamily="49"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charset="0"/>
                          <a:ea typeface="幼圆" pitchFamily="49"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r>
              <a:tr h="3603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charset="0"/>
                          <a:ea typeface="幼圆" pitchFamily="49"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charset="0"/>
                          <a:ea typeface="幼圆" pitchFamily="49"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r>
              <a:tr h="355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charset="0"/>
                          <a:ea typeface="幼圆" pitchFamily="49"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charset="0"/>
                          <a:ea typeface="幼圆" pitchFamily="49"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r>
            </a:tbl>
          </a:graphicData>
        </a:graphic>
      </p:graphicFrame>
      <p:graphicFrame>
        <p:nvGraphicFramePr>
          <p:cNvPr id="5237" name="Group 117"/>
          <p:cNvGraphicFramePr>
            <a:graphicFrameLocks noGrp="1"/>
          </p:cNvGraphicFramePr>
          <p:nvPr/>
        </p:nvGraphicFramePr>
        <p:xfrm>
          <a:off x="3627438" y="2484438"/>
          <a:ext cx="1260475" cy="3288666"/>
        </p:xfrm>
        <a:graphic>
          <a:graphicData uri="http://schemas.openxmlformats.org/drawingml/2006/table">
            <a:tbl>
              <a:tblPr/>
              <a:tblGrid>
                <a:gridCol w="630237"/>
                <a:gridCol w="630238"/>
              </a:tblGrid>
              <a:tr h="3143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chemeClr val="accent2"/>
                          </a:solidFill>
                          <a:effectLst/>
                          <a:latin typeface="幼圆" pitchFamily="49" charset="-122"/>
                          <a:ea typeface="幼圆" pitchFamily="49" charset="-122"/>
                        </a:rPr>
                        <a:t>Q</a:t>
                      </a:r>
                      <a:r>
                        <a:rPr kumimoji="0" lang="en-US" altLang="zh-CN" sz="1600" b="1" i="0" u="none" strike="noStrike" cap="none" normalizeH="0" baseline="-25000" smtClean="0">
                          <a:ln>
                            <a:noFill/>
                          </a:ln>
                          <a:solidFill>
                            <a:schemeClr val="accent2"/>
                          </a:solidFill>
                          <a:effectLst/>
                          <a:latin typeface="Arial" charset="0"/>
                          <a:ea typeface="幼圆" pitchFamily="49" charset="-122"/>
                        </a:rPr>
                        <a:t>1</a:t>
                      </a:r>
                      <a:r>
                        <a:rPr kumimoji="0" lang="en-US" altLang="zh-CN" sz="1600" b="1" i="0" u="none" strike="noStrike" cap="none" normalizeH="0" baseline="30000" smtClean="0">
                          <a:ln>
                            <a:noFill/>
                          </a:ln>
                          <a:solidFill>
                            <a:schemeClr val="accent2"/>
                          </a:solidFill>
                          <a:effectLst/>
                          <a:latin typeface="Arial" charset="0"/>
                          <a:ea typeface="幼圆" pitchFamily="49" charset="-122"/>
                        </a:rPr>
                        <a:t>n+1</a:t>
                      </a:r>
                      <a:endParaRPr kumimoji="0" lang="en-US" altLang="zh-CN" sz="1600" b="1" i="0" u="none" strike="noStrike" cap="none" normalizeH="0" baseline="-25000" smtClean="0">
                        <a:ln>
                          <a:noFill/>
                        </a:ln>
                        <a:solidFill>
                          <a:schemeClr val="accent2"/>
                        </a:solidFill>
                        <a:effectLst/>
                        <a:latin typeface="Arial" charset="0"/>
                        <a:ea typeface="幼圆"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D1C39F"/>
                        </a:gs>
                        <a:gs pos="35001">
                          <a:srgbClr val="F0EBD5"/>
                        </a:gs>
                        <a:gs pos="100000">
                          <a:srgbClr val="FFEFD1"/>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0000FF"/>
                          </a:solidFill>
                          <a:effectLst/>
                          <a:latin typeface="幼圆" pitchFamily="49" charset="-122"/>
                          <a:ea typeface="幼圆" pitchFamily="49" charset="-122"/>
                        </a:rPr>
                        <a:t>Q</a:t>
                      </a:r>
                      <a:r>
                        <a:rPr kumimoji="0" lang="en-US" altLang="zh-CN" sz="1600" b="1" i="0" u="none" strike="noStrike" cap="none" normalizeH="0" baseline="-25000" smtClean="0">
                          <a:ln>
                            <a:noFill/>
                          </a:ln>
                          <a:solidFill>
                            <a:srgbClr val="0000FF"/>
                          </a:solidFill>
                          <a:effectLst/>
                          <a:latin typeface="幼圆" pitchFamily="49" charset="-122"/>
                          <a:ea typeface="幼圆" pitchFamily="49" charset="-122"/>
                        </a:rPr>
                        <a:t>0</a:t>
                      </a:r>
                      <a:r>
                        <a:rPr kumimoji="0" lang="en-US" altLang="zh-CN" sz="1600" b="1" i="0" u="none" strike="noStrike" cap="none" normalizeH="0" baseline="30000" smtClean="0">
                          <a:ln>
                            <a:noFill/>
                          </a:ln>
                          <a:solidFill>
                            <a:srgbClr val="0000FF"/>
                          </a:solidFill>
                          <a:effectLst/>
                          <a:latin typeface="幼圆" pitchFamily="49" charset="-122"/>
                          <a:ea typeface="幼圆" pitchFamily="49" charset="-122"/>
                        </a:rPr>
                        <a:t>n+1</a:t>
                      </a:r>
                      <a:endParaRPr kumimoji="0" lang="en-US" altLang="zh-CN" sz="1600" b="1" i="0" u="none" strike="noStrike" cap="none" normalizeH="0" baseline="-25000" smtClean="0">
                        <a:ln>
                          <a:noFill/>
                        </a:ln>
                        <a:solidFill>
                          <a:srgbClr val="0000FF"/>
                        </a:solidFill>
                        <a:effectLst/>
                        <a:latin typeface="幼圆" pitchFamily="49" charset="-122"/>
                        <a:ea typeface="幼圆"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D1C39F"/>
                        </a:gs>
                        <a:gs pos="35001">
                          <a:srgbClr val="F0EBD5"/>
                        </a:gs>
                        <a:gs pos="100000">
                          <a:srgbClr val="FFEFD1"/>
                        </a:gs>
                      </a:gsLst>
                      <a:path path="shape">
                        <a:fillToRect l="50000" t="50000" r="50000" b="50000"/>
                      </a:path>
                    </a:gradFill>
                  </a:tcPr>
                </a:tc>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幼圆" pitchFamily="49" charset="-122"/>
                        <a:ea typeface="幼圆"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D1C39F"/>
                        </a:gs>
                        <a:gs pos="35001">
                          <a:srgbClr val="F0EBD5"/>
                        </a:gs>
                        <a:gs pos="100000">
                          <a:srgbClr val="FFEFD1"/>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幼圆" pitchFamily="49" charset="-122"/>
                        <a:ea typeface="幼圆"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D1C39F"/>
                        </a:gs>
                        <a:gs pos="35001">
                          <a:srgbClr val="F0EBD5"/>
                        </a:gs>
                        <a:gs pos="100000">
                          <a:srgbClr val="FFEFD1"/>
                        </a:gs>
                      </a:gsLst>
                      <a:path path="shape">
                        <a:fillToRect l="50000" t="50000" r="50000" b="50000"/>
                      </a:path>
                    </a:gradFill>
                  </a:tcPr>
                </a:tc>
              </a:tr>
              <a:tr h="3444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幼圆" pitchFamily="49" charset="-122"/>
                        <a:ea typeface="幼圆"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D1C39F"/>
                        </a:gs>
                        <a:gs pos="35001">
                          <a:srgbClr val="F0EBD5"/>
                        </a:gs>
                        <a:gs pos="100000">
                          <a:srgbClr val="FFEFD1"/>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幼圆" pitchFamily="49" charset="-122"/>
                        <a:ea typeface="幼圆"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D1C39F"/>
                        </a:gs>
                        <a:gs pos="35001">
                          <a:srgbClr val="F0EBD5"/>
                        </a:gs>
                        <a:gs pos="100000">
                          <a:srgbClr val="FFEFD1"/>
                        </a:gs>
                      </a:gsLst>
                      <a:path path="shape">
                        <a:fillToRect l="50000" t="50000" r="50000" b="50000"/>
                      </a:path>
                    </a:gradFill>
                  </a:tcPr>
                </a:tc>
              </a:tr>
              <a:tr h="3698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幼圆" pitchFamily="49" charset="-122"/>
                        <a:ea typeface="幼圆"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D1C39F"/>
                        </a:gs>
                        <a:gs pos="35001">
                          <a:srgbClr val="F0EBD5"/>
                        </a:gs>
                        <a:gs pos="100000">
                          <a:srgbClr val="FFEFD1"/>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幼圆" pitchFamily="49" charset="-122"/>
                        <a:ea typeface="幼圆"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D1C39F"/>
                        </a:gs>
                        <a:gs pos="35001">
                          <a:srgbClr val="F0EBD5"/>
                        </a:gs>
                        <a:gs pos="100000">
                          <a:srgbClr val="FFEFD1"/>
                        </a:gs>
                      </a:gsLst>
                      <a:path path="shape">
                        <a:fillToRect l="50000" t="50000" r="50000" b="50000"/>
                      </a:path>
                    </a:gradFill>
                  </a:tcPr>
                </a:tc>
              </a:tr>
              <a:tr h="3413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幼圆" pitchFamily="49" charset="-122"/>
                        <a:ea typeface="幼圆"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D1C39F"/>
                        </a:gs>
                        <a:gs pos="35001">
                          <a:srgbClr val="F0EBD5"/>
                        </a:gs>
                        <a:gs pos="100000">
                          <a:srgbClr val="FFEFD1"/>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幼圆" pitchFamily="49" charset="-122"/>
                        <a:ea typeface="幼圆"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D1C39F"/>
                        </a:gs>
                        <a:gs pos="35001">
                          <a:srgbClr val="F0EBD5"/>
                        </a:gs>
                        <a:gs pos="100000">
                          <a:srgbClr val="FFEFD1"/>
                        </a:gs>
                      </a:gsLst>
                      <a:path path="shape">
                        <a:fillToRect l="50000" t="50000" r="50000" b="50000"/>
                      </a:path>
                    </a:gradFill>
                  </a:tcPr>
                </a:tc>
              </a:tr>
              <a:tr h="3444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幼圆" pitchFamily="49" charset="-122"/>
                        <a:ea typeface="幼圆"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D1C39F"/>
                        </a:gs>
                        <a:gs pos="35001">
                          <a:srgbClr val="F0EBD5"/>
                        </a:gs>
                        <a:gs pos="100000">
                          <a:srgbClr val="FFEFD1"/>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幼圆" pitchFamily="49" charset="-122"/>
                        <a:ea typeface="幼圆"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D1C39F"/>
                        </a:gs>
                        <a:gs pos="35001">
                          <a:srgbClr val="F0EBD5"/>
                        </a:gs>
                        <a:gs pos="100000">
                          <a:srgbClr val="FFEFD1"/>
                        </a:gs>
                      </a:gsLst>
                      <a:path path="shape">
                        <a:fillToRect l="50000" t="50000" r="50000" b="50000"/>
                      </a:path>
                    </a:gradFill>
                  </a:tcPr>
                </a:tc>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幼圆" pitchFamily="49" charset="-122"/>
                        <a:ea typeface="幼圆"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D1C39F"/>
                        </a:gs>
                        <a:gs pos="35001">
                          <a:srgbClr val="F0EBD5"/>
                        </a:gs>
                        <a:gs pos="100000">
                          <a:srgbClr val="FFEFD1"/>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幼圆" pitchFamily="49" charset="-122"/>
                        <a:ea typeface="幼圆"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D1C39F"/>
                        </a:gs>
                        <a:gs pos="35001">
                          <a:srgbClr val="F0EBD5"/>
                        </a:gs>
                        <a:gs pos="100000">
                          <a:srgbClr val="FFEFD1"/>
                        </a:gs>
                      </a:gsLst>
                      <a:path path="shape">
                        <a:fillToRect l="50000" t="50000" r="50000" b="50000"/>
                      </a:path>
                    </a:gradFill>
                  </a:tcPr>
                </a:tc>
              </a:tr>
              <a:tr h="3444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幼圆" pitchFamily="49" charset="-122"/>
                        <a:ea typeface="幼圆"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D1C39F"/>
                        </a:gs>
                        <a:gs pos="35001">
                          <a:srgbClr val="F0EBD5"/>
                        </a:gs>
                        <a:gs pos="100000">
                          <a:srgbClr val="FFEFD1"/>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幼圆" pitchFamily="49" charset="-122"/>
                        <a:ea typeface="幼圆"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D1C39F"/>
                        </a:gs>
                        <a:gs pos="35001">
                          <a:srgbClr val="F0EBD5"/>
                        </a:gs>
                        <a:gs pos="100000">
                          <a:srgbClr val="FFEFD1"/>
                        </a:gs>
                      </a:gsLst>
                      <a:path path="shape">
                        <a:fillToRect l="50000" t="50000" r="50000" b="50000"/>
                      </a:path>
                    </a:gradFill>
                  </a:tcPr>
                </a:tc>
              </a:tr>
              <a:tr h="3889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幼圆" pitchFamily="49" charset="-122"/>
                        <a:ea typeface="幼圆"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D1C39F"/>
                        </a:gs>
                        <a:gs pos="35001">
                          <a:srgbClr val="F0EBD5"/>
                        </a:gs>
                        <a:gs pos="100000">
                          <a:srgbClr val="FFEFD1"/>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幼圆" pitchFamily="49" charset="-122"/>
                        <a:ea typeface="幼圆"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D1C39F"/>
                        </a:gs>
                        <a:gs pos="35001">
                          <a:srgbClr val="F0EBD5"/>
                        </a:gs>
                        <a:gs pos="100000">
                          <a:srgbClr val="FFEFD1"/>
                        </a:gs>
                      </a:gsLst>
                      <a:path path="shape">
                        <a:fillToRect l="50000" t="50000" r="50000" b="50000"/>
                      </a:path>
                    </a:gradFill>
                  </a:tcPr>
                </a:tc>
              </a:tr>
            </a:tbl>
          </a:graphicData>
        </a:graphic>
      </p:graphicFrame>
      <p:graphicFrame>
        <p:nvGraphicFramePr>
          <p:cNvPr id="5269" name="Group 149"/>
          <p:cNvGraphicFramePr>
            <a:graphicFrameLocks noGrp="1"/>
          </p:cNvGraphicFramePr>
          <p:nvPr/>
        </p:nvGraphicFramePr>
        <p:xfrm>
          <a:off x="4932363" y="2484438"/>
          <a:ext cx="471487" cy="3291840"/>
        </p:xfrm>
        <a:graphic>
          <a:graphicData uri="http://schemas.openxmlformats.org/drawingml/2006/table">
            <a:tbl>
              <a:tblPr/>
              <a:tblGrid>
                <a:gridCol w="471487"/>
              </a:tblGrid>
              <a:tr h="2968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FF3300"/>
                          </a:solidFill>
                          <a:effectLst/>
                          <a:latin typeface="幼圆" pitchFamily="49" charset="-122"/>
                          <a:ea typeface="幼圆" pitchFamily="49" charset="-122"/>
                        </a:rPr>
                        <a:t>Z</a:t>
                      </a:r>
                      <a:endParaRPr kumimoji="0" lang="en-US" altLang="zh-CN" sz="1800" b="1" i="0" u="none" strike="noStrike" cap="none" normalizeH="0" baseline="-25000" smtClean="0">
                        <a:ln>
                          <a:noFill/>
                        </a:ln>
                        <a:solidFill>
                          <a:srgbClr val="FF3300"/>
                        </a:solidFill>
                        <a:effectLst/>
                        <a:latin typeface="Arial" charset="0"/>
                        <a:ea typeface="幼圆" pitchFamily="49"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D1C39F"/>
                        </a:gs>
                        <a:gs pos="35001">
                          <a:srgbClr val="F0EBD5"/>
                        </a:gs>
                        <a:gs pos="100000">
                          <a:srgbClr val="FFEFD1"/>
                        </a:gs>
                      </a:gsLst>
                      <a:path path="shape">
                        <a:fillToRect l="50000" t="50000" r="50000" b="50000"/>
                      </a:path>
                    </a:gradFill>
                  </a:tcPr>
                </a:tc>
              </a:tr>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幼圆" pitchFamily="49" charset="-122"/>
                        <a:ea typeface="幼圆" pitchFamily="49"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D1C39F"/>
                        </a:gs>
                        <a:gs pos="35001">
                          <a:srgbClr val="F0EBD5"/>
                        </a:gs>
                        <a:gs pos="100000">
                          <a:srgbClr val="FFEFD1"/>
                        </a:gs>
                      </a:gsLst>
                      <a:path path="shape">
                        <a:fillToRect l="50000" t="50000" r="50000" b="50000"/>
                      </a:path>
                    </a:gradFill>
                  </a:tcPr>
                </a:tc>
              </a:tr>
              <a:tr h="3413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幼圆" pitchFamily="49" charset="-122"/>
                        <a:ea typeface="幼圆" pitchFamily="49"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D1C39F"/>
                        </a:gs>
                        <a:gs pos="35001">
                          <a:srgbClr val="F0EBD5"/>
                        </a:gs>
                        <a:gs pos="100000">
                          <a:srgbClr val="FFEFD1"/>
                        </a:gs>
                      </a:gsLst>
                      <a:path path="shape">
                        <a:fillToRect l="50000" t="50000" r="50000" b="50000"/>
                      </a:path>
                    </a:gradFill>
                  </a:tcPr>
                </a:tc>
              </a:tr>
              <a:tr h="3413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幼圆" pitchFamily="49" charset="-122"/>
                        <a:ea typeface="幼圆" pitchFamily="49"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D1C39F"/>
                        </a:gs>
                        <a:gs pos="35001">
                          <a:srgbClr val="F0EBD5"/>
                        </a:gs>
                        <a:gs pos="100000">
                          <a:srgbClr val="FFEFD1"/>
                        </a:gs>
                      </a:gsLst>
                      <a:path path="shape">
                        <a:fillToRect l="50000" t="50000" r="50000" b="50000"/>
                      </a:path>
                    </a:gradFill>
                  </a:tcPr>
                </a:tc>
              </a:tr>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幼圆" pitchFamily="49" charset="-122"/>
                        <a:ea typeface="幼圆" pitchFamily="49"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D1C39F"/>
                        </a:gs>
                        <a:gs pos="35001">
                          <a:srgbClr val="F0EBD5"/>
                        </a:gs>
                        <a:gs pos="100000">
                          <a:srgbClr val="FFEFD1"/>
                        </a:gs>
                      </a:gsLst>
                      <a:path path="shape">
                        <a:fillToRect l="50000" t="50000" r="50000" b="50000"/>
                      </a:path>
                    </a:gradFill>
                  </a:tcPr>
                </a:tc>
              </a:tr>
              <a:tr h="3413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幼圆" pitchFamily="49" charset="-122"/>
                        <a:ea typeface="幼圆" pitchFamily="49"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D1C39F"/>
                        </a:gs>
                        <a:gs pos="35001">
                          <a:srgbClr val="F0EBD5"/>
                        </a:gs>
                        <a:gs pos="100000">
                          <a:srgbClr val="FFEFD1"/>
                        </a:gs>
                      </a:gsLst>
                      <a:path path="shape">
                        <a:fillToRect l="50000" t="50000" r="50000" b="50000"/>
                      </a:path>
                    </a:gradFill>
                  </a:tcPr>
                </a:tc>
              </a:tr>
              <a:tr h="3413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幼圆" pitchFamily="49" charset="-122"/>
                        <a:ea typeface="幼圆" pitchFamily="49"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D1C39F"/>
                        </a:gs>
                        <a:gs pos="35001">
                          <a:srgbClr val="F0EBD5"/>
                        </a:gs>
                        <a:gs pos="100000">
                          <a:srgbClr val="FFEFD1"/>
                        </a:gs>
                      </a:gsLst>
                      <a:path path="shape">
                        <a:fillToRect l="50000" t="50000" r="50000" b="50000"/>
                      </a:path>
                    </a:gradFill>
                  </a:tcPr>
                </a:tc>
              </a:tr>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幼圆" pitchFamily="49" charset="-122"/>
                        <a:ea typeface="幼圆" pitchFamily="49"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D1C39F"/>
                        </a:gs>
                        <a:gs pos="35001">
                          <a:srgbClr val="F0EBD5"/>
                        </a:gs>
                        <a:gs pos="100000">
                          <a:srgbClr val="FFEFD1"/>
                        </a:gs>
                      </a:gsLst>
                      <a:path path="shape">
                        <a:fillToRect l="50000" t="50000" r="50000" b="50000"/>
                      </a:path>
                    </a:gradFill>
                  </a:tcPr>
                </a:tc>
              </a:tr>
              <a:tr h="3413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幼圆" pitchFamily="49" charset="-122"/>
                        <a:ea typeface="幼圆" pitchFamily="49"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D1C39F"/>
                        </a:gs>
                        <a:gs pos="35001">
                          <a:srgbClr val="F0EBD5"/>
                        </a:gs>
                        <a:gs pos="100000">
                          <a:srgbClr val="FFEFD1"/>
                        </a:gs>
                      </a:gsLst>
                      <a:path path="shape">
                        <a:fillToRect l="50000" t="50000" r="50000" b="50000"/>
                      </a:path>
                    </a:gradFill>
                  </a:tcPr>
                </a:tc>
              </a:tr>
            </a:tbl>
          </a:graphicData>
        </a:graphic>
      </p:graphicFrame>
      <p:graphicFrame>
        <p:nvGraphicFramePr>
          <p:cNvPr id="5291" name="Object 171"/>
          <p:cNvGraphicFramePr>
            <a:graphicFrameLocks noChangeAspect="1"/>
          </p:cNvGraphicFramePr>
          <p:nvPr/>
        </p:nvGraphicFramePr>
        <p:xfrm>
          <a:off x="5651500" y="2079625"/>
          <a:ext cx="1309688" cy="414338"/>
        </p:xfrm>
        <a:graphic>
          <a:graphicData uri="http://schemas.openxmlformats.org/presentationml/2006/ole">
            <mc:AlternateContent xmlns:mc="http://schemas.openxmlformats.org/markup-compatibility/2006">
              <mc:Choice xmlns:v="urn:schemas-microsoft-com:vml" Requires="v">
                <p:oleObj spid="_x0000_s56457" name="公式" r:id="rId3" imgW="723600" imgH="228600" progId="Equation.3">
                  <p:embed/>
                </p:oleObj>
              </mc:Choice>
              <mc:Fallback>
                <p:oleObj name="公式" r:id="rId3" imgW="7236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1500" y="2079625"/>
                        <a:ext cx="1309688" cy="414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92" name="Object 172"/>
          <p:cNvGraphicFramePr>
            <a:graphicFrameLocks noChangeAspect="1"/>
          </p:cNvGraphicFramePr>
          <p:nvPr/>
        </p:nvGraphicFramePr>
        <p:xfrm>
          <a:off x="5700713" y="2484438"/>
          <a:ext cx="1976437" cy="414337"/>
        </p:xfrm>
        <a:graphic>
          <a:graphicData uri="http://schemas.openxmlformats.org/presentationml/2006/ole">
            <mc:AlternateContent xmlns:mc="http://schemas.openxmlformats.org/markup-compatibility/2006">
              <mc:Choice xmlns:v="urn:schemas-microsoft-com:vml" Requires="v">
                <p:oleObj spid="_x0000_s56458" name="公式" r:id="rId5" imgW="1091880" imgH="228600" progId="Equation.3">
                  <p:embed/>
                </p:oleObj>
              </mc:Choice>
              <mc:Fallback>
                <p:oleObj name="公式" r:id="rId5" imgW="109188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00713" y="2484438"/>
                        <a:ext cx="1976437" cy="414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93" name="Object 173"/>
          <p:cNvGraphicFramePr>
            <a:graphicFrameLocks noChangeAspect="1"/>
          </p:cNvGraphicFramePr>
          <p:nvPr/>
        </p:nvGraphicFramePr>
        <p:xfrm>
          <a:off x="5607050" y="4479925"/>
          <a:ext cx="1184275" cy="479425"/>
        </p:xfrm>
        <a:graphic>
          <a:graphicData uri="http://schemas.openxmlformats.org/presentationml/2006/ole">
            <mc:AlternateContent xmlns:mc="http://schemas.openxmlformats.org/markup-compatibility/2006">
              <mc:Choice xmlns:v="urn:schemas-microsoft-com:vml" Requires="v">
                <p:oleObj spid="_x0000_s56459" name="公式" r:id="rId7" imgW="660240" imgH="266400" progId="Equation.3">
                  <p:embed/>
                </p:oleObj>
              </mc:Choice>
              <mc:Fallback>
                <p:oleObj name="公式" r:id="rId7" imgW="660240" imgH="2664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07050" y="4479925"/>
                        <a:ext cx="1184275"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94" name="Text Box 174"/>
          <p:cNvSpPr txBox="1">
            <a:spLocks noChangeArrowheads="1"/>
          </p:cNvSpPr>
          <p:nvPr/>
        </p:nvSpPr>
        <p:spPr bwMode="auto">
          <a:xfrm>
            <a:off x="1863725" y="2792413"/>
            <a:ext cx="86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solidFill>
                  <a:schemeClr val="accent2"/>
                </a:solidFill>
                <a:ea typeface="幼圆" pitchFamily="49" charset="-122"/>
              </a:rPr>
              <a:t>0  0</a:t>
            </a:r>
          </a:p>
        </p:txBody>
      </p:sp>
      <p:sp>
        <p:nvSpPr>
          <p:cNvPr id="5295" name="Rectangle 175"/>
          <p:cNvSpPr>
            <a:spLocks noChangeArrowheads="1"/>
          </p:cNvSpPr>
          <p:nvPr/>
        </p:nvSpPr>
        <p:spPr bwMode="auto">
          <a:xfrm>
            <a:off x="1871663" y="3125788"/>
            <a:ext cx="692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zh-CN" sz="2400">
                <a:solidFill>
                  <a:schemeClr val="accent2"/>
                </a:solidFill>
                <a:ea typeface="幼圆" pitchFamily="49" charset="-122"/>
              </a:rPr>
              <a:t>1  1</a:t>
            </a:r>
          </a:p>
        </p:txBody>
      </p:sp>
      <p:sp>
        <p:nvSpPr>
          <p:cNvPr id="5296" name="Rectangle 176"/>
          <p:cNvSpPr>
            <a:spLocks noChangeArrowheads="1"/>
          </p:cNvSpPr>
          <p:nvPr/>
        </p:nvSpPr>
        <p:spPr bwMode="auto">
          <a:xfrm>
            <a:off x="1871663" y="3538538"/>
            <a:ext cx="692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zh-CN" sz="2400">
                <a:solidFill>
                  <a:schemeClr val="accent2"/>
                </a:solidFill>
                <a:ea typeface="幼圆" pitchFamily="49" charset="-122"/>
              </a:rPr>
              <a:t>0  0</a:t>
            </a:r>
          </a:p>
        </p:txBody>
      </p:sp>
      <p:sp>
        <p:nvSpPr>
          <p:cNvPr id="5297" name="Rectangle 177"/>
          <p:cNvSpPr>
            <a:spLocks noChangeArrowheads="1"/>
          </p:cNvSpPr>
          <p:nvPr/>
        </p:nvSpPr>
        <p:spPr bwMode="auto">
          <a:xfrm>
            <a:off x="1871663" y="3890963"/>
            <a:ext cx="692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zh-CN" sz="2400">
                <a:solidFill>
                  <a:schemeClr val="accent2"/>
                </a:solidFill>
                <a:ea typeface="幼圆" pitchFamily="49" charset="-122"/>
              </a:rPr>
              <a:t>1  1</a:t>
            </a:r>
          </a:p>
        </p:txBody>
      </p:sp>
      <p:sp>
        <p:nvSpPr>
          <p:cNvPr id="5298" name="Rectangle 178"/>
          <p:cNvSpPr>
            <a:spLocks noChangeArrowheads="1"/>
          </p:cNvSpPr>
          <p:nvPr/>
        </p:nvSpPr>
        <p:spPr bwMode="auto">
          <a:xfrm>
            <a:off x="1871663" y="4257675"/>
            <a:ext cx="692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zh-CN" sz="2400">
                <a:solidFill>
                  <a:schemeClr val="accent2"/>
                </a:solidFill>
                <a:ea typeface="幼圆" pitchFamily="49" charset="-122"/>
              </a:rPr>
              <a:t>1  1</a:t>
            </a:r>
          </a:p>
        </p:txBody>
      </p:sp>
      <p:sp>
        <p:nvSpPr>
          <p:cNvPr id="5299" name="Rectangle 179"/>
          <p:cNvSpPr>
            <a:spLocks noChangeArrowheads="1"/>
          </p:cNvSpPr>
          <p:nvPr/>
        </p:nvSpPr>
        <p:spPr bwMode="auto">
          <a:xfrm>
            <a:off x="1871663" y="4618038"/>
            <a:ext cx="692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zh-CN" sz="2400">
                <a:solidFill>
                  <a:schemeClr val="accent2"/>
                </a:solidFill>
                <a:ea typeface="幼圆" pitchFamily="49" charset="-122"/>
              </a:rPr>
              <a:t>0  0</a:t>
            </a:r>
          </a:p>
        </p:txBody>
      </p:sp>
      <p:sp>
        <p:nvSpPr>
          <p:cNvPr id="5300" name="Rectangle 180"/>
          <p:cNvSpPr>
            <a:spLocks noChangeArrowheads="1"/>
          </p:cNvSpPr>
          <p:nvPr/>
        </p:nvSpPr>
        <p:spPr bwMode="auto">
          <a:xfrm>
            <a:off x="1871663" y="4978400"/>
            <a:ext cx="692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zh-CN" sz="2400">
                <a:solidFill>
                  <a:schemeClr val="accent2"/>
                </a:solidFill>
                <a:ea typeface="幼圆" pitchFamily="49" charset="-122"/>
              </a:rPr>
              <a:t>1  1</a:t>
            </a:r>
          </a:p>
        </p:txBody>
      </p:sp>
      <p:sp>
        <p:nvSpPr>
          <p:cNvPr id="5301" name="Rectangle 181"/>
          <p:cNvSpPr>
            <a:spLocks noChangeArrowheads="1"/>
          </p:cNvSpPr>
          <p:nvPr/>
        </p:nvSpPr>
        <p:spPr bwMode="auto">
          <a:xfrm>
            <a:off x="1871663" y="5330825"/>
            <a:ext cx="692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zh-CN" sz="2400">
                <a:solidFill>
                  <a:schemeClr val="accent2"/>
                </a:solidFill>
                <a:ea typeface="幼圆" pitchFamily="49" charset="-122"/>
              </a:rPr>
              <a:t>0  0</a:t>
            </a:r>
          </a:p>
        </p:txBody>
      </p:sp>
      <p:sp>
        <p:nvSpPr>
          <p:cNvPr id="5302" name="Rectangle 182"/>
          <p:cNvSpPr>
            <a:spLocks noChangeArrowheads="1"/>
          </p:cNvSpPr>
          <p:nvPr/>
        </p:nvSpPr>
        <p:spPr bwMode="auto">
          <a:xfrm>
            <a:off x="5562600" y="2843213"/>
            <a:ext cx="35099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a:latin typeface="幼圆" pitchFamily="49" charset="-122"/>
                <a:ea typeface="幼圆" pitchFamily="49" charset="-122"/>
              </a:rPr>
              <a:t>当现态</a:t>
            </a:r>
            <a:r>
              <a:rPr lang="en-US" altLang="zh-CN" sz="2000">
                <a:ea typeface="幼圆" pitchFamily="49" charset="-122"/>
              </a:rPr>
              <a:t>Q</a:t>
            </a:r>
            <a:r>
              <a:rPr lang="en-US" altLang="zh-CN" sz="2000" baseline="-4000">
                <a:ea typeface="幼圆" pitchFamily="49" charset="-122"/>
              </a:rPr>
              <a:t>0</a:t>
            </a:r>
            <a:r>
              <a:rPr lang="zh-CN" altLang="en-US" sz="2000">
                <a:latin typeface="幼圆" pitchFamily="49" charset="-122"/>
                <a:ea typeface="幼圆" pitchFamily="49" charset="-122"/>
              </a:rPr>
              <a:t>为</a:t>
            </a:r>
            <a:r>
              <a:rPr lang="en-US" altLang="zh-CN" sz="2000">
                <a:ea typeface="幼圆" pitchFamily="49" charset="-122"/>
              </a:rPr>
              <a:t>0</a:t>
            </a:r>
            <a:r>
              <a:rPr lang="zh-CN" altLang="en-US" sz="2000">
                <a:latin typeface="幼圆" pitchFamily="49" charset="-122"/>
                <a:ea typeface="幼圆" pitchFamily="49" charset="-122"/>
              </a:rPr>
              <a:t>时，</a:t>
            </a:r>
            <a:r>
              <a:rPr lang="en-US" altLang="zh-CN" sz="2000">
                <a:ea typeface="幼圆" pitchFamily="49" charset="-122"/>
              </a:rPr>
              <a:t>J</a:t>
            </a:r>
            <a:r>
              <a:rPr lang="en-US" altLang="zh-CN" sz="2000" baseline="-4000">
                <a:ea typeface="幼圆" pitchFamily="49" charset="-122"/>
              </a:rPr>
              <a:t>0</a:t>
            </a:r>
            <a:r>
              <a:rPr lang="zh-CN" altLang="en-US" sz="2000">
                <a:ea typeface="幼圆" pitchFamily="49" charset="-122"/>
              </a:rPr>
              <a:t>＝</a:t>
            </a:r>
            <a:r>
              <a:rPr lang="en-US" altLang="zh-CN" sz="2000">
                <a:ea typeface="幼圆" pitchFamily="49" charset="-122"/>
              </a:rPr>
              <a:t>K</a:t>
            </a:r>
            <a:r>
              <a:rPr lang="en-US" altLang="zh-CN" sz="2000" baseline="-4000">
                <a:ea typeface="幼圆" pitchFamily="49" charset="-122"/>
              </a:rPr>
              <a:t>0</a:t>
            </a:r>
            <a:r>
              <a:rPr lang="zh-CN" altLang="en-US" sz="2000">
                <a:ea typeface="幼圆" pitchFamily="49" charset="-122"/>
              </a:rPr>
              <a:t>＝</a:t>
            </a:r>
            <a:r>
              <a:rPr lang="en-US" altLang="zh-CN" sz="2000">
                <a:ea typeface="幼圆" pitchFamily="49" charset="-122"/>
              </a:rPr>
              <a:t>11</a:t>
            </a:r>
          </a:p>
        </p:txBody>
      </p:sp>
      <p:sp>
        <p:nvSpPr>
          <p:cNvPr id="5303" name="Rectangle 183"/>
          <p:cNvSpPr>
            <a:spLocks noChangeArrowheads="1"/>
          </p:cNvSpPr>
          <p:nvPr/>
        </p:nvSpPr>
        <p:spPr bwMode="auto">
          <a:xfrm>
            <a:off x="5603875" y="3179763"/>
            <a:ext cx="1489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Clr>
                <a:schemeClr val="hlink"/>
              </a:buClr>
              <a:buSzPct val="75000"/>
              <a:buFont typeface="Wingdings" pitchFamily="2" charset="2"/>
              <a:buNone/>
            </a:pPr>
            <a:r>
              <a:rPr lang="en-US" altLang="zh-CN" sz="2400">
                <a:solidFill>
                  <a:srgbClr val="0000FF"/>
                </a:solidFill>
                <a:ea typeface="幼圆" pitchFamily="49" charset="-122"/>
              </a:rPr>
              <a:t>Q</a:t>
            </a:r>
            <a:r>
              <a:rPr lang="en-US" altLang="zh-CN" sz="2400" baseline="-25000">
                <a:solidFill>
                  <a:srgbClr val="0000FF"/>
                </a:solidFill>
                <a:ea typeface="幼圆" pitchFamily="49" charset="-122"/>
              </a:rPr>
              <a:t>0</a:t>
            </a:r>
            <a:r>
              <a:rPr lang="en-US" altLang="zh-CN" sz="2400" baseline="30000">
                <a:solidFill>
                  <a:srgbClr val="0000FF"/>
                </a:solidFill>
                <a:ea typeface="幼圆" pitchFamily="49" charset="-122"/>
              </a:rPr>
              <a:t>n+1</a:t>
            </a:r>
            <a:r>
              <a:rPr lang="en-US" altLang="zh-CN" sz="2400">
                <a:solidFill>
                  <a:srgbClr val="0000FF"/>
                </a:solidFill>
                <a:ea typeface="幼圆" pitchFamily="49" charset="-122"/>
              </a:rPr>
              <a:t>=/Q</a:t>
            </a:r>
            <a:r>
              <a:rPr lang="en-US" altLang="zh-CN" sz="2400" baseline="-25000">
                <a:solidFill>
                  <a:srgbClr val="0000FF"/>
                </a:solidFill>
                <a:ea typeface="幼圆" pitchFamily="49" charset="-122"/>
              </a:rPr>
              <a:t>n</a:t>
            </a:r>
          </a:p>
        </p:txBody>
      </p:sp>
      <p:sp>
        <p:nvSpPr>
          <p:cNvPr id="5304" name="Rectangle 184"/>
          <p:cNvSpPr>
            <a:spLocks noChangeArrowheads="1"/>
          </p:cNvSpPr>
          <p:nvPr/>
        </p:nvSpPr>
        <p:spPr bwMode="auto">
          <a:xfrm>
            <a:off x="5518150" y="3573463"/>
            <a:ext cx="35099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a:latin typeface="幼圆" pitchFamily="49" charset="-122"/>
                <a:ea typeface="幼圆" pitchFamily="49" charset="-122"/>
              </a:rPr>
              <a:t>当现态</a:t>
            </a:r>
            <a:r>
              <a:rPr lang="en-US" altLang="zh-CN" sz="2000">
                <a:ea typeface="幼圆" pitchFamily="49" charset="-122"/>
              </a:rPr>
              <a:t>Q</a:t>
            </a:r>
            <a:r>
              <a:rPr lang="en-US" altLang="zh-CN" sz="2000" baseline="-4000">
                <a:ea typeface="幼圆" pitchFamily="49" charset="-122"/>
              </a:rPr>
              <a:t>1</a:t>
            </a:r>
            <a:r>
              <a:rPr lang="zh-CN" altLang="en-US" sz="2000">
                <a:latin typeface="幼圆" pitchFamily="49" charset="-122"/>
                <a:ea typeface="幼圆" pitchFamily="49" charset="-122"/>
              </a:rPr>
              <a:t>为</a:t>
            </a:r>
            <a:r>
              <a:rPr lang="en-US" altLang="zh-CN" sz="2000">
                <a:ea typeface="幼圆" pitchFamily="49" charset="-122"/>
              </a:rPr>
              <a:t>0</a:t>
            </a:r>
            <a:r>
              <a:rPr lang="zh-CN" altLang="en-US" sz="2000">
                <a:latin typeface="幼圆" pitchFamily="49" charset="-122"/>
                <a:ea typeface="幼圆" pitchFamily="49" charset="-122"/>
              </a:rPr>
              <a:t>时，</a:t>
            </a:r>
            <a:r>
              <a:rPr lang="en-US" altLang="zh-CN" sz="2000">
                <a:ea typeface="幼圆" pitchFamily="49" charset="-122"/>
              </a:rPr>
              <a:t>J</a:t>
            </a:r>
            <a:r>
              <a:rPr lang="en-US" altLang="zh-CN" sz="2000" baseline="-4000">
                <a:ea typeface="幼圆" pitchFamily="49" charset="-122"/>
              </a:rPr>
              <a:t>1</a:t>
            </a:r>
            <a:r>
              <a:rPr lang="zh-CN" altLang="en-US" sz="2000">
                <a:ea typeface="幼圆" pitchFamily="49" charset="-122"/>
              </a:rPr>
              <a:t>＝</a:t>
            </a:r>
            <a:r>
              <a:rPr lang="en-US" altLang="zh-CN" sz="2000">
                <a:ea typeface="幼圆" pitchFamily="49" charset="-122"/>
              </a:rPr>
              <a:t>K</a:t>
            </a:r>
            <a:r>
              <a:rPr lang="en-US" altLang="zh-CN" sz="2000" baseline="-4000">
                <a:ea typeface="幼圆" pitchFamily="49" charset="-122"/>
              </a:rPr>
              <a:t>1</a:t>
            </a:r>
            <a:r>
              <a:rPr lang="zh-CN" altLang="en-US" sz="2000">
                <a:ea typeface="幼圆" pitchFamily="49" charset="-122"/>
              </a:rPr>
              <a:t>＝</a:t>
            </a:r>
            <a:r>
              <a:rPr lang="en-US" altLang="zh-CN" sz="2000">
                <a:ea typeface="幼圆" pitchFamily="49" charset="-122"/>
              </a:rPr>
              <a:t>00</a:t>
            </a:r>
          </a:p>
        </p:txBody>
      </p:sp>
      <p:sp>
        <p:nvSpPr>
          <p:cNvPr id="5305" name="Rectangle 185"/>
          <p:cNvSpPr>
            <a:spLocks noChangeArrowheads="1"/>
          </p:cNvSpPr>
          <p:nvPr/>
        </p:nvSpPr>
        <p:spPr bwMode="auto">
          <a:xfrm>
            <a:off x="5607050" y="3886200"/>
            <a:ext cx="1404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0000FF"/>
                </a:solidFill>
                <a:ea typeface="幼圆" pitchFamily="49" charset="-122"/>
              </a:rPr>
              <a:t>Q</a:t>
            </a:r>
            <a:r>
              <a:rPr lang="en-US" altLang="zh-CN" sz="2400" baseline="-25000">
                <a:solidFill>
                  <a:srgbClr val="0000FF"/>
                </a:solidFill>
                <a:ea typeface="幼圆" pitchFamily="49" charset="-122"/>
              </a:rPr>
              <a:t>1</a:t>
            </a:r>
            <a:r>
              <a:rPr lang="en-US" altLang="zh-CN" sz="2400" baseline="30000">
                <a:solidFill>
                  <a:srgbClr val="0000FF"/>
                </a:solidFill>
                <a:ea typeface="幼圆" pitchFamily="49" charset="-122"/>
              </a:rPr>
              <a:t>n+1</a:t>
            </a:r>
            <a:r>
              <a:rPr lang="en-US" altLang="zh-CN" sz="2400">
                <a:solidFill>
                  <a:srgbClr val="0000FF"/>
                </a:solidFill>
                <a:ea typeface="幼圆" pitchFamily="49" charset="-122"/>
              </a:rPr>
              <a:t>=Q</a:t>
            </a:r>
            <a:r>
              <a:rPr lang="en-US" altLang="zh-CN" sz="2400" baseline="-25000">
                <a:solidFill>
                  <a:srgbClr val="0000FF"/>
                </a:solidFill>
                <a:ea typeface="幼圆" pitchFamily="49" charset="-122"/>
              </a:rPr>
              <a:t>n</a:t>
            </a:r>
          </a:p>
        </p:txBody>
      </p:sp>
      <p:sp>
        <p:nvSpPr>
          <p:cNvPr id="5306" name="Text Box 186"/>
          <p:cNvSpPr txBox="1">
            <a:spLocks noChangeArrowheads="1"/>
          </p:cNvSpPr>
          <p:nvPr/>
        </p:nvSpPr>
        <p:spPr bwMode="auto">
          <a:xfrm>
            <a:off x="5472113" y="4906963"/>
            <a:ext cx="33956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a:ea typeface="幼圆" pitchFamily="49" charset="-122"/>
              </a:rPr>
              <a:t>输出</a:t>
            </a:r>
            <a:r>
              <a:rPr lang="en-US" altLang="zh-CN" sz="2400">
                <a:ea typeface="幼圆" pitchFamily="49" charset="-122"/>
              </a:rPr>
              <a:t>Z</a:t>
            </a:r>
            <a:r>
              <a:rPr lang="en-US" altLang="zh-CN" sz="2400">
                <a:latin typeface="幼圆" pitchFamily="49" charset="-122"/>
                <a:ea typeface="幼圆" pitchFamily="49" charset="-122"/>
              </a:rPr>
              <a:t>:</a:t>
            </a:r>
            <a:r>
              <a:rPr lang="zh-CN" altLang="en-US" sz="2400">
                <a:latin typeface="幼圆" pitchFamily="49" charset="-122"/>
                <a:ea typeface="幼圆" pitchFamily="49" charset="-122"/>
              </a:rPr>
              <a:t>当</a:t>
            </a:r>
            <a:r>
              <a:rPr lang="en-US" altLang="zh-CN" sz="2400">
                <a:ea typeface="幼圆" pitchFamily="49" charset="-122"/>
              </a:rPr>
              <a:t>X</a:t>
            </a:r>
            <a:r>
              <a:rPr lang="zh-CN" altLang="en-US" sz="2400">
                <a:ea typeface="幼圆" pitchFamily="49" charset="-122"/>
              </a:rPr>
              <a:t>＝</a:t>
            </a:r>
            <a:r>
              <a:rPr lang="en-US" altLang="zh-CN" sz="2400">
                <a:ea typeface="幼圆" pitchFamily="49" charset="-122"/>
              </a:rPr>
              <a:t>0</a:t>
            </a:r>
            <a:r>
              <a:rPr lang="zh-CN" altLang="en-US" sz="2400">
                <a:ea typeface="幼圆" pitchFamily="49" charset="-122"/>
              </a:rPr>
              <a:t>，</a:t>
            </a:r>
            <a:r>
              <a:rPr lang="en-US" altLang="zh-CN" sz="2400">
                <a:ea typeface="幼圆" pitchFamily="49" charset="-122"/>
              </a:rPr>
              <a:t>Z </a:t>
            </a:r>
            <a:r>
              <a:rPr lang="zh-CN" altLang="en-US" sz="2400">
                <a:ea typeface="幼圆" pitchFamily="49" charset="-122"/>
              </a:rPr>
              <a:t>＝</a:t>
            </a:r>
            <a:r>
              <a:rPr lang="en-US" altLang="zh-CN" sz="2400">
                <a:ea typeface="幼圆" pitchFamily="49" charset="-122"/>
              </a:rPr>
              <a:t>1</a:t>
            </a:r>
          </a:p>
        </p:txBody>
      </p:sp>
      <p:sp>
        <p:nvSpPr>
          <p:cNvPr id="5307" name="Text Box 187"/>
          <p:cNvSpPr txBox="1">
            <a:spLocks noChangeArrowheads="1"/>
          </p:cNvSpPr>
          <p:nvPr/>
        </p:nvSpPr>
        <p:spPr bwMode="auto">
          <a:xfrm>
            <a:off x="5516563" y="5357813"/>
            <a:ext cx="2944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a:ea typeface="幼圆" pitchFamily="49" charset="-122"/>
              </a:rPr>
              <a:t>当</a:t>
            </a:r>
            <a:r>
              <a:rPr lang="en-US" altLang="zh-CN" sz="2400">
                <a:ea typeface="幼圆" pitchFamily="49" charset="-122"/>
              </a:rPr>
              <a:t>:X=1,Q</a:t>
            </a:r>
            <a:r>
              <a:rPr lang="en-US" altLang="zh-CN" sz="2400" baseline="-25000">
                <a:ea typeface="幼圆" pitchFamily="49" charset="-122"/>
              </a:rPr>
              <a:t>1</a:t>
            </a:r>
            <a:r>
              <a:rPr lang="en-US" altLang="zh-CN" sz="2400">
                <a:ea typeface="幼圆" pitchFamily="49" charset="-122"/>
              </a:rPr>
              <a:t>=0,Z=0</a:t>
            </a:r>
          </a:p>
        </p:txBody>
      </p:sp>
      <p:sp>
        <p:nvSpPr>
          <p:cNvPr id="5308" name="Text Box 188"/>
          <p:cNvSpPr txBox="1">
            <a:spLocks noChangeArrowheads="1"/>
          </p:cNvSpPr>
          <p:nvPr/>
        </p:nvSpPr>
        <p:spPr bwMode="auto">
          <a:xfrm>
            <a:off x="4346575" y="2754313"/>
            <a:ext cx="2873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solidFill>
                  <a:srgbClr val="0000FF"/>
                </a:solidFill>
                <a:ea typeface="幼圆" pitchFamily="49" charset="-122"/>
              </a:rPr>
              <a:t>1</a:t>
            </a:r>
          </a:p>
        </p:txBody>
      </p:sp>
      <p:sp>
        <p:nvSpPr>
          <p:cNvPr id="5309" name="Rectangle 189"/>
          <p:cNvSpPr>
            <a:spLocks noChangeArrowheads="1"/>
          </p:cNvSpPr>
          <p:nvPr/>
        </p:nvSpPr>
        <p:spPr bwMode="auto">
          <a:xfrm>
            <a:off x="4346575" y="3133725"/>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0000FF"/>
                </a:solidFill>
                <a:ea typeface="幼圆" pitchFamily="49" charset="-122"/>
              </a:rPr>
              <a:t>0</a:t>
            </a:r>
          </a:p>
        </p:txBody>
      </p:sp>
      <p:sp>
        <p:nvSpPr>
          <p:cNvPr id="5310" name="Rectangle 190"/>
          <p:cNvSpPr>
            <a:spLocks noChangeArrowheads="1"/>
          </p:cNvSpPr>
          <p:nvPr/>
        </p:nvSpPr>
        <p:spPr bwMode="auto">
          <a:xfrm>
            <a:off x="4370388" y="3511550"/>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0000FF"/>
                </a:solidFill>
                <a:ea typeface="幼圆" pitchFamily="49" charset="-122"/>
              </a:rPr>
              <a:t>1</a:t>
            </a:r>
          </a:p>
        </p:txBody>
      </p:sp>
      <p:sp>
        <p:nvSpPr>
          <p:cNvPr id="5311" name="Rectangle 191"/>
          <p:cNvSpPr>
            <a:spLocks noChangeArrowheads="1"/>
          </p:cNvSpPr>
          <p:nvPr/>
        </p:nvSpPr>
        <p:spPr bwMode="auto">
          <a:xfrm>
            <a:off x="4392613" y="3852863"/>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0000FF"/>
                </a:solidFill>
                <a:ea typeface="幼圆" pitchFamily="49" charset="-122"/>
              </a:rPr>
              <a:t>0</a:t>
            </a:r>
          </a:p>
        </p:txBody>
      </p:sp>
      <p:sp>
        <p:nvSpPr>
          <p:cNvPr id="5312" name="Rectangle 192"/>
          <p:cNvSpPr>
            <a:spLocks noChangeArrowheads="1"/>
          </p:cNvSpPr>
          <p:nvPr/>
        </p:nvSpPr>
        <p:spPr bwMode="auto">
          <a:xfrm>
            <a:off x="4392613" y="4251325"/>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0000FF"/>
                </a:solidFill>
                <a:ea typeface="幼圆" pitchFamily="49" charset="-122"/>
              </a:rPr>
              <a:t>1</a:t>
            </a:r>
          </a:p>
        </p:txBody>
      </p:sp>
      <p:sp>
        <p:nvSpPr>
          <p:cNvPr id="5313" name="Rectangle 193"/>
          <p:cNvSpPr>
            <a:spLocks noChangeArrowheads="1"/>
          </p:cNvSpPr>
          <p:nvPr/>
        </p:nvSpPr>
        <p:spPr bwMode="auto">
          <a:xfrm>
            <a:off x="4414838" y="4573588"/>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0000FF"/>
                </a:solidFill>
                <a:ea typeface="幼圆" pitchFamily="49" charset="-122"/>
              </a:rPr>
              <a:t>0</a:t>
            </a:r>
          </a:p>
        </p:txBody>
      </p:sp>
      <p:sp>
        <p:nvSpPr>
          <p:cNvPr id="5314" name="Rectangle 194"/>
          <p:cNvSpPr>
            <a:spLocks noChangeArrowheads="1"/>
          </p:cNvSpPr>
          <p:nvPr/>
        </p:nvSpPr>
        <p:spPr bwMode="auto">
          <a:xfrm>
            <a:off x="4437063" y="4978400"/>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0000FF"/>
                </a:solidFill>
                <a:ea typeface="幼圆" pitchFamily="49" charset="-122"/>
              </a:rPr>
              <a:t>1</a:t>
            </a:r>
          </a:p>
        </p:txBody>
      </p:sp>
      <p:sp>
        <p:nvSpPr>
          <p:cNvPr id="5315" name="Rectangle 195"/>
          <p:cNvSpPr>
            <a:spLocks noChangeArrowheads="1"/>
          </p:cNvSpPr>
          <p:nvPr/>
        </p:nvSpPr>
        <p:spPr bwMode="auto">
          <a:xfrm>
            <a:off x="4437063" y="5338763"/>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0000FF"/>
                </a:solidFill>
                <a:ea typeface="幼圆" pitchFamily="49" charset="-122"/>
              </a:rPr>
              <a:t>0</a:t>
            </a:r>
          </a:p>
        </p:txBody>
      </p:sp>
      <p:sp>
        <p:nvSpPr>
          <p:cNvPr id="5316" name="Rectangle 196"/>
          <p:cNvSpPr>
            <a:spLocks noChangeArrowheads="1"/>
          </p:cNvSpPr>
          <p:nvPr/>
        </p:nvSpPr>
        <p:spPr bwMode="auto">
          <a:xfrm>
            <a:off x="3762375" y="2773363"/>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chemeClr val="accent2"/>
                </a:solidFill>
                <a:ea typeface="幼圆" pitchFamily="49" charset="-122"/>
              </a:rPr>
              <a:t>0</a:t>
            </a:r>
          </a:p>
        </p:txBody>
      </p:sp>
      <p:sp>
        <p:nvSpPr>
          <p:cNvPr id="5317" name="Rectangle 197"/>
          <p:cNvSpPr>
            <a:spLocks noChangeArrowheads="1"/>
          </p:cNvSpPr>
          <p:nvPr/>
        </p:nvSpPr>
        <p:spPr bwMode="auto">
          <a:xfrm>
            <a:off x="3762375" y="3125788"/>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chemeClr val="accent2"/>
                </a:solidFill>
                <a:ea typeface="幼圆" pitchFamily="49" charset="-122"/>
              </a:rPr>
              <a:t>1</a:t>
            </a:r>
          </a:p>
        </p:txBody>
      </p:sp>
      <p:sp>
        <p:nvSpPr>
          <p:cNvPr id="5318" name="Rectangle 198"/>
          <p:cNvSpPr>
            <a:spLocks noChangeArrowheads="1"/>
          </p:cNvSpPr>
          <p:nvPr/>
        </p:nvSpPr>
        <p:spPr bwMode="auto">
          <a:xfrm>
            <a:off x="3762375" y="34925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chemeClr val="accent2"/>
                </a:solidFill>
                <a:ea typeface="幼圆" pitchFamily="49" charset="-122"/>
              </a:rPr>
              <a:t>1</a:t>
            </a:r>
          </a:p>
        </p:txBody>
      </p:sp>
      <p:sp>
        <p:nvSpPr>
          <p:cNvPr id="5319" name="Rectangle 199"/>
          <p:cNvSpPr>
            <a:spLocks noChangeArrowheads="1"/>
          </p:cNvSpPr>
          <p:nvPr/>
        </p:nvSpPr>
        <p:spPr bwMode="auto">
          <a:xfrm>
            <a:off x="3762375" y="3852863"/>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chemeClr val="accent2"/>
                </a:solidFill>
                <a:ea typeface="幼圆" pitchFamily="49" charset="-122"/>
              </a:rPr>
              <a:t>0</a:t>
            </a:r>
          </a:p>
        </p:txBody>
      </p:sp>
      <p:sp>
        <p:nvSpPr>
          <p:cNvPr id="5320" name="Rectangle 200"/>
          <p:cNvSpPr>
            <a:spLocks noChangeArrowheads="1"/>
          </p:cNvSpPr>
          <p:nvPr/>
        </p:nvSpPr>
        <p:spPr bwMode="auto">
          <a:xfrm>
            <a:off x="3740150" y="4213225"/>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chemeClr val="accent2"/>
                </a:solidFill>
                <a:ea typeface="幼圆" pitchFamily="49" charset="-122"/>
              </a:rPr>
              <a:t>1</a:t>
            </a:r>
          </a:p>
        </p:txBody>
      </p:sp>
      <p:sp>
        <p:nvSpPr>
          <p:cNvPr id="5321" name="Rectangle 201"/>
          <p:cNvSpPr>
            <a:spLocks noChangeArrowheads="1"/>
          </p:cNvSpPr>
          <p:nvPr/>
        </p:nvSpPr>
        <p:spPr bwMode="auto">
          <a:xfrm>
            <a:off x="3762375" y="4573588"/>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chemeClr val="accent2"/>
                </a:solidFill>
                <a:ea typeface="幼圆" pitchFamily="49" charset="-122"/>
              </a:rPr>
              <a:t>0</a:t>
            </a:r>
          </a:p>
        </p:txBody>
      </p:sp>
      <p:sp>
        <p:nvSpPr>
          <p:cNvPr id="5322" name="Rectangle 202"/>
          <p:cNvSpPr>
            <a:spLocks noChangeArrowheads="1"/>
          </p:cNvSpPr>
          <p:nvPr/>
        </p:nvSpPr>
        <p:spPr bwMode="auto">
          <a:xfrm>
            <a:off x="3762375" y="4970463"/>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chemeClr val="accent2"/>
                </a:solidFill>
                <a:ea typeface="幼圆" pitchFamily="49" charset="-122"/>
              </a:rPr>
              <a:t>0</a:t>
            </a:r>
          </a:p>
        </p:txBody>
      </p:sp>
      <p:sp>
        <p:nvSpPr>
          <p:cNvPr id="5323" name="Rectangle 203"/>
          <p:cNvSpPr>
            <a:spLocks noChangeArrowheads="1"/>
          </p:cNvSpPr>
          <p:nvPr/>
        </p:nvSpPr>
        <p:spPr bwMode="auto">
          <a:xfrm>
            <a:off x="3762375" y="5338763"/>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chemeClr val="accent2"/>
                </a:solidFill>
                <a:ea typeface="幼圆" pitchFamily="49" charset="-122"/>
              </a:rPr>
              <a:t>1</a:t>
            </a:r>
          </a:p>
        </p:txBody>
      </p:sp>
      <p:sp>
        <p:nvSpPr>
          <p:cNvPr id="5324" name="Rectangle 204"/>
          <p:cNvSpPr>
            <a:spLocks noChangeArrowheads="1"/>
          </p:cNvSpPr>
          <p:nvPr/>
        </p:nvSpPr>
        <p:spPr bwMode="auto">
          <a:xfrm>
            <a:off x="4976813" y="2773363"/>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FF3300"/>
                </a:solidFill>
                <a:ea typeface="幼圆" pitchFamily="49" charset="-122"/>
              </a:rPr>
              <a:t>1</a:t>
            </a:r>
          </a:p>
        </p:txBody>
      </p:sp>
      <p:sp>
        <p:nvSpPr>
          <p:cNvPr id="5325" name="Rectangle 205"/>
          <p:cNvSpPr>
            <a:spLocks noChangeArrowheads="1"/>
          </p:cNvSpPr>
          <p:nvPr/>
        </p:nvSpPr>
        <p:spPr bwMode="auto">
          <a:xfrm>
            <a:off x="5000625" y="3170238"/>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FF3300"/>
                </a:solidFill>
                <a:ea typeface="幼圆" pitchFamily="49" charset="-122"/>
              </a:rPr>
              <a:t>1</a:t>
            </a:r>
          </a:p>
        </p:txBody>
      </p:sp>
      <p:sp>
        <p:nvSpPr>
          <p:cNvPr id="5326" name="Rectangle 206"/>
          <p:cNvSpPr>
            <a:spLocks noChangeArrowheads="1"/>
          </p:cNvSpPr>
          <p:nvPr/>
        </p:nvSpPr>
        <p:spPr bwMode="auto">
          <a:xfrm>
            <a:off x="5000625" y="35306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FF3300"/>
                </a:solidFill>
                <a:ea typeface="幼圆" pitchFamily="49" charset="-122"/>
              </a:rPr>
              <a:t>1</a:t>
            </a:r>
          </a:p>
        </p:txBody>
      </p:sp>
      <p:sp>
        <p:nvSpPr>
          <p:cNvPr id="5327" name="Rectangle 207"/>
          <p:cNvSpPr>
            <a:spLocks noChangeArrowheads="1"/>
          </p:cNvSpPr>
          <p:nvPr/>
        </p:nvSpPr>
        <p:spPr bwMode="auto">
          <a:xfrm>
            <a:off x="5000625" y="3890963"/>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FF3300"/>
                </a:solidFill>
                <a:ea typeface="幼圆" pitchFamily="49" charset="-122"/>
              </a:rPr>
              <a:t>1</a:t>
            </a:r>
          </a:p>
        </p:txBody>
      </p:sp>
      <p:sp>
        <p:nvSpPr>
          <p:cNvPr id="5328" name="Rectangle 208"/>
          <p:cNvSpPr>
            <a:spLocks noChangeArrowheads="1"/>
          </p:cNvSpPr>
          <p:nvPr/>
        </p:nvSpPr>
        <p:spPr bwMode="auto">
          <a:xfrm>
            <a:off x="5021263" y="4251325"/>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FF3300"/>
                </a:solidFill>
                <a:ea typeface="幼圆" pitchFamily="49" charset="-122"/>
              </a:rPr>
              <a:t>0</a:t>
            </a:r>
          </a:p>
        </p:txBody>
      </p:sp>
      <p:sp>
        <p:nvSpPr>
          <p:cNvPr id="5329" name="Rectangle 209"/>
          <p:cNvSpPr>
            <a:spLocks noChangeArrowheads="1"/>
          </p:cNvSpPr>
          <p:nvPr/>
        </p:nvSpPr>
        <p:spPr bwMode="auto">
          <a:xfrm>
            <a:off x="5021263" y="4611688"/>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FF3300"/>
                </a:solidFill>
                <a:ea typeface="幼圆" pitchFamily="49" charset="-122"/>
              </a:rPr>
              <a:t>0</a:t>
            </a:r>
          </a:p>
        </p:txBody>
      </p:sp>
      <p:sp>
        <p:nvSpPr>
          <p:cNvPr id="5330" name="Rectangle 210"/>
          <p:cNvSpPr>
            <a:spLocks noChangeArrowheads="1"/>
          </p:cNvSpPr>
          <p:nvPr/>
        </p:nvSpPr>
        <p:spPr bwMode="auto">
          <a:xfrm>
            <a:off x="5021263" y="4978400"/>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FF3300"/>
                </a:solidFill>
                <a:ea typeface="幼圆" pitchFamily="49" charset="-122"/>
              </a:rPr>
              <a:t>1</a:t>
            </a:r>
          </a:p>
        </p:txBody>
      </p:sp>
      <p:sp>
        <p:nvSpPr>
          <p:cNvPr id="5331" name="Rectangle 211"/>
          <p:cNvSpPr>
            <a:spLocks noChangeArrowheads="1"/>
          </p:cNvSpPr>
          <p:nvPr/>
        </p:nvSpPr>
        <p:spPr bwMode="auto">
          <a:xfrm>
            <a:off x="5045075" y="5330825"/>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FF3300"/>
                </a:solidFill>
                <a:ea typeface="幼圆" pitchFamily="49" charset="-122"/>
              </a:rPr>
              <a:t>1</a:t>
            </a:r>
          </a:p>
        </p:txBody>
      </p:sp>
      <p:sp>
        <p:nvSpPr>
          <p:cNvPr id="5332" name="Text Box 212"/>
          <p:cNvSpPr txBox="1">
            <a:spLocks noChangeArrowheads="1"/>
          </p:cNvSpPr>
          <p:nvPr/>
        </p:nvSpPr>
        <p:spPr bwMode="auto">
          <a:xfrm>
            <a:off x="566738" y="5822950"/>
            <a:ext cx="8345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solidFill>
                  <a:srgbClr val="FF0000"/>
                </a:solidFill>
                <a:latin typeface="幼圆" pitchFamily="49" charset="-122"/>
                <a:ea typeface="幼圆" pitchFamily="49" charset="-122"/>
              </a:rPr>
              <a:t>★</a:t>
            </a:r>
            <a:r>
              <a:rPr lang="zh-CN" altLang="en-US" sz="2000">
                <a:solidFill>
                  <a:schemeClr val="hlink"/>
                </a:solidFill>
                <a:ea typeface="黑体" pitchFamily="2" charset="-122"/>
              </a:rPr>
              <a:t>状态转换真值表反映时序电路输入、触发器现态与次态之间的关系。</a:t>
            </a:r>
          </a:p>
        </p:txBody>
      </p:sp>
      <p:grpSp>
        <p:nvGrpSpPr>
          <p:cNvPr id="5337" name="Group 217"/>
          <p:cNvGrpSpPr>
            <a:grpSpLocks/>
          </p:cNvGrpSpPr>
          <p:nvPr/>
        </p:nvGrpSpPr>
        <p:grpSpPr bwMode="auto">
          <a:xfrm>
            <a:off x="566738" y="2847975"/>
            <a:ext cx="1214437" cy="363538"/>
            <a:chOff x="357" y="1794"/>
            <a:chExt cx="765" cy="229"/>
          </a:xfrm>
        </p:grpSpPr>
        <p:sp>
          <p:nvSpPr>
            <p:cNvPr id="5338" name="Rectangle 218"/>
            <p:cNvSpPr>
              <a:spLocks noChangeArrowheads="1"/>
            </p:cNvSpPr>
            <p:nvPr/>
          </p:nvSpPr>
          <p:spPr bwMode="auto">
            <a:xfrm>
              <a:off x="357" y="1795"/>
              <a:ext cx="191" cy="228"/>
            </a:xfrm>
            <a:prstGeom prst="rect">
              <a:avLst/>
            </a:prstGeom>
            <a:solidFill>
              <a:srgbClr val="00FFFF">
                <a:alpha val="50000"/>
              </a:srgbClr>
            </a:solidFill>
            <a:ln>
              <a:noFill/>
            </a:ln>
            <a:effectLst/>
            <a:extLst>
              <a:ext uri="{91240B29-F687-4F45-9708-019B960494DF}">
                <a14:hiddenLine xmlns:a14="http://schemas.microsoft.com/office/drawing/2010/main" w="127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9" name="Rectangle 219"/>
            <p:cNvSpPr>
              <a:spLocks noChangeArrowheads="1"/>
            </p:cNvSpPr>
            <p:nvPr/>
          </p:nvSpPr>
          <p:spPr bwMode="auto">
            <a:xfrm>
              <a:off x="810" y="1794"/>
              <a:ext cx="312" cy="228"/>
            </a:xfrm>
            <a:prstGeom prst="rect">
              <a:avLst/>
            </a:prstGeom>
            <a:solidFill>
              <a:srgbClr val="00FFFF">
                <a:alpha val="50000"/>
              </a:srgbClr>
            </a:solidFill>
            <a:ln>
              <a:noFill/>
            </a:ln>
            <a:effectLst/>
            <a:extLst>
              <a:ext uri="{91240B29-F687-4F45-9708-019B960494DF}">
                <a14:hiddenLine xmlns:a14="http://schemas.microsoft.com/office/drawing/2010/main" w="127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340" name="Group 220"/>
          <p:cNvGrpSpPr>
            <a:grpSpLocks/>
          </p:cNvGrpSpPr>
          <p:nvPr/>
        </p:nvGrpSpPr>
        <p:grpSpPr bwMode="auto">
          <a:xfrm>
            <a:off x="566738" y="3206750"/>
            <a:ext cx="1214437" cy="363538"/>
            <a:chOff x="357" y="1794"/>
            <a:chExt cx="765" cy="229"/>
          </a:xfrm>
        </p:grpSpPr>
        <p:sp>
          <p:nvSpPr>
            <p:cNvPr id="5341" name="Rectangle 221"/>
            <p:cNvSpPr>
              <a:spLocks noChangeArrowheads="1"/>
            </p:cNvSpPr>
            <p:nvPr/>
          </p:nvSpPr>
          <p:spPr bwMode="auto">
            <a:xfrm>
              <a:off x="357" y="1795"/>
              <a:ext cx="191" cy="228"/>
            </a:xfrm>
            <a:prstGeom prst="rect">
              <a:avLst/>
            </a:prstGeom>
            <a:solidFill>
              <a:srgbClr val="00FFFF">
                <a:alpha val="50000"/>
              </a:srgbClr>
            </a:solidFill>
            <a:ln>
              <a:noFill/>
            </a:ln>
            <a:effectLst/>
            <a:extLst>
              <a:ext uri="{91240B29-F687-4F45-9708-019B960494DF}">
                <a14:hiddenLine xmlns:a14="http://schemas.microsoft.com/office/drawing/2010/main" w="127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2" name="Rectangle 222"/>
            <p:cNvSpPr>
              <a:spLocks noChangeArrowheads="1"/>
            </p:cNvSpPr>
            <p:nvPr/>
          </p:nvSpPr>
          <p:spPr bwMode="auto">
            <a:xfrm>
              <a:off x="810" y="1794"/>
              <a:ext cx="312" cy="228"/>
            </a:xfrm>
            <a:prstGeom prst="rect">
              <a:avLst/>
            </a:prstGeom>
            <a:solidFill>
              <a:srgbClr val="00FFFF">
                <a:alpha val="50000"/>
              </a:srgbClr>
            </a:solidFill>
            <a:ln>
              <a:noFill/>
            </a:ln>
            <a:effectLst/>
            <a:extLst>
              <a:ext uri="{91240B29-F687-4F45-9708-019B960494DF}">
                <a14:hiddenLine xmlns:a14="http://schemas.microsoft.com/office/drawing/2010/main" w="127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343" name="Group 223"/>
          <p:cNvGrpSpPr>
            <a:grpSpLocks/>
          </p:cNvGrpSpPr>
          <p:nvPr/>
        </p:nvGrpSpPr>
        <p:grpSpPr bwMode="auto">
          <a:xfrm>
            <a:off x="566738" y="3579813"/>
            <a:ext cx="1214437" cy="363537"/>
            <a:chOff x="357" y="1794"/>
            <a:chExt cx="765" cy="229"/>
          </a:xfrm>
        </p:grpSpPr>
        <p:sp>
          <p:nvSpPr>
            <p:cNvPr id="5344" name="Rectangle 224"/>
            <p:cNvSpPr>
              <a:spLocks noChangeArrowheads="1"/>
            </p:cNvSpPr>
            <p:nvPr/>
          </p:nvSpPr>
          <p:spPr bwMode="auto">
            <a:xfrm>
              <a:off x="357" y="1795"/>
              <a:ext cx="191" cy="228"/>
            </a:xfrm>
            <a:prstGeom prst="rect">
              <a:avLst/>
            </a:prstGeom>
            <a:solidFill>
              <a:srgbClr val="00FFFF">
                <a:alpha val="50000"/>
              </a:srgbClr>
            </a:solidFill>
            <a:ln>
              <a:noFill/>
            </a:ln>
            <a:effectLst/>
            <a:extLst>
              <a:ext uri="{91240B29-F687-4F45-9708-019B960494DF}">
                <a14:hiddenLine xmlns:a14="http://schemas.microsoft.com/office/drawing/2010/main" w="127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5" name="Rectangle 225"/>
            <p:cNvSpPr>
              <a:spLocks noChangeArrowheads="1"/>
            </p:cNvSpPr>
            <p:nvPr/>
          </p:nvSpPr>
          <p:spPr bwMode="auto">
            <a:xfrm>
              <a:off x="810" y="1794"/>
              <a:ext cx="312" cy="228"/>
            </a:xfrm>
            <a:prstGeom prst="rect">
              <a:avLst/>
            </a:prstGeom>
            <a:solidFill>
              <a:srgbClr val="00FFFF">
                <a:alpha val="50000"/>
              </a:srgbClr>
            </a:solidFill>
            <a:ln>
              <a:noFill/>
            </a:ln>
            <a:effectLst/>
            <a:extLst>
              <a:ext uri="{91240B29-F687-4F45-9708-019B960494DF}">
                <a14:hiddenLine xmlns:a14="http://schemas.microsoft.com/office/drawing/2010/main" w="127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346" name="Group 226"/>
          <p:cNvGrpSpPr>
            <a:grpSpLocks/>
          </p:cNvGrpSpPr>
          <p:nvPr/>
        </p:nvGrpSpPr>
        <p:grpSpPr bwMode="auto">
          <a:xfrm>
            <a:off x="566738" y="3949700"/>
            <a:ext cx="1214437" cy="363538"/>
            <a:chOff x="357" y="1794"/>
            <a:chExt cx="765" cy="229"/>
          </a:xfrm>
        </p:grpSpPr>
        <p:sp>
          <p:nvSpPr>
            <p:cNvPr id="5347" name="Rectangle 227"/>
            <p:cNvSpPr>
              <a:spLocks noChangeArrowheads="1"/>
            </p:cNvSpPr>
            <p:nvPr/>
          </p:nvSpPr>
          <p:spPr bwMode="auto">
            <a:xfrm>
              <a:off x="357" y="1795"/>
              <a:ext cx="191" cy="228"/>
            </a:xfrm>
            <a:prstGeom prst="rect">
              <a:avLst/>
            </a:prstGeom>
            <a:solidFill>
              <a:srgbClr val="00FFFF">
                <a:alpha val="50000"/>
              </a:srgbClr>
            </a:solidFill>
            <a:ln>
              <a:noFill/>
            </a:ln>
            <a:effectLst/>
            <a:extLst>
              <a:ext uri="{91240B29-F687-4F45-9708-019B960494DF}">
                <a14:hiddenLine xmlns:a14="http://schemas.microsoft.com/office/drawing/2010/main" w="127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8" name="Rectangle 228"/>
            <p:cNvSpPr>
              <a:spLocks noChangeArrowheads="1"/>
            </p:cNvSpPr>
            <p:nvPr/>
          </p:nvSpPr>
          <p:spPr bwMode="auto">
            <a:xfrm>
              <a:off x="810" y="1794"/>
              <a:ext cx="312" cy="228"/>
            </a:xfrm>
            <a:prstGeom prst="rect">
              <a:avLst/>
            </a:prstGeom>
            <a:solidFill>
              <a:srgbClr val="00FFFF">
                <a:alpha val="50000"/>
              </a:srgbClr>
            </a:solidFill>
            <a:ln>
              <a:noFill/>
            </a:ln>
            <a:effectLst/>
            <a:extLst>
              <a:ext uri="{91240B29-F687-4F45-9708-019B960494DF}">
                <a14:hiddenLine xmlns:a14="http://schemas.microsoft.com/office/drawing/2010/main" w="127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349" name="Group 229"/>
          <p:cNvGrpSpPr>
            <a:grpSpLocks/>
          </p:cNvGrpSpPr>
          <p:nvPr/>
        </p:nvGrpSpPr>
        <p:grpSpPr bwMode="auto">
          <a:xfrm>
            <a:off x="566738" y="4313238"/>
            <a:ext cx="1214437" cy="363537"/>
            <a:chOff x="357" y="1794"/>
            <a:chExt cx="765" cy="229"/>
          </a:xfrm>
        </p:grpSpPr>
        <p:sp>
          <p:nvSpPr>
            <p:cNvPr id="5350" name="Rectangle 230"/>
            <p:cNvSpPr>
              <a:spLocks noChangeArrowheads="1"/>
            </p:cNvSpPr>
            <p:nvPr/>
          </p:nvSpPr>
          <p:spPr bwMode="auto">
            <a:xfrm>
              <a:off x="357" y="1795"/>
              <a:ext cx="191" cy="228"/>
            </a:xfrm>
            <a:prstGeom prst="rect">
              <a:avLst/>
            </a:prstGeom>
            <a:solidFill>
              <a:srgbClr val="00FFFF">
                <a:alpha val="50000"/>
              </a:srgbClr>
            </a:solidFill>
            <a:ln>
              <a:noFill/>
            </a:ln>
            <a:effectLst/>
            <a:extLst>
              <a:ext uri="{91240B29-F687-4F45-9708-019B960494DF}">
                <a14:hiddenLine xmlns:a14="http://schemas.microsoft.com/office/drawing/2010/main" w="127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51" name="Rectangle 231"/>
            <p:cNvSpPr>
              <a:spLocks noChangeArrowheads="1"/>
            </p:cNvSpPr>
            <p:nvPr/>
          </p:nvSpPr>
          <p:spPr bwMode="auto">
            <a:xfrm>
              <a:off x="810" y="1794"/>
              <a:ext cx="312" cy="228"/>
            </a:xfrm>
            <a:prstGeom prst="rect">
              <a:avLst/>
            </a:prstGeom>
            <a:solidFill>
              <a:srgbClr val="00FFFF">
                <a:alpha val="50000"/>
              </a:srgbClr>
            </a:solidFill>
            <a:ln>
              <a:noFill/>
            </a:ln>
            <a:effectLst/>
            <a:extLst>
              <a:ext uri="{91240B29-F687-4F45-9708-019B960494DF}">
                <a14:hiddenLine xmlns:a14="http://schemas.microsoft.com/office/drawing/2010/main" w="127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352" name="Group 232"/>
          <p:cNvGrpSpPr>
            <a:grpSpLocks/>
          </p:cNvGrpSpPr>
          <p:nvPr/>
        </p:nvGrpSpPr>
        <p:grpSpPr bwMode="auto">
          <a:xfrm>
            <a:off x="566738" y="4667250"/>
            <a:ext cx="1214437" cy="363538"/>
            <a:chOff x="357" y="1794"/>
            <a:chExt cx="765" cy="229"/>
          </a:xfrm>
        </p:grpSpPr>
        <p:sp>
          <p:nvSpPr>
            <p:cNvPr id="5353" name="Rectangle 233"/>
            <p:cNvSpPr>
              <a:spLocks noChangeArrowheads="1"/>
            </p:cNvSpPr>
            <p:nvPr/>
          </p:nvSpPr>
          <p:spPr bwMode="auto">
            <a:xfrm>
              <a:off x="357" y="1795"/>
              <a:ext cx="191" cy="228"/>
            </a:xfrm>
            <a:prstGeom prst="rect">
              <a:avLst/>
            </a:prstGeom>
            <a:solidFill>
              <a:srgbClr val="00FFFF">
                <a:alpha val="50000"/>
              </a:srgbClr>
            </a:solidFill>
            <a:ln>
              <a:noFill/>
            </a:ln>
            <a:effectLst/>
            <a:extLst>
              <a:ext uri="{91240B29-F687-4F45-9708-019B960494DF}">
                <a14:hiddenLine xmlns:a14="http://schemas.microsoft.com/office/drawing/2010/main" w="127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54" name="Rectangle 234"/>
            <p:cNvSpPr>
              <a:spLocks noChangeArrowheads="1"/>
            </p:cNvSpPr>
            <p:nvPr/>
          </p:nvSpPr>
          <p:spPr bwMode="auto">
            <a:xfrm>
              <a:off x="810" y="1794"/>
              <a:ext cx="312" cy="228"/>
            </a:xfrm>
            <a:prstGeom prst="rect">
              <a:avLst/>
            </a:prstGeom>
            <a:solidFill>
              <a:srgbClr val="00FFFF">
                <a:alpha val="50000"/>
              </a:srgbClr>
            </a:solidFill>
            <a:ln>
              <a:noFill/>
            </a:ln>
            <a:effectLst/>
            <a:extLst>
              <a:ext uri="{91240B29-F687-4F45-9708-019B960494DF}">
                <a14:hiddenLine xmlns:a14="http://schemas.microsoft.com/office/drawing/2010/main" w="127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355" name="Group 235"/>
          <p:cNvGrpSpPr>
            <a:grpSpLocks/>
          </p:cNvGrpSpPr>
          <p:nvPr/>
        </p:nvGrpSpPr>
        <p:grpSpPr bwMode="auto">
          <a:xfrm>
            <a:off x="566738" y="5041900"/>
            <a:ext cx="1214437" cy="363538"/>
            <a:chOff x="357" y="1794"/>
            <a:chExt cx="765" cy="229"/>
          </a:xfrm>
        </p:grpSpPr>
        <p:sp>
          <p:nvSpPr>
            <p:cNvPr id="5356" name="Rectangle 236"/>
            <p:cNvSpPr>
              <a:spLocks noChangeArrowheads="1"/>
            </p:cNvSpPr>
            <p:nvPr/>
          </p:nvSpPr>
          <p:spPr bwMode="auto">
            <a:xfrm>
              <a:off x="357" y="1795"/>
              <a:ext cx="191" cy="228"/>
            </a:xfrm>
            <a:prstGeom prst="rect">
              <a:avLst/>
            </a:prstGeom>
            <a:solidFill>
              <a:srgbClr val="00FFFF">
                <a:alpha val="50000"/>
              </a:srgbClr>
            </a:solidFill>
            <a:ln>
              <a:noFill/>
            </a:ln>
            <a:effectLst/>
            <a:extLst>
              <a:ext uri="{91240B29-F687-4F45-9708-019B960494DF}">
                <a14:hiddenLine xmlns:a14="http://schemas.microsoft.com/office/drawing/2010/main" w="127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57" name="Rectangle 237"/>
            <p:cNvSpPr>
              <a:spLocks noChangeArrowheads="1"/>
            </p:cNvSpPr>
            <p:nvPr/>
          </p:nvSpPr>
          <p:spPr bwMode="auto">
            <a:xfrm>
              <a:off x="810" y="1794"/>
              <a:ext cx="312" cy="228"/>
            </a:xfrm>
            <a:prstGeom prst="rect">
              <a:avLst/>
            </a:prstGeom>
            <a:solidFill>
              <a:srgbClr val="00FFFF">
                <a:alpha val="50000"/>
              </a:srgbClr>
            </a:solidFill>
            <a:ln>
              <a:noFill/>
            </a:ln>
            <a:effectLst/>
            <a:extLst>
              <a:ext uri="{91240B29-F687-4F45-9708-019B960494DF}">
                <a14:hiddenLine xmlns:a14="http://schemas.microsoft.com/office/drawing/2010/main" w="127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358" name="Group 238"/>
          <p:cNvGrpSpPr>
            <a:grpSpLocks/>
          </p:cNvGrpSpPr>
          <p:nvPr/>
        </p:nvGrpSpPr>
        <p:grpSpPr bwMode="auto">
          <a:xfrm>
            <a:off x="566738" y="5407025"/>
            <a:ext cx="1214437" cy="363538"/>
            <a:chOff x="357" y="1794"/>
            <a:chExt cx="765" cy="229"/>
          </a:xfrm>
        </p:grpSpPr>
        <p:sp>
          <p:nvSpPr>
            <p:cNvPr id="5359" name="Rectangle 239"/>
            <p:cNvSpPr>
              <a:spLocks noChangeArrowheads="1"/>
            </p:cNvSpPr>
            <p:nvPr/>
          </p:nvSpPr>
          <p:spPr bwMode="auto">
            <a:xfrm>
              <a:off x="357" y="1795"/>
              <a:ext cx="191" cy="228"/>
            </a:xfrm>
            <a:prstGeom prst="rect">
              <a:avLst/>
            </a:prstGeom>
            <a:solidFill>
              <a:srgbClr val="00FFFF">
                <a:alpha val="50000"/>
              </a:srgbClr>
            </a:solidFill>
            <a:ln>
              <a:noFill/>
            </a:ln>
            <a:effectLst/>
            <a:extLst>
              <a:ext uri="{91240B29-F687-4F45-9708-019B960494DF}">
                <a14:hiddenLine xmlns:a14="http://schemas.microsoft.com/office/drawing/2010/main" w="127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60" name="Rectangle 240"/>
            <p:cNvSpPr>
              <a:spLocks noChangeArrowheads="1"/>
            </p:cNvSpPr>
            <p:nvPr/>
          </p:nvSpPr>
          <p:spPr bwMode="auto">
            <a:xfrm>
              <a:off x="810" y="1794"/>
              <a:ext cx="312" cy="228"/>
            </a:xfrm>
            <a:prstGeom prst="rect">
              <a:avLst/>
            </a:prstGeom>
            <a:solidFill>
              <a:srgbClr val="00FFFF">
                <a:alpha val="50000"/>
              </a:srgbClr>
            </a:solidFill>
            <a:ln>
              <a:noFill/>
            </a:ln>
            <a:effectLst/>
            <a:extLst>
              <a:ext uri="{91240B29-F687-4F45-9708-019B960494DF}">
                <a14:hiddenLine xmlns:a14="http://schemas.microsoft.com/office/drawing/2010/main" w="127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361" name="Group 241"/>
          <p:cNvGrpSpPr>
            <a:grpSpLocks/>
          </p:cNvGrpSpPr>
          <p:nvPr/>
        </p:nvGrpSpPr>
        <p:grpSpPr bwMode="auto">
          <a:xfrm>
            <a:off x="1285875" y="2849563"/>
            <a:ext cx="2295525" cy="365125"/>
            <a:chOff x="810" y="1795"/>
            <a:chExt cx="1446" cy="230"/>
          </a:xfrm>
        </p:grpSpPr>
        <p:sp>
          <p:nvSpPr>
            <p:cNvPr id="5362" name="Rectangle 242"/>
            <p:cNvSpPr>
              <a:spLocks noChangeArrowheads="1"/>
            </p:cNvSpPr>
            <p:nvPr/>
          </p:nvSpPr>
          <p:spPr bwMode="auto">
            <a:xfrm>
              <a:off x="810" y="1795"/>
              <a:ext cx="312" cy="230"/>
            </a:xfrm>
            <a:prstGeom prst="rect">
              <a:avLst/>
            </a:prstGeom>
            <a:solidFill>
              <a:schemeClr val="tx2">
                <a:alpha val="50000"/>
              </a:schemeClr>
            </a:solidFill>
            <a:ln>
              <a:noFill/>
            </a:ln>
            <a:effectLst/>
            <a:extLs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63" name="Rectangle 243"/>
            <p:cNvSpPr>
              <a:spLocks noChangeArrowheads="1"/>
            </p:cNvSpPr>
            <p:nvPr/>
          </p:nvSpPr>
          <p:spPr bwMode="auto">
            <a:xfrm>
              <a:off x="1718" y="1795"/>
              <a:ext cx="538" cy="230"/>
            </a:xfrm>
            <a:prstGeom prst="rect">
              <a:avLst/>
            </a:prstGeom>
            <a:solidFill>
              <a:schemeClr val="tx2">
                <a:alpha val="50000"/>
              </a:schemeClr>
            </a:solidFill>
            <a:ln>
              <a:noFill/>
            </a:ln>
            <a:effectLst/>
            <a:extLs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364" name="Group 244"/>
          <p:cNvGrpSpPr>
            <a:grpSpLocks/>
          </p:cNvGrpSpPr>
          <p:nvPr/>
        </p:nvGrpSpPr>
        <p:grpSpPr bwMode="auto">
          <a:xfrm>
            <a:off x="1285875" y="3219450"/>
            <a:ext cx="2295525" cy="365125"/>
            <a:chOff x="810" y="1795"/>
            <a:chExt cx="1446" cy="230"/>
          </a:xfrm>
        </p:grpSpPr>
        <p:sp>
          <p:nvSpPr>
            <p:cNvPr id="5365" name="Rectangle 245"/>
            <p:cNvSpPr>
              <a:spLocks noChangeArrowheads="1"/>
            </p:cNvSpPr>
            <p:nvPr/>
          </p:nvSpPr>
          <p:spPr bwMode="auto">
            <a:xfrm>
              <a:off x="810" y="1795"/>
              <a:ext cx="312" cy="230"/>
            </a:xfrm>
            <a:prstGeom prst="rect">
              <a:avLst/>
            </a:prstGeom>
            <a:solidFill>
              <a:schemeClr val="tx2">
                <a:alpha val="50000"/>
              </a:schemeClr>
            </a:solidFill>
            <a:ln>
              <a:noFill/>
            </a:ln>
            <a:effectLst/>
            <a:extLs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66" name="Rectangle 246"/>
            <p:cNvSpPr>
              <a:spLocks noChangeArrowheads="1"/>
            </p:cNvSpPr>
            <p:nvPr/>
          </p:nvSpPr>
          <p:spPr bwMode="auto">
            <a:xfrm>
              <a:off x="1718" y="1795"/>
              <a:ext cx="538" cy="230"/>
            </a:xfrm>
            <a:prstGeom prst="rect">
              <a:avLst/>
            </a:prstGeom>
            <a:solidFill>
              <a:schemeClr val="tx2">
                <a:alpha val="50000"/>
              </a:schemeClr>
            </a:solidFill>
            <a:ln>
              <a:noFill/>
            </a:ln>
            <a:effectLst/>
            <a:extLs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367" name="Group 247"/>
          <p:cNvGrpSpPr>
            <a:grpSpLocks/>
          </p:cNvGrpSpPr>
          <p:nvPr/>
        </p:nvGrpSpPr>
        <p:grpSpPr bwMode="auto">
          <a:xfrm>
            <a:off x="1285875" y="3576638"/>
            <a:ext cx="2295525" cy="365125"/>
            <a:chOff x="810" y="1795"/>
            <a:chExt cx="1446" cy="230"/>
          </a:xfrm>
        </p:grpSpPr>
        <p:sp>
          <p:nvSpPr>
            <p:cNvPr id="5368" name="Rectangle 248"/>
            <p:cNvSpPr>
              <a:spLocks noChangeArrowheads="1"/>
            </p:cNvSpPr>
            <p:nvPr/>
          </p:nvSpPr>
          <p:spPr bwMode="auto">
            <a:xfrm>
              <a:off x="810" y="1795"/>
              <a:ext cx="312" cy="230"/>
            </a:xfrm>
            <a:prstGeom prst="rect">
              <a:avLst/>
            </a:prstGeom>
            <a:solidFill>
              <a:schemeClr val="tx2">
                <a:alpha val="50000"/>
              </a:schemeClr>
            </a:solidFill>
            <a:ln>
              <a:noFill/>
            </a:ln>
            <a:effectLst/>
            <a:extLs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69" name="Rectangle 249"/>
            <p:cNvSpPr>
              <a:spLocks noChangeArrowheads="1"/>
            </p:cNvSpPr>
            <p:nvPr/>
          </p:nvSpPr>
          <p:spPr bwMode="auto">
            <a:xfrm>
              <a:off x="1718" y="1795"/>
              <a:ext cx="538" cy="230"/>
            </a:xfrm>
            <a:prstGeom prst="rect">
              <a:avLst/>
            </a:prstGeom>
            <a:solidFill>
              <a:schemeClr val="tx2">
                <a:alpha val="50000"/>
              </a:schemeClr>
            </a:solidFill>
            <a:ln>
              <a:noFill/>
            </a:ln>
            <a:effectLst/>
            <a:extLs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370" name="Group 250"/>
          <p:cNvGrpSpPr>
            <a:grpSpLocks/>
          </p:cNvGrpSpPr>
          <p:nvPr/>
        </p:nvGrpSpPr>
        <p:grpSpPr bwMode="auto">
          <a:xfrm>
            <a:off x="1285875" y="3943350"/>
            <a:ext cx="2295525" cy="365125"/>
            <a:chOff x="810" y="1795"/>
            <a:chExt cx="1446" cy="230"/>
          </a:xfrm>
        </p:grpSpPr>
        <p:sp>
          <p:nvSpPr>
            <p:cNvPr id="5371" name="Rectangle 251"/>
            <p:cNvSpPr>
              <a:spLocks noChangeArrowheads="1"/>
            </p:cNvSpPr>
            <p:nvPr/>
          </p:nvSpPr>
          <p:spPr bwMode="auto">
            <a:xfrm>
              <a:off x="810" y="1795"/>
              <a:ext cx="312" cy="230"/>
            </a:xfrm>
            <a:prstGeom prst="rect">
              <a:avLst/>
            </a:prstGeom>
            <a:solidFill>
              <a:schemeClr val="tx2">
                <a:alpha val="50000"/>
              </a:schemeClr>
            </a:solidFill>
            <a:ln>
              <a:noFill/>
            </a:ln>
            <a:effectLst/>
            <a:extLs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72" name="Rectangle 252"/>
            <p:cNvSpPr>
              <a:spLocks noChangeArrowheads="1"/>
            </p:cNvSpPr>
            <p:nvPr/>
          </p:nvSpPr>
          <p:spPr bwMode="auto">
            <a:xfrm>
              <a:off x="1718" y="1795"/>
              <a:ext cx="538" cy="230"/>
            </a:xfrm>
            <a:prstGeom prst="rect">
              <a:avLst/>
            </a:prstGeom>
            <a:solidFill>
              <a:schemeClr val="tx2">
                <a:alpha val="50000"/>
              </a:schemeClr>
            </a:solidFill>
            <a:ln>
              <a:noFill/>
            </a:ln>
            <a:effectLst/>
            <a:extLs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373" name="Group 253"/>
          <p:cNvGrpSpPr>
            <a:grpSpLocks/>
          </p:cNvGrpSpPr>
          <p:nvPr/>
        </p:nvGrpSpPr>
        <p:grpSpPr bwMode="auto">
          <a:xfrm>
            <a:off x="1285875" y="4311650"/>
            <a:ext cx="2295525" cy="365125"/>
            <a:chOff x="810" y="1795"/>
            <a:chExt cx="1446" cy="230"/>
          </a:xfrm>
        </p:grpSpPr>
        <p:sp>
          <p:nvSpPr>
            <p:cNvPr id="5374" name="Rectangle 254"/>
            <p:cNvSpPr>
              <a:spLocks noChangeArrowheads="1"/>
            </p:cNvSpPr>
            <p:nvPr/>
          </p:nvSpPr>
          <p:spPr bwMode="auto">
            <a:xfrm>
              <a:off x="810" y="1795"/>
              <a:ext cx="312" cy="230"/>
            </a:xfrm>
            <a:prstGeom prst="rect">
              <a:avLst/>
            </a:prstGeom>
            <a:solidFill>
              <a:schemeClr val="tx2">
                <a:alpha val="50000"/>
              </a:schemeClr>
            </a:solidFill>
            <a:ln>
              <a:noFill/>
            </a:ln>
            <a:effectLst/>
            <a:extLs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75" name="Rectangle 255"/>
            <p:cNvSpPr>
              <a:spLocks noChangeArrowheads="1"/>
            </p:cNvSpPr>
            <p:nvPr/>
          </p:nvSpPr>
          <p:spPr bwMode="auto">
            <a:xfrm>
              <a:off x="1718" y="1795"/>
              <a:ext cx="538" cy="230"/>
            </a:xfrm>
            <a:prstGeom prst="rect">
              <a:avLst/>
            </a:prstGeom>
            <a:solidFill>
              <a:schemeClr val="tx2">
                <a:alpha val="50000"/>
              </a:schemeClr>
            </a:solidFill>
            <a:ln>
              <a:noFill/>
            </a:ln>
            <a:effectLst/>
            <a:extLs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376" name="Group 256"/>
          <p:cNvGrpSpPr>
            <a:grpSpLocks/>
          </p:cNvGrpSpPr>
          <p:nvPr/>
        </p:nvGrpSpPr>
        <p:grpSpPr bwMode="auto">
          <a:xfrm>
            <a:off x="1285875" y="4678363"/>
            <a:ext cx="2295525" cy="365125"/>
            <a:chOff x="810" y="1795"/>
            <a:chExt cx="1446" cy="230"/>
          </a:xfrm>
        </p:grpSpPr>
        <p:sp>
          <p:nvSpPr>
            <p:cNvPr id="5377" name="Rectangle 257"/>
            <p:cNvSpPr>
              <a:spLocks noChangeArrowheads="1"/>
            </p:cNvSpPr>
            <p:nvPr/>
          </p:nvSpPr>
          <p:spPr bwMode="auto">
            <a:xfrm>
              <a:off x="810" y="1795"/>
              <a:ext cx="312" cy="230"/>
            </a:xfrm>
            <a:prstGeom prst="rect">
              <a:avLst/>
            </a:prstGeom>
            <a:solidFill>
              <a:schemeClr val="tx2">
                <a:alpha val="50000"/>
              </a:schemeClr>
            </a:solidFill>
            <a:ln>
              <a:noFill/>
            </a:ln>
            <a:effectLst/>
            <a:extLs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78" name="Rectangle 258"/>
            <p:cNvSpPr>
              <a:spLocks noChangeArrowheads="1"/>
            </p:cNvSpPr>
            <p:nvPr/>
          </p:nvSpPr>
          <p:spPr bwMode="auto">
            <a:xfrm>
              <a:off x="1718" y="1795"/>
              <a:ext cx="538" cy="230"/>
            </a:xfrm>
            <a:prstGeom prst="rect">
              <a:avLst/>
            </a:prstGeom>
            <a:solidFill>
              <a:schemeClr val="tx2">
                <a:alpha val="50000"/>
              </a:schemeClr>
            </a:solidFill>
            <a:ln>
              <a:noFill/>
            </a:ln>
            <a:effectLst/>
            <a:extLs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379" name="Group 259"/>
          <p:cNvGrpSpPr>
            <a:grpSpLocks/>
          </p:cNvGrpSpPr>
          <p:nvPr/>
        </p:nvGrpSpPr>
        <p:grpSpPr bwMode="auto">
          <a:xfrm>
            <a:off x="1285875" y="5043488"/>
            <a:ext cx="2295525" cy="365125"/>
            <a:chOff x="810" y="1795"/>
            <a:chExt cx="1446" cy="230"/>
          </a:xfrm>
        </p:grpSpPr>
        <p:sp>
          <p:nvSpPr>
            <p:cNvPr id="5380" name="Rectangle 260"/>
            <p:cNvSpPr>
              <a:spLocks noChangeArrowheads="1"/>
            </p:cNvSpPr>
            <p:nvPr/>
          </p:nvSpPr>
          <p:spPr bwMode="auto">
            <a:xfrm>
              <a:off x="810" y="1795"/>
              <a:ext cx="312" cy="230"/>
            </a:xfrm>
            <a:prstGeom prst="rect">
              <a:avLst/>
            </a:prstGeom>
            <a:solidFill>
              <a:schemeClr val="tx2">
                <a:alpha val="50000"/>
              </a:schemeClr>
            </a:solidFill>
            <a:ln>
              <a:noFill/>
            </a:ln>
            <a:effectLst/>
            <a:extLs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81" name="Rectangle 261"/>
            <p:cNvSpPr>
              <a:spLocks noChangeArrowheads="1"/>
            </p:cNvSpPr>
            <p:nvPr/>
          </p:nvSpPr>
          <p:spPr bwMode="auto">
            <a:xfrm>
              <a:off x="1718" y="1795"/>
              <a:ext cx="538" cy="230"/>
            </a:xfrm>
            <a:prstGeom prst="rect">
              <a:avLst/>
            </a:prstGeom>
            <a:solidFill>
              <a:schemeClr val="tx2">
                <a:alpha val="50000"/>
              </a:schemeClr>
            </a:solidFill>
            <a:ln>
              <a:noFill/>
            </a:ln>
            <a:effectLst/>
            <a:extLs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382" name="Group 262"/>
          <p:cNvGrpSpPr>
            <a:grpSpLocks/>
          </p:cNvGrpSpPr>
          <p:nvPr/>
        </p:nvGrpSpPr>
        <p:grpSpPr bwMode="auto">
          <a:xfrm>
            <a:off x="1285875" y="5410200"/>
            <a:ext cx="2295525" cy="365125"/>
            <a:chOff x="810" y="1795"/>
            <a:chExt cx="1446" cy="230"/>
          </a:xfrm>
        </p:grpSpPr>
        <p:sp>
          <p:nvSpPr>
            <p:cNvPr id="5383" name="Rectangle 263"/>
            <p:cNvSpPr>
              <a:spLocks noChangeArrowheads="1"/>
            </p:cNvSpPr>
            <p:nvPr/>
          </p:nvSpPr>
          <p:spPr bwMode="auto">
            <a:xfrm>
              <a:off x="810" y="1795"/>
              <a:ext cx="312" cy="230"/>
            </a:xfrm>
            <a:prstGeom prst="rect">
              <a:avLst/>
            </a:prstGeom>
            <a:solidFill>
              <a:schemeClr val="tx2">
                <a:alpha val="50000"/>
              </a:schemeClr>
            </a:solidFill>
            <a:ln>
              <a:noFill/>
            </a:ln>
            <a:effectLst/>
            <a:extLs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84" name="Rectangle 264"/>
            <p:cNvSpPr>
              <a:spLocks noChangeArrowheads="1"/>
            </p:cNvSpPr>
            <p:nvPr/>
          </p:nvSpPr>
          <p:spPr bwMode="auto">
            <a:xfrm>
              <a:off x="1718" y="1795"/>
              <a:ext cx="538" cy="230"/>
            </a:xfrm>
            <a:prstGeom prst="rect">
              <a:avLst/>
            </a:prstGeom>
            <a:solidFill>
              <a:schemeClr val="tx2">
                <a:alpha val="50000"/>
              </a:schemeClr>
            </a:solidFill>
            <a:ln>
              <a:noFill/>
            </a:ln>
            <a:effectLst/>
            <a:extLs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385" name="Group 265"/>
          <p:cNvGrpSpPr>
            <a:grpSpLocks/>
          </p:cNvGrpSpPr>
          <p:nvPr/>
        </p:nvGrpSpPr>
        <p:grpSpPr bwMode="auto">
          <a:xfrm>
            <a:off x="869950" y="2847975"/>
            <a:ext cx="1812925" cy="360363"/>
            <a:chOff x="548" y="1794"/>
            <a:chExt cx="1142" cy="227"/>
          </a:xfrm>
        </p:grpSpPr>
        <p:sp>
          <p:nvSpPr>
            <p:cNvPr id="5386" name="Rectangle 266"/>
            <p:cNvSpPr>
              <a:spLocks noChangeArrowheads="1"/>
            </p:cNvSpPr>
            <p:nvPr/>
          </p:nvSpPr>
          <p:spPr bwMode="auto">
            <a:xfrm>
              <a:off x="548" y="1795"/>
              <a:ext cx="262" cy="226"/>
            </a:xfrm>
            <a:prstGeom prst="rect">
              <a:avLst/>
            </a:prstGeom>
            <a:solidFill>
              <a:schemeClr val="accent1">
                <a:alpha val="50000"/>
              </a:schemeClr>
            </a:solidFill>
            <a:ln>
              <a:noFill/>
            </a:ln>
            <a:effectLst/>
            <a:extLs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87" name="Rectangle 267"/>
            <p:cNvSpPr>
              <a:spLocks noChangeArrowheads="1"/>
            </p:cNvSpPr>
            <p:nvPr/>
          </p:nvSpPr>
          <p:spPr bwMode="auto">
            <a:xfrm>
              <a:off x="1151" y="1794"/>
              <a:ext cx="539" cy="226"/>
            </a:xfrm>
            <a:prstGeom prst="rect">
              <a:avLst/>
            </a:prstGeom>
            <a:solidFill>
              <a:schemeClr val="accent1">
                <a:alpha val="50000"/>
              </a:schemeClr>
            </a:solidFill>
            <a:ln>
              <a:noFill/>
            </a:ln>
            <a:effectLst/>
            <a:extLs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388" name="Group 268"/>
          <p:cNvGrpSpPr>
            <a:grpSpLocks/>
          </p:cNvGrpSpPr>
          <p:nvPr/>
        </p:nvGrpSpPr>
        <p:grpSpPr bwMode="auto">
          <a:xfrm>
            <a:off x="877888" y="3213100"/>
            <a:ext cx="1812925" cy="360363"/>
            <a:chOff x="548" y="1794"/>
            <a:chExt cx="1142" cy="227"/>
          </a:xfrm>
        </p:grpSpPr>
        <p:sp>
          <p:nvSpPr>
            <p:cNvPr id="5389" name="Rectangle 269"/>
            <p:cNvSpPr>
              <a:spLocks noChangeArrowheads="1"/>
            </p:cNvSpPr>
            <p:nvPr/>
          </p:nvSpPr>
          <p:spPr bwMode="auto">
            <a:xfrm>
              <a:off x="548" y="1795"/>
              <a:ext cx="262" cy="226"/>
            </a:xfrm>
            <a:prstGeom prst="rect">
              <a:avLst/>
            </a:prstGeom>
            <a:solidFill>
              <a:schemeClr val="accent1">
                <a:alpha val="50000"/>
              </a:schemeClr>
            </a:solidFill>
            <a:ln>
              <a:noFill/>
            </a:ln>
            <a:effectLst/>
            <a:extLs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90" name="Rectangle 270"/>
            <p:cNvSpPr>
              <a:spLocks noChangeArrowheads="1"/>
            </p:cNvSpPr>
            <p:nvPr/>
          </p:nvSpPr>
          <p:spPr bwMode="auto">
            <a:xfrm>
              <a:off x="1151" y="1794"/>
              <a:ext cx="539" cy="226"/>
            </a:xfrm>
            <a:prstGeom prst="rect">
              <a:avLst/>
            </a:prstGeom>
            <a:solidFill>
              <a:schemeClr val="accent1">
                <a:alpha val="50000"/>
              </a:schemeClr>
            </a:solidFill>
            <a:ln>
              <a:noFill/>
            </a:ln>
            <a:effectLst/>
            <a:extLs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391" name="Group 271"/>
          <p:cNvGrpSpPr>
            <a:grpSpLocks/>
          </p:cNvGrpSpPr>
          <p:nvPr/>
        </p:nvGrpSpPr>
        <p:grpSpPr bwMode="auto">
          <a:xfrm>
            <a:off x="868363" y="3578225"/>
            <a:ext cx="1812925" cy="360363"/>
            <a:chOff x="548" y="1794"/>
            <a:chExt cx="1142" cy="227"/>
          </a:xfrm>
        </p:grpSpPr>
        <p:sp>
          <p:nvSpPr>
            <p:cNvPr id="5392" name="Rectangle 272"/>
            <p:cNvSpPr>
              <a:spLocks noChangeArrowheads="1"/>
            </p:cNvSpPr>
            <p:nvPr/>
          </p:nvSpPr>
          <p:spPr bwMode="auto">
            <a:xfrm>
              <a:off x="548" y="1795"/>
              <a:ext cx="262" cy="226"/>
            </a:xfrm>
            <a:prstGeom prst="rect">
              <a:avLst/>
            </a:prstGeom>
            <a:solidFill>
              <a:schemeClr val="accent1">
                <a:alpha val="50000"/>
              </a:schemeClr>
            </a:solidFill>
            <a:ln>
              <a:noFill/>
            </a:ln>
            <a:effectLst/>
            <a:extLs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93" name="Rectangle 273"/>
            <p:cNvSpPr>
              <a:spLocks noChangeArrowheads="1"/>
            </p:cNvSpPr>
            <p:nvPr/>
          </p:nvSpPr>
          <p:spPr bwMode="auto">
            <a:xfrm>
              <a:off x="1151" y="1794"/>
              <a:ext cx="539" cy="226"/>
            </a:xfrm>
            <a:prstGeom prst="rect">
              <a:avLst/>
            </a:prstGeom>
            <a:solidFill>
              <a:schemeClr val="accent1">
                <a:alpha val="50000"/>
              </a:schemeClr>
            </a:solidFill>
            <a:ln>
              <a:noFill/>
            </a:ln>
            <a:effectLst/>
            <a:extLs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394" name="Group 274"/>
          <p:cNvGrpSpPr>
            <a:grpSpLocks/>
          </p:cNvGrpSpPr>
          <p:nvPr/>
        </p:nvGrpSpPr>
        <p:grpSpPr bwMode="auto">
          <a:xfrm>
            <a:off x="874713" y="3948113"/>
            <a:ext cx="1812925" cy="360362"/>
            <a:chOff x="548" y="1794"/>
            <a:chExt cx="1142" cy="227"/>
          </a:xfrm>
        </p:grpSpPr>
        <p:sp>
          <p:nvSpPr>
            <p:cNvPr id="5395" name="Rectangle 275"/>
            <p:cNvSpPr>
              <a:spLocks noChangeArrowheads="1"/>
            </p:cNvSpPr>
            <p:nvPr/>
          </p:nvSpPr>
          <p:spPr bwMode="auto">
            <a:xfrm>
              <a:off x="548" y="1795"/>
              <a:ext cx="262" cy="226"/>
            </a:xfrm>
            <a:prstGeom prst="rect">
              <a:avLst/>
            </a:prstGeom>
            <a:solidFill>
              <a:schemeClr val="accent1">
                <a:alpha val="50000"/>
              </a:schemeClr>
            </a:solidFill>
            <a:ln>
              <a:noFill/>
            </a:ln>
            <a:effectLst/>
            <a:extLs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96" name="Rectangle 276"/>
            <p:cNvSpPr>
              <a:spLocks noChangeArrowheads="1"/>
            </p:cNvSpPr>
            <p:nvPr/>
          </p:nvSpPr>
          <p:spPr bwMode="auto">
            <a:xfrm>
              <a:off x="1151" y="1794"/>
              <a:ext cx="539" cy="226"/>
            </a:xfrm>
            <a:prstGeom prst="rect">
              <a:avLst/>
            </a:prstGeom>
            <a:solidFill>
              <a:schemeClr val="accent1">
                <a:alpha val="50000"/>
              </a:schemeClr>
            </a:solidFill>
            <a:ln>
              <a:noFill/>
            </a:ln>
            <a:effectLst/>
            <a:extLs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397" name="Group 277"/>
          <p:cNvGrpSpPr>
            <a:grpSpLocks/>
          </p:cNvGrpSpPr>
          <p:nvPr/>
        </p:nvGrpSpPr>
        <p:grpSpPr bwMode="auto">
          <a:xfrm>
            <a:off x="874713" y="4310063"/>
            <a:ext cx="1812925" cy="360362"/>
            <a:chOff x="548" y="1794"/>
            <a:chExt cx="1142" cy="227"/>
          </a:xfrm>
        </p:grpSpPr>
        <p:sp>
          <p:nvSpPr>
            <p:cNvPr id="5398" name="Rectangle 278"/>
            <p:cNvSpPr>
              <a:spLocks noChangeArrowheads="1"/>
            </p:cNvSpPr>
            <p:nvPr/>
          </p:nvSpPr>
          <p:spPr bwMode="auto">
            <a:xfrm>
              <a:off x="548" y="1795"/>
              <a:ext cx="262" cy="226"/>
            </a:xfrm>
            <a:prstGeom prst="rect">
              <a:avLst/>
            </a:prstGeom>
            <a:solidFill>
              <a:schemeClr val="accent1">
                <a:alpha val="50000"/>
              </a:schemeClr>
            </a:solidFill>
            <a:ln>
              <a:noFill/>
            </a:ln>
            <a:effectLst/>
            <a:extLs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99" name="Rectangle 279"/>
            <p:cNvSpPr>
              <a:spLocks noChangeArrowheads="1"/>
            </p:cNvSpPr>
            <p:nvPr/>
          </p:nvSpPr>
          <p:spPr bwMode="auto">
            <a:xfrm>
              <a:off x="1151" y="1794"/>
              <a:ext cx="539" cy="226"/>
            </a:xfrm>
            <a:prstGeom prst="rect">
              <a:avLst/>
            </a:prstGeom>
            <a:solidFill>
              <a:schemeClr val="accent1">
                <a:alpha val="50000"/>
              </a:schemeClr>
            </a:solidFill>
            <a:ln>
              <a:noFill/>
            </a:ln>
            <a:effectLst/>
            <a:extLs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400" name="Group 280"/>
          <p:cNvGrpSpPr>
            <a:grpSpLocks/>
          </p:cNvGrpSpPr>
          <p:nvPr/>
        </p:nvGrpSpPr>
        <p:grpSpPr bwMode="auto">
          <a:xfrm>
            <a:off x="868363" y="4679950"/>
            <a:ext cx="1812925" cy="360363"/>
            <a:chOff x="548" y="1794"/>
            <a:chExt cx="1142" cy="227"/>
          </a:xfrm>
        </p:grpSpPr>
        <p:sp>
          <p:nvSpPr>
            <p:cNvPr id="5401" name="Rectangle 281"/>
            <p:cNvSpPr>
              <a:spLocks noChangeArrowheads="1"/>
            </p:cNvSpPr>
            <p:nvPr/>
          </p:nvSpPr>
          <p:spPr bwMode="auto">
            <a:xfrm>
              <a:off x="548" y="1795"/>
              <a:ext cx="262" cy="226"/>
            </a:xfrm>
            <a:prstGeom prst="rect">
              <a:avLst/>
            </a:prstGeom>
            <a:solidFill>
              <a:schemeClr val="accent1">
                <a:alpha val="50000"/>
              </a:schemeClr>
            </a:solidFill>
            <a:ln>
              <a:noFill/>
            </a:ln>
            <a:effectLst/>
            <a:extLs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02" name="Rectangle 282"/>
            <p:cNvSpPr>
              <a:spLocks noChangeArrowheads="1"/>
            </p:cNvSpPr>
            <p:nvPr/>
          </p:nvSpPr>
          <p:spPr bwMode="auto">
            <a:xfrm>
              <a:off x="1151" y="1794"/>
              <a:ext cx="539" cy="226"/>
            </a:xfrm>
            <a:prstGeom prst="rect">
              <a:avLst/>
            </a:prstGeom>
            <a:solidFill>
              <a:schemeClr val="accent1">
                <a:alpha val="50000"/>
              </a:schemeClr>
            </a:solidFill>
            <a:ln>
              <a:noFill/>
            </a:ln>
            <a:effectLst/>
            <a:extLs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403" name="Group 283"/>
          <p:cNvGrpSpPr>
            <a:grpSpLocks/>
          </p:cNvGrpSpPr>
          <p:nvPr/>
        </p:nvGrpSpPr>
        <p:grpSpPr bwMode="auto">
          <a:xfrm>
            <a:off x="868363" y="5048250"/>
            <a:ext cx="1812925" cy="360363"/>
            <a:chOff x="548" y="1794"/>
            <a:chExt cx="1142" cy="227"/>
          </a:xfrm>
        </p:grpSpPr>
        <p:sp>
          <p:nvSpPr>
            <p:cNvPr id="5404" name="Rectangle 284"/>
            <p:cNvSpPr>
              <a:spLocks noChangeArrowheads="1"/>
            </p:cNvSpPr>
            <p:nvPr/>
          </p:nvSpPr>
          <p:spPr bwMode="auto">
            <a:xfrm>
              <a:off x="548" y="1795"/>
              <a:ext cx="262" cy="226"/>
            </a:xfrm>
            <a:prstGeom prst="rect">
              <a:avLst/>
            </a:prstGeom>
            <a:solidFill>
              <a:schemeClr val="accent1">
                <a:alpha val="50000"/>
              </a:schemeClr>
            </a:solidFill>
            <a:ln>
              <a:noFill/>
            </a:ln>
            <a:effectLst/>
            <a:extLs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05" name="Rectangle 285"/>
            <p:cNvSpPr>
              <a:spLocks noChangeArrowheads="1"/>
            </p:cNvSpPr>
            <p:nvPr/>
          </p:nvSpPr>
          <p:spPr bwMode="auto">
            <a:xfrm>
              <a:off x="1151" y="1794"/>
              <a:ext cx="539" cy="226"/>
            </a:xfrm>
            <a:prstGeom prst="rect">
              <a:avLst/>
            </a:prstGeom>
            <a:solidFill>
              <a:schemeClr val="accent1">
                <a:alpha val="50000"/>
              </a:schemeClr>
            </a:solidFill>
            <a:ln>
              <a:noFill/>
            </a:ln>
            <a:effectLst/>
            <a:extLs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406" name="Group 286"/>
          <p:cNvGrpSpPr>
            <a:grpSpLocks/>
          </p:cNvGrpSpPr>
          <p:nvPr/>
        </p:nvGrpSpPr>
        <p:grpSpPr bwMode="auto">
          <a:xfrm>
            <a:off x="844550" y="5403850"/>
            <a:ext cx="1812925" cy="360363"/>
            <a:chOff x="548" y="1794"/>
            <a:chExt cx="1142" cy="227"/>
          </a:xfrm>
        </p:grpSpPr>
        <p:sp>
          <p:nvSpPr>
            <p:cNvPr id="5407" name="Rectangle 287"/>
            <p:cNvSpPr>
              <a:spLocks noChangeArrowheads="1"/>
            </p:cNvSpPr>
            <p:nvPr/>
          </p:nvSpPr>
          <p:spPr bwMode="auto">
            <a:xfrm>
              <a:off x="548" y="1795"/>
              <a:ext cx="262" cy="226"/>
            </a:xfrm>
            <a:prstGeom prst="rect">
              <a:avLst/>
            </a:prstGeom>
            <a:solidFill>
              <a:schemeClr val="accent1">
                <a:alpha val="50000"/>
              </a:schemeClr>
            </a:solidFill>
            <a:ln>
              <a:noFill/>
            </a:ln>
            <a:effectLst/>
            <a:extLs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08" name="Rectangle 288"/>
            <p:cNvSpPr>
              <a:spLocks noChangeArrowheads="1"/>
            </p:cNvSpPr>
            <p:nvPr/>
          </p:nvSpPr>
          <p:spPr bwMode="auto">
            <a:xfrm>
              <a:off x="1151" y="1794"/>
              <a:ext cx="539" cy="226"/>
            </a:xfrm>
            <a:prstGeom prst="rect">
              <a:avLst/>
            </a:prstGeom>
            <a:solidFill>
              <a:schemeClr val="accent1">
                <a:alpha val="50000"/>
              </a:schemeClr>
            </a:solidFill>
            <a:ln>
              <a:noFill/>
            </a:ln>
            <a:effectLst/>
            <a:extLs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409" name="Rectangle 289"/>
          <p:cNvSpPr>
            <a:spLocks noChangeArrowheads="1"/>
          </p:cNvSpPr>
          <p:nvPr/>
        </p:nvSpPr>
        <p:spPr bwMode="auto">
          <a:xfrm>
            <a:off x="566738" y="2843213"/>
            <a:ext cx="4808537" cy="341312"/>
          </a:xfrm>
          <a:prstGeom prst="rect">
            <a:avLst/>
          </a:prstGeom>
          <a:gradFill rotWithShape="1">
            <a:gsLst>
              <a:gs pos="0">
                <a:srgbClr val="5E9EFF"/>
              </a:gs>
              <a:gs pos="39999">
                <a:srgbClr val="85C2FF">
                  <a:alpha val="80001"/>
                </a:srgbClr>
              </a:gs>
              <a:gs pos="70000">
                <a:srgbClr val="C4D6EB">
                  <a:alpha val="65000"/>
                </a:srgbClr>
              </a:gs>
              <a:gs pos="100000">
                <a:srgbClr val="FFEBFA">
                  <a:alpha val="50000"/>
                </a:srgbClr>
              </a:gs>
            </a:gsLst>
            <a:lin ang="5400000" scaled="1"/>
          </a:gradFill>
          <a:ln>
            <a:noFill/>
          </a:ln>
          <a:effectLst/>
          <a:extLs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10" name="Rectangle 290"/>
          <p:cNvSpPr>
            <a:spLocks noChangeArrowheads="1"/>
          </p:cNvSpPr>
          <p:nvPr/>
        </p:nvSpPr>
        <p:spPr bwMode="auto">
          <a:xfrm>
            <a:off x="546100" y="3219450"/>
            <a:ext cx="4808538" cy="363538"/>
          </a:xfrm>
          <a:prstGeom prst="rect">
            <a:avLst/>
          </a:prstGeom>
          <a:gradFill rotWithShape="1">
            <a:gsLst>
              <a:gs pos="0">
                <a:srgbClr val="5E9EFF"/>
              </a:gs>
              <a:gs pos="39999">
                <a:srgbClr val="85C2FF">
                  <a:alpha val="80001"/>
                </a:srgbClr>
              </a:gs>
              <a:gs pos="70000">
                <a:srgbClr val="C4D6EB">
                  <a:alpha val="65000"/>
                </a:srgbClr>
              </a:gs>
              <a:gs pos="100000">
                <a:srgbClr val="FFEBFA">
                  <a:alpha val="50000"/>
                </a:srgbClr>
              </a:gs>
            </a:gsLst>
            <a:lin ang="5400000" scaled="1"/>
          </a:gradFill>
          <a:ln>
            <a:noFill/>
          </a:ln>
          <a:effectLst/>
          <a:extLs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11" name="Rectangle 291"/>
          <p:cNvSpPr>
            <a:spLocks noChangeArrowheads="1"/>
          </p:cNvSpPr>
          <p:nvPr/>
        </p:nvSpPr>
        <p:spPr bwMode="auto">
          <a:xfrm>
            <a:off x="546100" y="3581400"/>
            <a:ext cx="4808538" cy="369888"/>
          </a:xfrm>
          <a:prstGeom prst="rect">
            <a:avLst/>
          </a:prstGeom>
          <a:gradFill rotWithShape="1">
            <a:gsLst>
              <a:gs pos="0">
                <a:srgbClr val="5E9EFF"/>
              </a:gs>
              <a:gs pos="39999">
                <a:srgbClr val="85C2FF">
                  <a:alpha val="80001"/>
                </a:srgbClr>
              </a:gs>
              <a:gs pos="70000">
                <a:srgbClr val="C4D6EB">
                  <a:alpha val="65000"/>
                </a:srgbClr>
              </a:gs>
              <a:gs pos="100000">
                <a:srgbClr val="FFEBFA">
                  <a:alpha val="50000"/>
                </a:srgbClr>
              </a:gs>
            </a:gsLst>
            <a:lin ang="5400000" scaled="1"/>
          </a:gradFill>
          <a:ln>
            <a:noFill/>
          </a:ln>
          <a:effectLst/>
          <a:extLs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12" name="Rectangle 292"/>
          <p:cNvSpPr>
            <a:spLocks noChangeArrowheads="1"/>
          </p:cNvSpPr>
          <p:nvPr/>
        </p:nvSpPr>
        <p:spPr bwMode="auto">
          <a:xfrm>
            <a:off x="590550" y="3937000"/>
            <a:ext cx="4808538" cy="369888"/>
          </a:xfrm>
          <a:prstGeom prst="rect">
            <a:avLst/>
          </a:prstGeom>
          <a:gradFill rotWithShape="1">
            <a:gsLst>
              <a:gs pos="0">
                <a:srgbClr val="5E9EFF"/>
              </a:gs>
              <a:gs pos="39999">
                <a:srgbClr val="85C2FF">
                  <a:alpha val="80001"/>
                </a:srgbClr>
              </a:gs>
              <a:gs pos="70000">
                <a:srgbClr val="C4D6EB">
                  <a:alpha val="65000"/>
                </a:srgbClr>
              </a:gs>
              <a:gs pos="100000">
                <a:srgbClr val="FFEBFA">
                  <a:alpha val="50000"/>
                </a:srgbClr>
              </a:gs>
            </a:gsLst>
            <a:lin ang="5400000" scaled="1"/>
          </a:gradFill>
          <a:ln>
            <a:noFill/>
          </a:ln>
          <a:effectLst/>
          <a:extLs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 name="标题 1"/>
          <p:cNvSpPr>
            <a:spLocks noGrp="1"/>
          </p:cNvSpPr>
          <p:nvPr>
            <p:ph type="title"/>
          </p:nvPr>
        </p:nvSpPr>
        <p:spPr>
          <a:xfrm>
            <a:off x="457200" y="274638"/>
            <a:ext cx="8229600" cy="561975"/>
          </a:xfrm>
        </p:spPr>
        <p:txBody>
          <a:bodyPr/>
          <a:lstStyle/>
          <a:p>
            <a:r>
              <a:rPr lang="en-US" altLang="zh-CN" dirty="0" smtClean="0"/>
              <a:t>2</a:t>
            </a:r>
            <a:r>
              <a:rPr lang="zh-CN" altLang="en-US" dirty="0"/>
              <a:t>、列出电路状态转换真值表</a:t>
            </a:r>
          </a:p>
        </p:txBody>
      </p:sp>
    </p:spTree>
    <p:extLst>
      <p:ext uri="{BB962C8B-B14F-4D97-AF65-F5344CB8AC3E}">
        <p14:creationId xmlns:p14="http://schemas.microsoft.com/office/powerpoint/2010/main" val="411821883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128"/>
                                        </p:tgtEl>
                                        <p:attrNameLst>
                                          <p:attrName>style.visibility</p:attrName>
                                        </p:attrNameLst>
                                      </p:cBhvr>
                                      <p:to>
                                        <p:strVal val="visible"/>
                                      </p:to>
                                    </p:set>
                                    <p:animEffect transition="in" filter="slide(fromBottom)">
                                      <p:cBhvr>
                                        <p:cTn id="7" dur="2000"/>
                                        <p:tgtEl>
                                          <p:spTgt spid="51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5172"/>
                                        </p:tgtEl>
                                        <p:attrNameLst>
                                          <p:attrName>style.visibility</p:attrName>
                                        </p:attrNameLst>
                                      </p:cBhvr>
                                      <p:to>
                                        <p:strVal val="visible"/>
                                      </p:to>
                                    </p:set>
                                    <p:animEffect transition="in" filter="slide(fromTop)">
                                      <p:cBhvr>
                                        <p:cTn id="12" dur="500"/>
                                        <p:tgtEl>
                                          <p:spTgt spid="517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0" presetClass="entr" presetSubtype="0" fill="hold" nodeType="clickEffect">
                                  <p:stCondLst>
                                    <p:cond delay="0"/>
                                  </p:stCondLst>
                                  <p:childTnLst>
                                    <p:set>
                                      <p:cBhvr>
                                        <p:cTn id="16" dur="1" fill="hold">
                                          <p:stCondLst>
                                            <p:cond delay="0"/>
                                          </p:stCondLst>
                                        </p:cTn>
                                        <p:tgtEl>
                                          <p:spTgt spid="5130"/>
                                        </p:tgtEl>
                                        <p:attrNameLst>
                                          <p:attrName>style.visibility</p:attrName>
                                        </p:attrNameLst>
                                      </p:cBhvr>
                                      <p:to>
                                        <p:strVal val="visible"/>
                                      </p:to>
                                    </p:set>
                                    <p:animEffect transition="in" filter="wedge">
                                      <p:cBhvr>
                                        <p:cTn id="17" dur="2000"/>
                                        <p:tgtEl>
                                          <p:spTgt spid="513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7" presetClass="entr" presetSubtype="0" fill="hold" grpId="0" nodeType="clickEffect">
                                  <p:stCondLst>
                                    <p:cond delay="0"/>
                                  </p:stCondLst>
                                  <p:iterate type="lt">
                                    <p:tmPct val="250000"/>
                                  </p:iterate>
                                  <p:childTnLst>
                                    <p:set>
                                      <p:cBhvr>
                                        <p:cTn id="21" dur="1" fill="hold">
                                          <p:stCondLst>
                                            <p:cond delay="0"/>
                                          </p:stCondLst>
                                        </p:cTn>
                                        <p:tgtEl>
                                          <p:spTgt spid="5129"/>
                                        </p:tgtEl>
                                        <p:attrNameLst>
                                          <p:attrName>style.visibility</p:attrName>
                                        </p:attrNameLst>
                                      </p:cBhvr>
                                      <p:to>
                                        <p:strVal val="visible"/>
                                      </p:to>
                                    </p:set>
                                    <p:anim calcmode="discrete" valueType="clr">
                                      <p:cBhvr override="childStyle">
                                        <p:cTn id="22" dur="80"/>
                                        <p:tgtEl>
                                          <p:spTgt spid="5129"/>
                                        </p:tgtEl>
                                        <p:attrNameLst>
                                          <p:attrName>style.color</p:attrName>
                                        </p:attrNameLst>
                                      </p:cBhvr>
                                      <p:tavLst>
                                        <p:tav tm="0">
                                          <p:val>
                                            <p:clrVal>
                                              <a:schemeClr val="accent2"/>
                                            </p:clrVal>
                                          </p:val>
                                        </p:tav>
                                        <p:tav tm="50000">
                                          <p:val>
                                            <p:clrVal>
                                              <a:schemeClr val="hlink"/>
                                            </p:clrVal>
                                          </p:val>
                                        </p:tav>
                                      </p:tavLst>
                                    </p:anim>
                                    <p:anim calcmode="discrete" valueType="clr">
                                      <p:cBhvr>
                                        <p:cTn id="23" dur="80"/>
                                        <p:tgtEl>
                                          <p:spTgt spid="5129"/>
                                        </p:tgtEl>
                                        <p:attrNameLst>
                                          <p:attrName>fillcolor</p:attrName>
                                        </p:attrNameLst>
                                      </p:cBhvr>
                                      <p:tavLst>
                                        <p:tav tm="0">
                                          <p:val>
                                            <p:clrVal>
                                              <a:schemeClr val="accent2"/>
                                            </p:clrVal>
                                          </p:val>
                                        </p:tav>
                                        <p:tav tm="50000">
                                          <p:val>
                                            <p:clrVal>
                                              <a:schemeClr val="hlink"/>
                                            </p:clrVal>
                                          </p:val>
                                        </p:tav>
                                      </p:tavLst>
                                    </p:anim>
                                    <p:set>
                                      <p:cBhvr>
                                        <p:cTn id="24" dur="80"/>
                                        <p:tgtEl>
                                          <p:spTgt spid="5129"/>
                                        </p:tgtEl>
                                        <p:attrNameLst>
                                          <p:attrName>fill.type</p:attrName>
                                        </p:attrNameLst>
                                      </p:cBhvr>
                                      <p:to>
                                        <p:strVal val="solid"/>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2" presetClass="entr" presetSubtype="2" fill="hold" nodeType="clickEffect">
                                  <p:stCondLst>
                                    <p:cond delay="0"/>
                                  </p:stCondLst>
                                  <p:childTnLst>
                                    <p:set>
                                      <p:cBhvr>
                                        <p:cTn id="28" dur="1" fill="hold">
                                          <p:stCondLst>
                                            <p:cond delay="0"/>
                                          </p:stCondLst>
                                        </p:cTn>
                                        <p:tgtEl>
                                          <p:spTgt spid="5291"/>
                                        </p:tgtEl>
                                        <p:attrNameLst>
                                          <p:attrName>style.visibility</p:attrName>
                                        </p:attrNameLst>
                                      </p:cBhvr>
                                      <p:to>
                                        <p:strVal val="visible"/>
                                      </p:to>
                                    </p:set>
                                    <p:animEffect transition="in" filter="slide(fromRight)">
                                      <p:cBhvr>
                                        <p:cTn id="29" dur="2000"/>
                                        <p:tgtEl>
                                          <p:spTgt spid="5291"/>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0" presetClass="entr" presetSubtype="0" fill="hold" nodeType="clickEffect">
                                  <p:stCondLst>
                                    <p:cond delay="0"/>
                                  </p:stCondLst>
                                  <p:childTnLst>
                                    <p:set>
                                      <p:cBhvr>
                                        <p:cTn id="33" dur="1" fill="hold">
                                          <p:stCondLst>
                                            <p:cond delay="0"/>
                                          </p:stCondLst>
                                        </p:cTn>
                                        <p:tgtEl>
                                          <p:spTgt spid="5205"/>
                                        </p:tgtEl>
                                        <p:attrNameLst>
                                          <p:attrName>style.visibility</p:attrName>
                                        </p:attrNameLst>
                                      </p:cBhvr>
                                      <p:to>
                                        <p:strVal val="visible"/>
                                      </p:to>
                                    </p:set>
                                    <p:animEffect transition="in" filter="wedge">
                                      <p:cBhvr>
                                        <p:cTn id="34" dur="2000"/>
                                        <p:tgtEl>
                                          <p:spTgt spid="5205"/>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2" presetClass="entr" presetSubtype="2" fill="hold" nodeType="clickEffect">
                                  <p:stCondLst>
                                    <p:cond delay="0"/>
                                  </p:stCondLst>
                                  <p:childTnLst>
                                    <p:set>
                                      <p:cBhvr>
                                        <p:cTn id="38" dur="1" fill="hold">
                                          <p:stCondLst>
                                            <p:cond delay="0"/>
                                          </p:stCondLst>
                                        </p:cTn>
                                        <p:tgtEl>
                                          <p:spTgt spid="5292"/>
                                        </p:tgtEl>
                                        <p:attrNameLst>
                                          <p:attrName>style.visibility</p:attrName>
                                        </p:attrNameLst>
                                      </p:cBhvr>
                                      <p:to>
                                        <p:strVal val="visible"/>
                                      </p:to>
                                    </p:set>
                                    <p:animEffect transition="in" filter="slide(fromRight)">
                                      <p:cBhvr>
                                        <p:cTn id="39" dur="2000"/>
                                        <p:tgtEl>
                                          <p:spTgt spid="5292"/>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0" presetClass="entr" presetSubtype="0" fill="hold" nodeType="clickEffect">
                                  <p:stCondLst>
                                    <p:cond delay="0"/>
                                  </p:stCondLst>
                                  <p:childTnLst>
                                    <p:set>
                                      <p:cBhvr>
                                        <p:cTn id="43" dur="1" fill="hold">
                                          <p:stCondLst>
                                            <p:cond delay="0"/>
                                          </p:stCondLst>
                                        </p:cTn>
                                        <p:tgtEl>
                                          <p:spTgt spid="5173"/>
                                        </p:tgtEl>
                                        <p:attrNameLst>
                                          <p:attrName>style.visibility</p:attrName>
                                        </p:attrNameLst>
                                      </p:cBhvr>
                                      <p:to>
                                        <p:strVal val="visible"/>
                                      </p:to>
                                    </p:set>
                                    <p:animEffect transition="in" filter="wedge">
                                      <p:cBhvr>
                                        <p:cTn id="44" dur="2000"/>
                                        <p:tgtEl>
                                          <p:spTgt spid="5173"/>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6" presetClass="entr" presetSubtype="21" fill="hold" nodeType="clickEffect">
                                  <p:stCondLst>
                                    <p:cond delay="0"/>
                                  </p:stCondLst>
                                  <p:childTnLst>
                                    <p:set>
                                      <p:cBhvr>
                                        <p:cTn id="48" dur="1" fill="hold">
                                          <p:stCondLst>
                                            <p:cond delay="0"/>
                                          </p:stCondLst>
                                        </p:cTn>
                                        <p:tgtEl>
                                          <p:spTgt spid="5337"/>
                                        </p:tgtEl>
                                        <p:attrNameLst>
                                          <p:attrName>style.visibility</p:attrName>
                                        </p:attrNameLst>
                                      </p:cBhvr>
                                      <p:to>
                                        <p:strVal val="visible"/>
                                      </p:to>
                                    </p:set>
                                    <p:animEffect transition="in" filter="barn(inVertical)">
                                      <p:cBhvr>
                                        <p:cTn id="49" dur="500"/>
                                        <p:tgtEl>
                                          <p:spTgt spid="5337"/>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5294"/>
                                        </p:tgtEl>
                                        <p:attrNameLst>
                                          <p:attrName>style.visibility</p:attrName>
                                        </p:attrNameLst>
                                      </p:cBhvr>
                                      <p:to>
                                        <p:strVal val="visible"/>
                                      </p:to>
                                    </p:set>
                                    <p:anim calcmode="lin" valueType="num">
                                      <p:cBhvr additive="base">
                                        <p:cTn id="54" dur="500" fill="hold"/>
                                        <p:tgtEl>
                                          <p:spTgt spid="5294"/>
                                        </p:tgtEl>
                                        <p:attrNameLst>
                                          <p:attrName>ppt_x</p:attrName>
                                        </p:attrNameLst>
                                      </p:cBhvr>
                                      <p:tavLst>
                                        <p:tav tm="0">
                                          <p:val>
                                            <p:strVal val="#ppt_x"/>
                                          </p:val>
                                        </p:tav>
                                        <p:tav tm="100000">
                                          <p:val>
                                            <p:strVal val="#ppt_x"/>
                                          </p:val>
                                        </p:tav>
                                      </p:tavLst>
                                    </p:anim>
                                    <p:anim calcmode="lin" valueType="num">
                                      <p:cBhvr additive="base">
                                        <p:cTn id="55" dur="500" fill="hold"/>
                                        <p:tgtEl>
                                          <p:spTgt spid="5294"/>
                                        </p:tgtEl>
                                        <p:attrNameLst>
                                          <p:attrName>ppt_y</p:attrName>
                                        </p:attrNameLst>
                                      </p:cBhvr>
                                      <p:tavLst>
                                        <p:tav tm="0">
                                          <p:val>
                                            <p:strVal val="1+#ppt_h/2"/>
                                          </p:val>
                                        </p:tav>
                                        <p:tav tm="100000">
                                          <p:val>
                                            <p:strVal val="#ppt_y"/>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16" presetClass="entr" presetSubtype="21" fill="hold" nodeType="clickEffect">
                                  <p:stCondLst>
                                    <p:cond delay="0"/>
                                  </p:stCondLst>
                                  <p:childTnLst>
                                    <p:set>
                                      <p:cBhvr>
                                        <p:cTn id="59" dur="1" fill="hold">
                                          <p:stCondLst>
                                            <p:cond delay="0"/>
                                          </p:stCondLst>
                                        </p:cTn>
                                        <p:tgtEl>
                                          <p:spTgt spid="5340"/>
                                        </p:tgtEl>
                                        <p:attrNameLst>
                                          <p:attrName>style.visibility</p:attrName>
                                        </p:attrNameLst>
                                      </p:cBhvr>
                                      <p:to>
                                        <p:strVal val="visible"/>
                                      </p:to>
                                    </p:set>
                                    <p:animEffect transition="in" filter="barn(inVertical)">
                                      <p:cBhvr>
                                        <p:cTn id="60" dur="500"/>
                                        <p:tgtEl>
                                          <p:spTgt spid="5340"/>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5295"/>
                                        </p:tgtEl>
                                        <p:attrNameLst>
                                          <p:attrName>style.visibility</p:attrName>
                                        </p:attrNameLst>
                                      </p:cBhvr>
                                      <p:to>
                                        <p:strVal val="visible"/>
                                      </p:to>
                                    </p:set>
                                    <p:anim calcmode="lin" valueType="num">
                                      <p:cBhvr additive="base">
                                        <p:cTn id="65" dur="500" fill="hold"/>
                                        <p:tgtEl>
                                          <p:spTgt spid="5295"/>
                                        </p:tgtEl>
                                        <p:attrNameLst>
                                          <p:attrName>ppt_x</p:attrName>
                                        </p:attrNameLst>
                                      </p:cBhvr>
                                      <p:tavLst>
                                        <p:tav tm="0">
                                          <p:val>
                                            <p:strVal val="#ppt_x"/>
                                          </p:val>
                                        </p:tav>
                                        <p:tav tm="100000">
                                          <p:val>
                                            <p:strVal val="#ppt_x"/>
                                          </p:val>
                                        </p:tav>
                                      </p:tavLst>
                                    </p:anim>
                                    <p:anim calcmode="lin" valueType="num">
                                      <p:cBhvr additive="base">
                                        <p:cTn id="66" dur="500" fill="hold"/>
                                        <p:tgtEl>
                                          <p:spTgt spid="5295"/>
                                        </p:tgtEl>
                                        <p:attrNameLst>
                                          <p:attrName>ppt_y</p:attrName>
                                        </p:attrNameLst>
                                      </p:cBhvr>
                                      <p:tavLst>
                                        <p:tav tm="0">
                                          <p:val>
                                            <p:strVal val="1+#ppt_h/2"/>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16" presetClass="entr" presetSubtype="21" fill="hold" nodeType="clickEffect">
                                  <p:stCondLst>
                                    <p:cond delay="0"/>
                                  </p:stCondLst>
                                  <p:childTnLst>
                                    <p:set>
                                      <p:cBhvr>
                                        <p:cTn id="70" dur="1" fill="hold">
                                          <p:stCondLst>
                                            <p:cond delay="0"/>
                                          </p:stCondLst>
                                        </p:cTn>
                                        <p:tgtEl>
                                          <p:spTgt spid="5343"/>
                                        </p:tgtEl>
                                        <p:attrNameLst>
                                          <p:attrName>style.visibility</p:attrName>
                                        </p:attrNameLst>
                                      </p:cBhvr>
                                      <p:to>
                                        <p:strVal val="visible"/>
                                      </p:to>
                                    </p:set>
                                    <p:animEffect transition="in" filter="barn(inVertical)">
                                      <p:cBhvr>
                                        <p:cTn id="71" dur="500"/>
                                        <p:tgtEl>
                                          <p:spTgt spid="5343"/>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 presetClass="entr" presetSubtype="4" fill="hold" grpId="0" nodeType="clickEffect">
                                  <p:stCondLst>
                                    <p:cond delay="0"/>
                                  </p:stCondLst>
                                  <p:childTnLst>
                                    <p:set>
                                      <p:cBhvr>
                                        <p:cTn id="75" dur="1" fill="hold">
                                          <p:stCondLst>
                                            <p:cond delay="0"/>
                                          </p:stCondLst>
                                        </p:cTn>
                                        <p:tgtEl>
                                          <p:spTgt spid="5296"/>
                                        </p:tgtEl>
                                        <p:attrNameLst>
                                          <p:attrName>style.visibility</p:attrName>
                                        </p:attrNameLst>
                                      </p:cBhvr>
                                      <p:to>
                                        <p:strVal val="visible"/>
                                      </p:to>
                                    </p:set>
                                    <p:anim calcmode="lin" valueType="num">
                                      <p:cBhvr additive="base">
                                        <p:cTn id="76" dur="500" fill="hold"/>
                                        <p:tgtEl>
                                          <p:spTgt spid="5296"/>
                                        </p:tgtEl>
                                        <p:attrNameLst>
                                          <p:attrName>ppt_x</p:attrName>
                                        </p:attrNameLst>
                                      </p:cBhvr>
                                      <p:tavLst>
                                        <p:tav tm="0">
                                          <p:val>
                                            <p:strVal val="#ppt_x"/>
                                          </p:val>
                                        </p:tav>
                                        <p:tav tm="100000">
                                          <p:val>
                                            <p:strVal val="#ppt_x"/>
                                          </p:val>
                                        </p:tav>
                                      </p:tavLst>
                                    </p:anim>
                                    <p:anim calcmode="lin" valueType="num">
                                      <p:cBhvr additive="base">
                                        <p:cTn id="77" dur="500" fill="hold"/>
                                        <p:tgtEl>
                                          <p:spTgt spid="5296"/>
                                        </p:tgtEl>
                                        <p:attrNameLst>
                                          <p:attrName>ppt_y</p:attrName>
                                        </p:attrNameLst>
                                      </p:cBhvr>
                                      <p:tavLst>
                                        <p:tav tm="0">
                                          <p:val>
                                            <p:strVal val="1+#ppt_h/2"/>
                                          </p:val>
                                        </p:tav>
                                        <p:tav tm="100000">
                                          <p:val>
                                            <p:strVal val="#ppt_y"/>
                                          </p:val>
                                        </p:tav>
                                      </p:tavLst>
                                    </p:anim>
                                  </p:childTnLst>
                                </p:cTn>
                              </p:par>
                            </p:childTnLst>
                          </p:cTn>
                        </p:par>
                      </p:childTnLst>
                    </p:cTn>
                  </p:par>
                  <p:par>
                    <p:cTn id="78" fill="hold" nodeType="clickPar">
                      <p:stCondLst>
                        <p:cond delay="indefinite"/>
                      </p:stCondLst>
                      <p:childTnLst>
                        <p:par>
                          <p:cTn id="79" fill="hold" nodeType="withGroup">
                            <p:stCondLst>
                              <p:cond delay="0"/>
                            </p:stCondLst>
                            <p:childTnLst>
                              <p:par>
                                <p:cTn id="80" presetID="16" presetClass="entr" presetSubtype="21" fill="hold" nodeType="clickEffect">
                                  <p:stCondLst>
                                    <p:cond delay="0"/>
                                  </p:stCondLst>
                                  <p:childTnLst>
                                    <p:set>
                                      <p:cBhvr>
                                        <p:cTn id="81" dur="1" fill="hold">
                                          <p:stCondLst>
                                            <p:cond delay="0"/>
                                          </p:stCondLst>
                                        </p:cTn>
                                        <p:tgtEl>
                                          <p:spTgt spid="5346"/>
                                        </p:tgtEl>
                                        <p:attrNameLst>
                                          <p:attrName>style.visibility</p:attrName>
                                        </p:attrNameLst>
                                      </p:cBhvr>
                                      <p:to>
                                        <p:strVal val="visible"/>
                                      </p:to>
                                    </p:set>
                                    <p:animEffect transition="in" filter="barn(inVertical)">
                                      <p:cBhvr>
                                        <p:cTn id="82" dur="500"/>
                                        <p:tgtEl>
                                          <p:spTgt spid="5346"/>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5297"/>
                                        </p:tgtEl>
                                        <p:attrNameLst>
                                          <p:attrName>style.visibility</p:attrName>
                                        </p:attrNameLst>
                                      </p:cBhvr>
                                      <p:to>
                                        <p:strVal val="visible"/>
                                      </p:to>
                                    </p:set>
                                    <p:anim calcmode="lin" valueType="num">
                                      <p:cBhvr additive="base">
                                        <p:cTn id="87" dur="500" fill="hold"/>
                                        <p:tgtEl>
                                          <p:spTgt spid="5297"/>
                                        </p:tgtEl>
                                        <p:attrNameLst>
                                          <p:attrName>ppt_x</p:attrName>
                                        </p:attrNameLst>
                                      </p:cBhvr>
                                      <p:tavLst>
                                        <p:tav tm="0">
                                          <p:val>
                                            <p:strVal val="#ppt_x"/>
                                          </p:val>
                                        </p:tav>
                                        <p:tav tm="100000">
                                          <p:val>
                                            <p:strVal val="#ppt_x"/>
                                          </p:val>
                                        </p:tav>
                                      </p:tavLst>
                                    </p:anim>
                                    <p:anim calcmode="lin" valueType="num">
                                      <p:cBhvr additive="base">
                                        <p:cTn id="88" dur="500" fill="hold"/>
                                        <p:tgtEl>
                                          <p:spTgt spid="5297"/>
                                        </p:tgtEl>
                                        <p:attrNameLst>
                                          <p:attrName>ppt_y</p:attrName>
                                        </p:attrNameLst>
                                      </p:cBhvr>
                                      <p:tavLst>
                                        <p:tav tm="0">
                                          <p:val>
                                            <p:strVal val="1+#ppt_h/2"/>
                                          </p:val>
                                        </p:tav>
                                        <p:tav tm="100000">
                                          <p:val>
                                            <p:strVal val="#ppt_y"/>
                                          </p:val>
                                        </p:tav>
                                      </p:tavLst>
                                    </p:anim>
                                  </p:childTnLst>
                                </p:cTn>
                              </p:par>
                            </p:childTnLst>
                          </p:cTn>
                        </p:par>
                      </p:childTnLst>
                    </p:cTn>
                  </p:par>
                  <p:par>
                    <p:cTn id="89" fill="hold" nodeType="clickPar">
                      <p:stCondLst>
                        <p:cond delay="indefinite"/>
                      </p:stCondLst>
                      <p:childTnLst>
                        <p:par>
                          <p:cTn id="90" fill="hold" nodeType="withGroup">
                            <p:stCondLst>
                              <p:cond delay="0"/>
                            </p:stCondLst>
                            <p:childTnLst>
                              <p:par>
                                <p:cTn id="91" presetID="16" presetClass="entr" presetSubtype="21" fill="hold" nodeType="clickEffect">
                                  <p:stCondLst>
                                    <p:cond delay="0"/>
                                  </p:stCondLst>
                                  <p:childTnLst>
                                    <p:set>
                                      <p:cBhvr>
                                        <p:cTn id="92" dur="1" fill="hold">
                                          <p:stCondLst>
                                            <p:cond delay="0"/>
                                          </p:stCondLst>
                                        </p:cTn>
                                        <p:tgtEl>
                                          <p:spTgt spid="5349"/>
                                        </p:tgtEl>
                                        <p:attrNameLst>
                                          <p:attrName>style.visibility</p:attrName>
                                        </p:attrNameLst>
                                      </p:cBhvr>
                                      <p:to>
                                        <p:strVal val="visible"/>
                                      </p:to>
                                    </p:set>
                                    <p:animEffect transition="in" filter="barn(inVertical)">
                                      <p:cBhvr>
                                        <p:cTn id="93" dur="500"/>
                                        <p:tgtEl>
                                          <p:spTgt spid="5349"/>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2" presetClass="entr" presetSubtype="4" fill="hold" grpId="0" nodeType="clickEffect">
                                  <p:stCondLst>
                                    <p:cond delay="0"/>
                                  </p:stCondLst>
                                  <p:childTnLst>
                                    <p:set>
                                      <p:cBhvr>
                                        <p:cTn id="97" dur="1" fill="hold">
                                          <p:stCondLst>
                                            <p:cond delay="0"/>
                                          </p:stCondLst>
                                        </p:cTn>
                                        <p:tgtEl>
                                          <p:spTgt spid="5298"/>
                                        </p:tgtEl>
                                        <p:attrNameLst>
                                          <p:attrName>style.visibility</p:attrName>
                                        </p:attrNameLst>
                                      </p:cBhvr>
                                      <p:to>
                                        <p:strVal val="visible"/>
                                      </p:to>
                                    </p:set>
                                    <p:anim calcmode="lin" valueType="num">
                                      <p:cBhvr additive="base">
                                        <p:cTn id="98" dur="500" fill="hold"/>
                                        <p:tgtEl>
                                          <p:spTgt spid="5298"/>
                                        </p:tgtEl>
                                        <p:attrNameLst>
                                          <p:attrName>ppt_x</p:attrName>
                                        </p:attrNameLst>
                                      </p:cBhvr>
                                      <p:tavLst>
                                        <p:tav tm="0">
                                          <p:val>
                                            <p:strVal val="#ppt_x"/>
                                          </p:val>
                                        </p:tav>
                                        <p:tav tm="100000">
                                          <p:val>
                                            <p:strVal val="#ppt_x"/>
                                          </p:val>
                                        </p:tav>
                                      </p:tavLst>
                                    </p:anim>
                                    <p:anim calcmode="lin" valueType="num">
                                      <p:cBhvr additive="base">
                                        <p:cTn id="99" dur="500" fill="hold"/>
                                        <p:tgtEl>
                                          <p:spTgt spid="5298"/>
                                        </p:tgtEl>
                                        <p:attrNameLst>
                                          <p:attrName>ppt_y</p:attrName>
                                        </p:attrNameLst>
                                      </p:cBhvr>
                                      <p:tavLst>
                                        <p:tav tm="0">
                                          <p:val>
                                            <p:strVal val="1+#ppt_h/2"/>
                                          </p:val>
                                        </p:tav>
                                        <p:tav tm="100000">
                                          <p:val>
                                            <p:strVal val="#ppt_y"/>
                                          </p:val>
                                        </p:tav>
                                      </p:tavLst>
                                    </p:anim>
                                  </p:childTnLst>
                                </p:cTn>
                              </p:par>
                            </p:childTnLst>
                          </p:cTn>
                        </p:par>
                      </p:childTnLst>
                    </p:cTn>
                  </p:par>
                  <p:par>
                    <p:cTn id="100" fill="hold" nodeType="clickPar">
                      <p:stCondLst>
                        <p:cond delay="indefinite"/>
                      </p:stCondLst>
                      <p:childTnLst>
                        <p:par>
                          <p:cTn id="101" fill="hold" nodeType="withGroup">
                            <p:stCondLst>
                              <p:cond delay="0"/>
                            </p:stCondLst>
                            <p:childTnLst>
                              <p:par>
                                <p:cTn id="102" presetID="16" presetClass="entr" presetSubtype="21" fill="hold" nodeType="clickEffect">
                                  <p:stCondLst>
                                    <p:cond delay="0"/>
                                  </p:stCondLst>
                                  <p:childTnLst>
                                    <p:set>
                                      <p:cBhvr>
                                        <p:cTn id="103" dur="1" fill="hold">
                                          <p:stCondLst>
                                            <p:cond delay="0"/>
                                          </p:stCondLst>
                                        </p:cTn>
                                        <p:tgtEl>
                                          <p:spTgt spid="5352"/>
                                        </p:tgtEl>
                                        <p:attrNameLst>
                                          <p:attrName>style.visibility</p:attrName>
                                        </p:attrNameLst>
                                      </p:cBhvr>
                                      <p:to>
                                        <p:strVal val="visible"/>
                                      </p:to>
                                    </p:set>
                                    <p:animEffect transition="in" filter="barn(inVertical)">
                                      <p:cBhvr>
                                        <p:cTn id="104" dur="500"/>
                                        <p:tgtEl>
                                          <p:spTgt spid="5352"/>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5299"/>
                                        </p:tgtEl>
                                        <p:attrNameLst>
                                          <p:attrName>style.visibility</p:attrName>
                                        </p:attrNameLst>
                                      </p:cBhvr>
                                      <p:to>
                                        <p:strVal val="visible"/>
                                      </p:to>
                                    </p:set>
                                    <p:anim calcmode="lin" valueType="num">
                                      <p:cBhvr additive="base">
                                        <p:cTn id="109" dur="500" fill="hold"/>
                                        <p:tgtEl>
                                          <p:spTgt spid="5299"/>
                                        </p:tgtEl>
                                        <p:attrNameLst>
                                          <p:attrName>ppt_x</p:attrName>
                                        </p:attrNameLst>
                                      </p:cBhvr>
                                      <p:tavLst>
                                        <p:tav tm="0">
                                          <p:val>
                                            <p:strVal val="#ppt_x"/>
                                          </p:val>
                                        </p:tav>
                                        <p:tav tm="100000">
                                          <p:val>
                                            <p:strVal val="#ppt_x"/>
                                          </p:val>
                                        </p:tav>
                                      </p:tavLst>
                                    </p:anim>
                                    <p:anim calcmode="lin" valueType="num">
                                      <p:cBhvr additive="base">
                                        <p:cTn id="110" dur="500" fill="hold"/>
                                        <p:tgtEl>
                                          <p:spTgt spid="5299"/>
                                        </p:tgtEl>
                                        <p:attrNameLst>
                                          <p:attrName>ppt_y</p:attrName>
                                        </p:attrNameLst>
                                      </p:cBhvr>
                                      <p:tavLst>
                                        <p:tav tm="0">
                                          <p:val>
                                            <p:strVal val="1+#ppt_h/2"/>
                                          </p:val>
                                        </p:tav>
                                        <p:tav tm="100000">
                                          <p:val>
                                            <p:strVal val="#ppt_y"/>
                                          </p:val>
                                        </p:tav>
                                      </p:tavLst>
                                    </p:anim>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6" presetClass="entr" presetSubtype="21" fill="hold" nodeType="clickEffect">
                                  <p:stCondLst>
                                    <p:cond delay="0"/>
                                  </p:stCondLst>
                                  <p:childTnLst>
                                    <p:set>
                                      <p:cBhvr>
                                        <p:cTn id="114" dur="1" fill="hold">
                                          <p:stCondLst>
                                            <p:cond delay="0"/>
                                          </p:stCondLst>
                                        </p:cTn>
                                        <p:tgtEl>
                                          <p:spTgt spid="5355"/>
                                        </p:tgtEl>
                                        <p:attrNameLst>
                                          <p:attrName>style.visibility</p:attrName>
                                        </p:attrNameLst>
                                      </p:cBhvr>
                                      <p:to>
                                        <p:strVal val="visible"/>
                                      </p:to>
                                    </p:set>
                                    <p:animEffect transition="in" filter="barn(inVertical)">
                                      <p:cBhvr>
                                        <p:cTn id="115" dur="500"/>
                                        <p:tgtEl>
                                          <p:spTgt spid="5355"/>
                                        </p:tgtEl>
                                      </p:cBhvr>
                                    </p:animEffec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2" presetClass="entr" presetSubtype="4" fill="hold" grpId="0" nodeType="clickEffect">
                                  <p:stCondLst>
                                    <p:cond delay="0"/>
                                  </p:stCondLst>
                                  <p:childTnLst>
                                    <p:set>
                                      <p:cBhvr>
                                        <p:cTn id="119" dur="1" fill="hold">
                                          <p:stCondLst>
                                            <p:cond delay="0"/>
                                          </p:stCondLst>
                                        </p:cTn>
                                        <p:tgtEl>
                                          <p:spTgt spid="5300"/>
                                        </p:tgtEl>
                                        <p:attrNameLst>
                                          <p:attrName>style.visibility</p:attrName>
                                        </p:attrNameLst>
                                      </p:cBhvr>
                                      <p:to>
                                        <p:strVal val="visible"/>
                                      </p:to>
                                    </p:set>
                                    <p:anim calcmode="lin" valueType="num">
                                      <p:cBhvr additive="base">
                                        <p:cTn id="120" dur="500" fill="hold"/>
                                        <p:tgtEl>
                                          <p:spTgt spid="5300"/>
                                        </p:tgtEl>
                                        <p:attrNameLst>
                                          <p:attrName>ppt_x</p:attrName>
                                        </p:attrNameLst>
                                      </p:cBhvr>
                                      <p:tavLst>
                                        <p:tav tm="0">
                                          <p:val>
                                            <p:strVal val="#ppt_x"/>
                                          </p:val>
                                        </p:tav>
                                        <p:tav tm="100000">
                                          <p:val>
                                            <p:strVal val="#ppt_x"/>
                                          </p:val>
                                        </p:tav>
                                      </p:tavLst>
                                    </p:anim>
                                    <p:anim calcmode="lin" valueType="num">
                                      <p:cBhvr additive="base">
                                        <p:cTn id="121" dur="500" fill="hold"/>
                                        <p:tgtEl>
                                          <p:spTgt spid="5300"/>
                                        </p:tgtEl>
                                        <p:attrNameLst>
                                          <p:attrName>ppt_y</p:attrName>
                                        </p:attrNameLst>
                                      </p:cBhvr>
                                      <p:tavLst>
                                        <p:tav tm="0">
                                          <p:val>
                                            <p:strVal val="1+#ppt_h/2"/>
                                          </p:val>
                                        </p:tav>
                                        <p:tav tm="100000">
                                          <p:val>
                                            <p:strVal val="#ppt_y"/>
                                          </p:val>
                                        </p:tav>
                                      </p:tavLst>
                                    </p:anim>
                                  </p:childTnLst>
                                </p:cTn>
                              </p:par>
                            </p:childTnLst>
                          </p:cTn>
                        </p:par>
                      </p:childTnLst>
                    </p:cTn>
                  </p:par>
                  <p:par>
                    <p:cTn id="122" fill="hold" nodeType="clickPar">
                      <p:stCondLst>
                        <p:cond delay="indefinite"/>
                      </p:stCondLst>
                      <p:childTnLst>
                        <p:par>
                          <p:cTn id="123" fill="hold" nodeType="withGroup">
                            <p:stCondLst>
                              <p:cond delay="0"/>
                            </p:stCondLst>
                            <p:childTnLst>
                              <p:par>
                                <p:cTn id="124" presetID="16" presetClass="entr" presetSubtype="21" fill="hold" nodeType="clickEffect">
                                  <p:stCondLst>
                                    <p:cond delay="0"/>
                                  </p:stCondLst>
                                  <p:childTnLst>
                                    <p:set>
                                      <p:cBhvr>
                                        <p:cTn id="125" dur="1" fill="hold">
                                          <p:stCondLst>
                                            <p:cond delay="0"/>
                                          </p:stCondLst>
                                        </p:cTn>
                                        <p:tgtEl>
                                          <p:spTgt spid="5358"/>
                                        </p:tgtEl>
                                        <p:attrNameLst>
                                          <p:attrName>style.visibility</p:attrName>
                                        </p:attrNameLst>
                                      </p:cBhvr>
                                      <p:to>
                                        <p:strVal val="visible"/>
                                      </p:to>
                                    </p:set>
                                    <p:animEffect transition="in" filter="barn(inVertical)">
                                      <p:cBhvr>
                                        <p:cTn id="126" dur="500"/>
                                        <p:tgtEl>
                                          <p:spTgt spid="5358"/>
                                        </p:tgtEl>
                                      </p:cBhvr>
                                    </p:animEffec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2" presetClass="entr" presetSubtype="4" fill="hold" grpId="0" nodeType="clickEffect">
                                  <p:stCondLst>
                                    <p:cond delay="0"/>
                                  </p:stCondLst>
                                  <p:childTnLst>
                                    <p:set>
                                      <p:cBhvr>
                                        <p:cTn id="130" dur="1" fill="hold">
                                          <p:stCondLst>
                                            <p:cond delay="0"/>
                                          </p:stCondLst>
                                        </p:cTn>
                                        <p:tgtEl>
                                          <p:spTgt spid="5301"/>
                                        </p:tgtEl>
                                        <p:attrNameLst>
                                          <p:attrName>style.visibility</p:attrName>
                                        </p:attrNameLst>
                                      </p:cBhvr>
                                      <p:to>
                                        <p:strVal val="visible"/>
                                      </p:to>
                                    </p:set>
                                    <p:anim calcmode="lin" valueType="num">
                                      <p:cBhvr additive="base">
                                        <p:cTn id="131" dur="500" fill="hold"/>
                                        <p:tgtEl>
                                          <p:spTgt spid="5301"/>
                                        </p:tgtEl>
                                        <p:attrNameLst>
                                          <p:attrName>ppt_x</p:attrName>
                                        </p:attrNameLst>
                                      </p:cBhvr>
                                      <p:tavLst>
                                        <p:tav tm="0">
                                          <p:val>
                                            <p:strVal val="#ppt_x"/>
                                          </p:val>
                                        </p:tav>
                                        <p:tav tm="100000">
                                          <p:val>
                                            <p:strVal val="#ppt_x"/>
                                          </p:val>
                                        </p:tav>
                                      </p:tavLst>
                                    </p:anim>
                                    <p:anim calcmode="lin" valueType="num">
                                      <p:cBhvr additive="base">
                                        <p:cTn id="132" dur="500" fill="hold"/>
                                        <p:tgtEl>
                                          <p:spTgt spid="5301"/>
                                        </p:tgtEl>
                                        <p:attrNameLst>
                                          <p:attrName>ppt_y</p:attrName>
                                        </p:attrNameLst>
                                      </p:cBhvr>
                                      <p:tavLst>
                                        <p:tav tm="0">
                                          <p:val>
                                            <p:strVal val="1+#ppt_h/2"/>
                                          </p:val>
                                        </p:tav>
                                        <p:tav tm="100000">
                                          <p:val>
                                            <p:strVal val="#ppt_y"/>
                                          </p:val>
                                        </p:tav>
                                      </p:tavLst>
                                    </p:anim>
                                  </p:childTnLst>
                                </p:cTn>
                              </p:par>
                            </p:childTnLst>
                          </p:cTn>
                        </p:par>
                      </p:childTnLst>
                    </p:cTn>
                  </p:par>
                  <p:par>
                    <p:cTn id="133" fill="hold" nodeType="clickPar">
                      <p:stCondLst>
                        <p:cond delay="indefinite"/>
                      </p:stCondLst>
                      <p:childTnLst>
                        <p:par>
                          <p:cTn id="134" fill="hold" nodeType="withGroup">
                            <p:stCondLst>
                              <p:cond delay="0"/>
                            </p:stCondLst>
                            <p:childTnLst>
                              <p:par>
                                <p:cTn id="135" presetID="20" presetClass="entr" presetSubtype="0" fill="hold" nodeType="clickEffect">
                                  <p:stCondLst>
                                    <p:cond delay="0"/>
                                  </p:stCondLst>
                                  <p:childTnLst>
                                    <p:set>
                                      <p:cBhvr>
                                        <p:cTn id="136" dur="1" fill="hold">
                                          <p:stCondLst>
                                            <p:cond delay="0"/>
                                          </p:stCondLst>
                                        </p:cTn>
                                        <p:tgtEl>
                                          <p:spTgt spid="5237"/>
                                        </p:tgtEl>
                                        <p:attrNameLst>
                                          <p:attrName>style.visibility</p:attrName>
                                        </p:attrNameLst>
                                      </p:cBhvr>
                                      <p:to>
                                        <p:strVal val="visible"/>
                                      </p:to>
                                    </p:set>
                                    <p:animEffect transition="in" filter="wedge">
                                      <p:cBhvr>
                                        <p:cTn id="137" dur="2000"/>
                                        <p:tgtEl>
                                          <p:spTgt spid="5237"/>
                                        </p:tgtEl>
                                      </p:cBhvr>
                                    </p:animEffec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37" presetClass="exit" presetSubtype="0" fill="hold" nodeType="clickEffect">
                                  <p:stCondLst>
                                    <p:cond delay="0"/>
                                  </p:stCondLst>
                                  <p:childTnLst>
                                    <p:animEffect transition="out" filter="fade">
                                      <p:cBhvr>
                                        <p:cTn id="141" dur="1000"/>
                                        <p:tgtEl>
                                          <p:spTgt spid="5337"/>
                                        </p:tgtEl>
                                      </p:cBhvr>
                                    </p:animEffect>
                                    <p:anim calcmode="lin" valueType="num">
                                      <p:cBhvr>
                                        <p:cTn id="142" dur="1000"/>
                                        <p:tgtEl>
                                          <p:spTgt spid="5337"/>
                                        </p:tgtEl>
                                        <p:attrNameLst>
                                          <p:attrName>ppt_x</p:attrName>
                                        </p:attrNameLst>
                                      </p:cBhvr>
                                      <p:tavLst>
                                        <p:tav tm="0">
                                          <p:val>
                                            <p:strVal val="ppt_x"/>
                                          </p:val>
                                        </p:tav>
                                        <p:tav tm="100000">
                                          <p:val>
                                            <p:strVal val="ppt_x"/>
                                          </p:val>
                                        </p:tav>
                                      </p:tavLst>
                                    </p:anim>
                                    <p:anim calcmode="lin" valueType="num">
                                      <p:cBhvr>
                                        <p:cTn id="143" dur="100" decel="100000"/>
                                        <p:tgtEl>
                                          <p:spTgt spid="5337"/>
                                        </p:tgtEl>
                                        <p:attrNameLst>
                                          <p:attrName>ppt_y</p:attrName>
                                        </p:attrNameLst>
                                      </p:cBhvr>
                                      <p:tavLst>
                                        <p:tav tm="0">
                                          <p:val>
                                            <p:strVal val="ppt_y"/>
                                          </p:val>
                                        </p:tav>
                                        <p:tav tm="100000">
                                          <p:val>
                                            <p:strVal val="ppt_y-.03"/>
                                          </p:val>
                                        </p:tav>
                                      </p:tavLst>
                                    </p:anim>
                                    <p:anim calcmode="lin" valueType="num">
                                      <p:cBhvr>
                                        <p:cTn id="144" dur="900" accel="100000">
                                          <p:stCondLst>
                                            <p:cond delay="100"/>
                                          </p:stCondLst>
                                        </p:cTn>
                                        <p:tgtEl>
                                          <p:spTgt spid="5337"/>
                                        </p:tgtEl>
                                        <p:attrNameLst>
                                          <p:attrName>ppt_y</p:attrName>
                                        </p:attrNameLst>
                                      </p:cBhvr>
                                      <p:tavLst>
                                        <p:tav tm="0">
                                          <p:val>
                                            <p:strVal val="ppt_y"/>
                                          </p:val>
                                        </p:tav>
                                        <p:tav tm="100000">
                                          <p:val>
                                            <p:strVal val="ppt_y+1"/>
                                          </p:val>
                                        </p:tav>
                                      </p:tavLst>
                                    </p:anim>
                                    <p:set>
                                      <p:cBhvr>
                                        <p:cTn id="145" dur="1" fill="hold">
                                          <p:stCondLst>
                                            <p:cond delay="999"/>
                                          </p:stCondLst>
                                        </p:cTn>
                                        <p:tgtEl>
                                          <p:spTgt spid="5337"/>
                                        </p:tgtEl>
                                        <p:attrNameLst>
                                          <p:attrName>style.visibility</p:attrName>
                                        </p:attrNameLst>
                                      </p:cBhvr>
                                      <p:to>
                                        <p:strVal val="hidden"/>
                                      </p:to>
                                    </p:set>
                                  </p:childTnLst>
                                </p:cTn>
                              </p:par>
                              <p:par>
                                <p:cTn id="146" presetID="37" presetClass="exit" presetSubtype="0" fill="hold" nodeType="withEffect">
                                  <p:stCondLst>
                                    <p:cond delay="0"/>
                                  </p:stCondLst>
                                  <p:childTnLst>
                                    <p:animEffect transition="out" filter="fade">
                                      <p:cBhvr>
                                        <p:cTn id="147" dur="1000"/>
                                        <p:tgtEl>
                                          <p:spTgt spid="5340"/>
                                        </p:tgtEl>
                                      </p:cBhvr>
                                    </p:animEffect>
                                    <p:anim calcmode="lin" valueType="num">
                                      <p:cBhvr>
                                        <p:cTn id="148" dur="1000"/>
                                        <p:tgtEl>
                                          <p:spTgt spid="5340"/>
                                        </p:tgtEl>
                                        <p:attrNameLst>
                                          <p:attrName>ppt_x</p:attrName>
                                        </p:attrNameLst>
                                      </p:cBhvr>
                                      <p:tavLst>
                                        <p:tav tm="0">
                                          <p:val>
                                            <p:strVal val="ppt_x"/>
                                          </p:val>
                                        </p:tav>
                                        <p:tav tm="100000">
                                          <p:val>
                                            <p:strVal val="ppt_x"/>
                                          </p:val>
                                        </p:tav>
                                      </p:tavLst>
                                    </p:anim>
                                    <p:anim calcmode="lin" valueType="num">
                                      <p:cBhvr>
                                        <p:cTn id="149" dur="100" decel="100000"/>
                                        <p:tgtEl>
                                          <p:spTgt spid="5340"/>
                                        </p:tgtEl>
                                        <p:attrNameLst>
                                          <p:attrName>ppt_y</p:attrName>
                                        </p:attrNameLst>
                                      </p:cBhvr>
                                      <p:tavLst>
                                        <p:tav tm="0">
                                          <p:val>
                                            <p:strVal val="ppt_y"/>
                                          </p:val>
                                        </p:tav>
                                        <p:tav tm="100000">
                                          <p:val>
                                            <p:strVal val="ppt_y-.03"/>
                                          </p:val>
                                        </p:tav>
                                      </p:tavLst>
                                    </p:anim>
                                    <p:anim calcmode="lin" valueType="num">
                                      <p:cBhvr>
                                        <p:cTn id="150" dur="900" accel="100000">
                                          <p:stCondLst>
                                            <p:cond delay="100"/>
                                          </p:stCondLst>
                                        </p:cTn>
                                        <p:tgtEl>
                                          <p:spTgt spid="5340"/>
                                        </p:tgtEl>
                                        <p:attrNameLst>
                                          <p:attrName>ppt_y</p:attrName>
                                        </p:attrNameLst>
                                      </p:cBhvr>
                                      <p:tavLst>
                                        <p:tav tm="0">
                                          <p:val>
                                            <p:strVal val="ppt_y"/>
                                          </p:val>
                                        </p:tav>
                                        <p:tav tm="100000">
                                          <p:val>
                                            <p:strVal val="ppt_y+1"/>
                                          </p:val>
                                        </p:tav>
                                      </p:tavLst>
                                    </p:anim>
                                    <p:set>
                                      <p:cBhvr>
                                        <p:cTn id="151" dur="1" fill="hold">
                                          <p:stCondLst>
                                            <p:cond delay="999"/>
                                          </p:stCondLst>
                                        </p:cTn>
                                        <p:tgtEl>
                                          <p:spTgt spid="5340"/>
                                        </p:tgtEl>
                                        <p:attrNameLst>
                                          <p:attrName>style.visibility</p:attrName>
                                        </p:attrNameLst>
                                      </p:cBhvr>
                                      <p:to>
                                        <p:strVal val="hidden"/>
                                      </p:to>
                                    </p:set>
                                  </p:childTnLst>
                                </p:cTn>
                              </p:par>
                              <p:par>
                                <p:cTn id="152" presetID="37" presetClass="exit" presetSubtype="0" fill="hold" nodeType="withEffect">
                                  <p:stCondLst>
                                    <p:cond delay="0"/>
                                  </p:stCondLst>
                                  <p:childTnLst>
                                    <p:animEffect transition="out" filter="fade">
                                      <p:cBhvr>
                                        <p:cTn id="153" dur="1000"/>
                                        <p:tgtEl>
                                          <p:spTgt spid="5343"/>
                                        </p:tgtEl>
                                      </p:cBhvr>
                                    </p:animEffect>
                                    <p:anim calcmode="lin" valueType="num">
                                      <p:cBhvr>
                                        <p:cTn id="154" dur="1000"/>
                                        <p:tgtEl>
                                          <p:spTgt spid="5343"/>
                                        </p:tgtEl>
                                        <p:attrNameLst>
                                          <p:attrName>ppt_x</p:attrName>
                                        </p:attrNameLst>
                                      </p:cBhvr>
                                      <p:tavLst>
                                        <p:tav tm="0">
                                          <p:val>
                                            <p:strVal val="ppt_x"/>
                                          </p:val>
                                        </p:tav>
                                        <p:tav tm="100000">
                                          <p:val>
                                            <p:strVal val="ppt_x"/>
                                          </p:val>
                                        </p:tav>
                                      </p:tavLst>
                                    </p:anim>
                                    <p:anim calcmode="lin" valueType="num">
                                      <p:cBhvr>
                                        <p:cTn id="155" dur="100" decel="100000"/>
                                        <p:tgtEl>
                                          <p:spTgt spid="5343"/>
                                        </p:tgtEl>
                                        <p:attrNameLst>
                                          <p:attrName>ppt_y</p:attrName>
                                        </p:attrNameLst>
                                      </p:cBhvr>
                                      <p:tavLst>
                                        <p:tav tm="0">
                                          <p:val>
                                            <p:strVal val="ppt_y"/>
                                          </p:val>
                                        </p:tav>
                                        <p:tav tm="100000">
                                          <p:val>
                                            <p:strVal val="ppt_y-.03"/>
                                          </p:val>
                                        </p:tav>
                                      </p:tavLst>
                                    </p:anim>
                                    <p:anim calcmode="lin" valueType="num">
                                      <p:cBhvr>
                                        <p:cTn id="156" dur="900" accel="100000">
                                          <p:stCondLst>
                                            <p:cond delay="100"/>
                                          </p:stCondLst>
                                        </p:cTn>
                                        <p:tgtEl>
                                          <p:spTgt spid="5343"/>
                                        </p:tgtEl>
                                        <p:attrNameLst>
                                          <p:attrName>ppt_y</p:attrName>
                                        </p:attrNameLst>
                                      </p:cBhvr>
                                      <p:tavLst>
                                        <p:tav tm="0">
                                          <p:val>
                                            <p:strVal val="ppt_y"/>
                                          </p:val>
                                        </p:tav>
                                        <p:tav tm="100000">
                                          <p:val>
                                            <p:strVal val="ppt_y+1"/>
                                          </p:val>
                                        </p:tav>
                                      </p:tavLst>
                                    </p:anim>
                                    <p:set>
                                      <p:cBhvr>
                                        <p:cTn id="157" dur="1" fill="hold">
                                          <p:stCondLst>
                                            <p:cond delay="999"/>
                                          </p:stCondLst>
                                        </p:cTn>
                                        <p:tgtEl>
                                          <p:spTgt spid="5343"/>
                                        </p:tgtEl>
                                        <p:attrNameLst>
                                          <p:attrName>style.visibility</p:attrName>
                                        </p:attrNameLst>
                                      </p:cBhvr>
                                      <p:to>
                                        <p:strVal val="hidden"/>
                                      </p:to>
                                    </p:set>
                                  </p:childTnLst>
                                </p:cTn>
                              </p:par>
                              <p:par>
                                <p:cTn id="158" presetID="37" presetClass="exit" presetSubtype="0" fill="hold" nodeType="withEffect">
                                  <p:stCondLst>
                                    <p:cond delay="0"/>
                                  </p:stCondLst>
                                  <p:childTnLst>
                                    <p:animEffect transition="out" filter="fade">
                                      <p:cBhvr>
                                        <p:cTn id="159" dur="1000"/>
                                        <p:tgtEl>
                                          <p:spTgt spid="5346"/>
                                        </p:tgtEl>
                                      </p:cBhvr>
                                    </p:animEffect>
                                    <p:anim calcmode="lin" valueType="num">
                                      <p:cBhvr>
                                        <p:cTn id="160" dur="1000"/>
                                        <p:tgtEl>
                                          <p:spTgt spid="5346"/>
                                        </p:tgtEl>
                                        <p:attrNameLst>
                                          <p:attrName>ppt_x</p:attrName>
                                        </p:attrNameLst>
                                      </p:cBhvr>
                                      <p:tavLst>
                                        <p:tav tm="0">
                                          <p:val>
                                            <p:strVal val="ppt_x"/>
                                          </p:val>
                                        </p:tav>
                                        <p:tav tm="100000">
                                          <p:val>
                                            <p:strVal val="ppt_x"/>
                                          </p:val>
                                        </p:tav>
                                      </p:tavLst>
                                    </p:anim>
                                    <p:anim calcmode="lin" valueType="num">
                                      <p:cBhvr>
                                        <p:cTn id="161" dur="100" decel="100000"/>
                                        <p:tgtEl>
                                          <p:spTgt spid="5346"/>
                                        </p:tgtEl>
                                        <p:attrNameLst>
                                          <p:attrName>ppt_y</p:attrName>
                                        </p:attrNameLst>
                                      </p:cBhvr>
                                      <p:tavLst>
                                        <p:tav tm="0">
                                          <p:val>
                                            <p:strVal val="ppt_y"/>
                                          </p:val>
                                        </p:tav>
                                        <p:tav tm="100000">
                                          <p:val>
                                            <p:strVal val="ppt_y-.03"/>
                                          </p:val>
                                        </p:tav>
                                      </p:tavLst>
                                    </p:anim>
                                    <p:anim calcmode="lin" valueType="num">
                                      <p:cBhvr>
                                        <p:cTn id="162" dur="900" accel="100000">
                                          <p:stCondLst>
                                            <p:cond delay="100"/>
                                          </p:stCondLst>
                                        </p:cTn>
                                        <p:tgtEl>
                                          <p:spTgt spid="5346"/>
                                        </p:tgtEl>
                                        <p:attrNameLst>
                                          <p:attrName>ppt_y</p:attrName>
                                        </p:attrNameLst>
                                      </p:cBhvr>
                                      <p:tavLst>
                                        <p:tav tm="0">
                                          <p:val>
                                            <p:strVal val="ppt_y"/>
                                          </p:val>
                                        </p:tav>
                                        <p:tav tm="100000">
                                          <p:val>
                                            <p:strVal val="ppt_y+1"/>
                                          </p:val>
                                        </p:tav>
                                      </p:tavLst>
                                    </p:anim>
                                    <p:set>
                                      <p:cBhvr>
                                        <p:cTn id="163" dur="1" fill="hold">
                                          <p:stCondLst>
                                            <p:cond delay="999"/>
                                          </p:stCondLst>
                                        </p:cTn>
                                        <p:tgtEl>
                                          <p:spTgt spid="5346"/>
                                        </p:tgtEl>
                                        <p:attrNameLst>
                                          <p:attrName>style.visibility</p:attrName>
                                        </p:attrNameLst>
                                      </p:cBhvr>
                                      <p:to>
                                        <p:strVal val="hidden"/>
                                      </p:to>
                                    </p:set>
                                  </p:childTnLst>
                                </p:cTn>
                              </p:par>
                              <p:par>
                                <p:cTn id="164" presetID="37" presetClass="exit" presetSubtype="0" fill="hold" nodeType="withEffect">
                                  <p:stCondLst>
                                    <p:cond delay="0"/>
                                  </p:stCondLst>
                                  <p:childTnLst>
                                    <p:animEffect transition="out" filter="fade">
                                      <p:cBhvr>
                                        <p:cTn id="165" dur="1000"/>
                                        <p:tgtEl>
                                          <p:spTgt spid="5349"/>
                                        </p:tgtEl>
                                      </p:cBhvr>
                                    </p:animEffect>
                                    <p:anim calcmode="lin" valueType="num">
                                      <p:cBhvr>
                                        <p:cTn id="166" dur="1000"/>
                                        <p:tgtEl>
                                          <p:spTgt spid="5349"/>
                                        </p:tgtEl>
                                        <p:attrNameLst>
                                          <p:attrName>ppt_x</p:attrName>
                                        </p:attrNameLst>
                                      </p:cBhvr>
                                      <p:tavLst>
                                        <p:tav tm="0">
                                          <p:val>
                                            <p:strVal val="ppt_x"/>
                                          </p:val>
                                        </p:tav>
                                        <p:tav tm="100000">
                                          <p:val>
                                            <p:strVal val="ppt_x"/>
                                          </p:val>
                                        </p:tav>
                                      </p:tavLst>
                                    </p:anim>
                                    <p:anim calcmode="lin" valueType="num">
                                      <p:cBhvr>
                                        <p:cTn id="167" dur="100" decel="100000"/>
                                        <p:tgtEl>
                                          <p:spTgt spid="5349"/>
                                        </p:tgtEl>
                                        <p:attrNameLst>
                                          <p:attrName>ppt_y</p:attrName>
                                        </p:attrNameLst>
                                      </p:cBhvr>
                                      <p:tavLst>
                                        <p:tav tm="0">
                                          <p:val>
                                            <p:strVal val="ppt_y"/>
                                          </p:val>
                                        </p:tav>
                                        <p:tav tm="100000">
                                          <p:val>
                                            <p:strVal val="ppt_y-.03"/>
                                          </p:val>
                                        </p:tav>
                                      </p:tavLst>
                                    </p:anim>
                                    <p:anim calcmode="lin" valueType="num">
                                      <p:cBhvr>
                                        <p:cTn id="168" dur="900" accel="100000">
                                          <p:stCondLst>
                                            <p:cond delay="100"/>
                                          </p:stCondLst>
                                        </p:cTn>
                                        <p:tgtEl>
                                          <p:spTgt spid="5349"/>
                                        </p:tgtEl>
                                        <p:attrNameLst>
                                          <p:attrName>ppt_y</p:attrName>
                                        </p:attrNameLst>
                                      </p:cBhvr>
                                      <p:tavLst>
                                        <p:tav tm="0">
                                          <p:val>
                                            <p:strVal val="ppt_y"/>
                                          </p:val>
                                        </p:tav>
                                        <p:tav tm="100000">
                                          <p:val>
                                            <p:strVal val="ppt_y+1"/>
                                          </p:val>
                                        </p:tav>
                                      </p:tavLst>
                                    </p:anim>
                                    <p:set>
                                      <p:cBhvr>
                                        <p:cTn id="169" dur="1" fill="hold">
                                          <p:stCondLst>
                                            <p:cond delay="999"/>
                                          </p:stCondLst>
                                        </p:cTn>
                                        <p:tgtEl>
                                          <p:spTgt spid="5349"/>
                                        </p:tgtEl>
                                        <p:attrNameLst>
                                          <p:attrName>style.visibility</p:attrName>
                                        </p:attrNameLst>
                                      </p:cBhvr>
                                      <p:to>
                                        <p:strVal val="hidden"/>
                                      </p:to>
                                    </p:set>
                                  </p:childTnLst>
                                </p:cTn>
                              </p:par>
                              <p:par>
                                <p:cTn id="170" presetID="37" presetClass="exit" presetSubtype="0" fill="hold" nodeType="withEffect">
                                  <p:stCondLst>
                                    <p:cond delay="0"/>
                                  </p:stCondLst>
                                  <p:childTnLst>
                                    <p:animEffect transition="out" filter="fade">
                                      <p:cBhvr>
                                        <p:cTn id="171" dur="1000"/>
                                        <p:tgtEl>
                                          <p:spTgt spid="5352"/>
                                        </p:tgtEl>
                                      </p:cBhvr>
                                    </p:animEffect>
                                    <p:anim calcmode="lin" valueType="num">
                                      <p:cBhvr>
                                        <p:cTn id="172" dur="1000"/>
                                        <p:tgtEl>
                                          <p:spTgt spid="5352"/>
                                        </p:tgtEl>
                                        <p:attrNameLst>
                                          <p:attrName>ppt_x</p:attrName>
                                        </p:attrNameLst>
                                      </p:cBhvr>
                                      <p:tavLst>
                                        <p:tav tm="0">
                                          <p:val>
                                            <p:strVal val="ppt_x"/>
                                          </p:val>
                                        </p:tav>
                                        <p:tav tm="100000">
                                          <p:val>
                                            <p:strVal val="ppt_x"/>
                                          </p:val>
                                        </p:tav>
                                      </p:tavLst>
                                    </p:anim>
                                    <p:anim calcmode="lin" valueType="num">
                                      <p:cBhvr>
                                        <p:cTn id="173" dur="100" decel="100000"/>
                                        <p:tgtEl>
                                          <p:spTgt spid="5352"/>
                                        </p:tgtEl>
                                        <p:attrNameLst>
                                          <p:attrName>ppt_y</p:attrName>
                                        </p:attrNameLst>
                                      </p:cBhvr>
                                      <p:tavLst>
                                        <p:tav tm="0">
                                          <p:val>
                                            <p:strVal val="ppt_y"/>
                                          </p:val>
                                        </p:tav>
                                        <p:tav tm="100000">
                                          <p:val>
                                            <p:strVal val="ppt_y-.03"/>
                                          </p:val>
                                        </p:tav>
                                      </p:tavLst>
                                    </p:anim>
                                    <p:anim calcmode="lin" valueType="num">
                                      <p:cBhvr>
                                        <p:cTn id="174" dur="900" accel="100000">
                                          <p:stCondLst>
                                            <p:cond delay="100"/>
                                          </p:stCondLst>
                                        </p:cTn>
                                        <p:tgtEl>
                                          <p:spTgt spid="5352"/>
                                        </p:tgtEl>
                                        <p:attrNameLst>
                                          <p:attrName>ppt_y</p:attrName>
                                        </p:attrNameLst>
                                      </p:cBhvr>
                                      <p:tavLst>
                                        <p:tav tm="0">
                                          <p:val>
                                            <p:strVal val="ppt_y"/>
                                          </p:val>
                                        </p:tav>
                                        <p:tav tm="100000">
                                          <p:val>
                                            <p:strVal val="ppt_y+1"/>
                                          </p:val>
                                        </p:tav>
                                      </p:tavLst>
                                    </p:anim>
                                    <p:set>
                                      <p:cBhvr>
                                        <p:cTn id="175" dur="1" fill="hold">
                                          <p:stCondLst>
                                            <p:cond delay="999"/>
                                          </p:stCondLst>
                                        </p:cTn>
                                        <p:tgtEl>
                                          <p:spTgt spid="5352"/>
                                        </p:tgtEl>
                                        <p:attrNameLst>
                                          <p:attrName>style.visibility</p:attrName>
                                        </p:attrNameLst>
                                      </p:cBhvr>
                                      <p:to>
                                        <p:strVal val="hidden"/>
                                      </p:to>
                                    </p:set>
                                  </p:childTnLst>
                                </p:cTn>
                              </p:par>
                              <p:par>
                                <p:cTn id="176" presetID="37" presetClass="exit" presetSubtype="0" fill="hold" nodeType="withEffect">
                                  <p:stCondLst>
                                    <p:cond delay="0"/>
                                  </p:stCondLst>
                                  <p:childTnLst>
                                    <p:animEffect transition="out" filter="fade">
                                      <p:cBhvr>
                                        <p:cTn id="177" dur="1000"/>
                                        <p:tgtEl>
                                          <p:spTgt spid="5355"/>
                                        </p:tgtEl>
                                      </p:cBhvr>
                                    </p:animEffect>
                                    <p:anim calcmode="lin" valueType="num">
                                      <p:cBhvr>
                                        <p:cTn id="178" dur="1000"/>
                                        <p:tgtEl>
                                          <p:spTgt spid="5355"/>
                                        </p:tgtEl>
                                        <p:attrNameLst>
                                          <p:attrName>ppt_x</p:attrName>
                                        </p:attrNameLst>
                                      </p:cBhvr>
                                      <p:tavLst>
                                        <p:tav tm="0">
                                          <p:val>
                                            <p:strVal val="ppt_x"/>
                                          </p:val>
                                        </p:tav>
                                        <p:tav tm="100000">
                                          <p:val>
                                            <p:strVal val="ppt_x"/>
                                          </p:val>
                                        </p:tav>
                                      </p:tavLst>
                                    </p:anim>
                                    <p:anim calcmode="lin" valueType="num">
                                      <p:cBhvr>
                                        <p:cTn id="179" dur="100" decel="100000"/>
                                        <p:tgtEl>
                                          <p:spTgt spid="5355"/>
                                        </p:tgtEl>
                                        <p:attrNameLst>
                                          <p:attrName>ppt_y</p:attrName>
                                        </p:attrNameLst>
                                      </p:cBhvr>
                                      <p:tavLst>
                                        <p:tav tm="0">
                                          <p:val>
                                            <p:strVal val="ppt_y"/>
                                          </p:val>
                                        </p:tav>
                                        <p:tav tm="100000">
                                          <p:val>
                                            <p:strVal val="ppt_y-.03"/>
                                          </p:val>
                                        </p:tav>
                                      </p:tavLst>
                                    </p:anim>
                                    <p:anim calcmode="lin" valueType="num">
                                      <p:cBhvr>
                                        <p:cTn id="180" dur="900" accel="100000">
                                          <p:stCondLst>
                                            <p:cond delay="100"/>
                                          </p:stCondLst>
                                        </p:cTn>
                                        <p:tgtEl>
                                          <p:spTgt spid="5355"/>
                                        </p:tgtEl>
                                        <p:attrNameLst>
                                          <p:attrName>ppt_y</p:attrName>
                                        </p:attrNameLst>
                                      </p:cBhvr>
                                      <p:tavLst>
                                        <p:tav tm="0">
                                          <p:val>
                                            <p:strVal val="ppt_y"/>
                                          </p:val>
                                        </p:tav>
                                        <p:tav tm="100000">
                                          <p:val>
                                            <p:strVal val="ppt_y+1"/>
                                          </p:val>
                                        </p:tav>
                                      </p:tavLst>
                                    </p:anim>
                                    <p:set>
                                      <p:cBhvr>
                                        <p:cTn id="181" dur="1" fill="hold">
                                          <p:stCondLst>
                                            <p:cond delay="999"/>
                                          </p:stCondLst>
                                        </p:cTn>
                                        <p:tgtEl>
                                          <p:spTgt spid="5355"/>
                                        </p:tgtEl>
                                        <p:attrNameLst>
                                          <p:attrName>style.visibility</p:attrName>
                                        </p:attrNameLst>
                                      </p:cBhvr>
                                      <p:to>
                                        <p:strVal val="hidden"/>
                                      </p:to>
                                    </p:set>
                                  </p:childTnLst>
                                </p:cTn>
                              </p:par>
                              <p:par>
                                <p:cTn id="182" presetID="37" presetClass="exit" presetSubtype="0" fill="hold" nodeType="withEffect">
                                  <p:stCondLst>
                                    <p:cond delay="0"/>
                                  </p:stCondLst>
                                  <p:childTnLst>
                                    <p:animEffect transition="out" filter="fade">
                                      <p:cBhvr>
                                        <p:cTn id="183" dur="1000"/>
                                        <p:tgtEl>
                                          <p:spTgt spid="5358"/>
                                        </p:tgtEl>
                                      </p:cBhvr>
                                    </p:animEffect>
                                    <p:anim calcmode="lin" valueType="num">
                                      <p:cBhvr>
                                        <p:cTn id="184" dur="1000"/>
                                        <p:tgtEl>
                                          <p:spTgt spid="5358"/>
                                        </p:tgtEl>
                                        <p:attrNameLst>
                                          <p:attrName>ppt_x</p:attrName>
                                        </p:attrNameLst>
                                      </p:cBhvr>
                                      <p:tavLst>
                                        <p:tav tm="0">
                                          <p:val>
                                            <p:strVal val="ppt_x"/>
                                          </p:val>
                                        </p:tav>
                                        <p:tav tm="100000">
                                          <p:val>
                                            <p:strVal val="ppt_x"/>
                                          </p:val>
                                        </p:tav>
                                      </p:tavLst>
                                    </p:anim>
                                    <p:anim calcmode="lin" valueType="num">
                                      <p:cBhvr>
                                        <p:cTn id="185" dur="100" decel="100000"/>
                                        <p:tgtEl>
                                          <p:spTgt spid="5358"/>
                                        </p:tgtEl>
                                        <p:attrNameLst>
                                          <p:attrName>ppt_y</p:attrName>
                                        </p:attrNameLst>
                                      </p:cBhvr>
                                      <p:tavLst>
                                        <p:tav tm="0">
                                          <p:val>
                                            <p:strVal val="ppt_y"/>
                                          </p:val>
                                        </p:tav>
                                        <p:tav tm="100000">
                                          <p:val>
                                            <p:strVal val="ppt_y-.03"/>
                                          </p:val>
                                        </p:tav>
                                      </p:tavLst>
                                    </p:anim>
                                    <p:anim calcmode="lin" valueType="num">
                                      <p:cBhvr>
                                        <p:cTn id="186" dur="900" accel="100000">
                                          <p:stCondLst>
                                            <p:cond delay="100"/>
                                          </p:stCondLst>
                                        </p:cTn>
                                        <p:tgtEl>
                                          <p:spTgt spid="5358"/>
                                        </p:tgtEl>
                                        <p:attrNameLst>
                                          <p:attrName>ppt_y</p:attrName>
                                        </p:attrNameLst>
                                      </p:cBhvr>
                                      <p:tavLst>
                                        <p:tav tm="0">
                                          <p:val>
                                            <p:strVal val="ppt_y"/>
                                          </p:val>
                                        </p:tav>
                                        <p:tav tm="100000">
                                          <p:val>
                                            <p:strVal val="ppt_y+1"/>
                                          </p:val>
                                        </p:tav>
                                      </p:tavLst>
                                    </p:anim>
                                    <p:set>
                                      <p:cBhvr>
                                        <p:cTn id="187" dur="1" fill="hold">
                                          <p:stCondLst>
                                            <p:cond delay="999"/>
                                          </p:stCondLst>
                                        </p:cTn>
                                        <p:tgtEl>
                                          <p:spTgt spid="5358"/>
                                        </p:tgtEl>
                                        <p:attrNameLst>
                                          <p:attrName>style.visibility</p:attrName>
                                        </p:attrNameLst>
                                      </p:cBhvr>
                                      <p:to>
                                        <p:strVal val="hidden"/>
                                      </p:to>
                                    </p:set>
                                  </p:childTnLst>
                                </p:cTn>
                              </p:par>
                            </p:childTnLst>
                          </p:cTn>
                        </p:par>
                      </p:childTnLst>
                    </p:cTn>
                  </p:par>
                  <p:par>
                    <p:cTn id="188" fill="hold" nodeType="clickPar">
                      <p:stCondLst>
                        <p:cond delay="indefinite"/>
                      </p:stCondLst>
                      <p:childTnLst>
                        <p:par>
                          <p:cTn id="189" fill="hold" nodeType="withGroup">
                            <p:stCondLst>
                              <p:cond delay="0"/>
                            </p:stCondLst>
                            <p:childTnLst>
                              <p:par>
                                <p:cTn id="190" presetID="22" presetClass="entr" presetSubtype="8" fill="hold" nodeType="clickEffect">
                                  <p:stCondLst>
                                    <p:cond delay="0"/>
                                  </p:stCondLst>
                                  <p:childTnLst>
                                    <p:set>
                                      <p:cBhvr>
                                        <p:cTn id="191" dur="1" fill="hold">
                                          <p:stCondLst>
                                            <p:cond delay="0"/>
                                          </p:stCondLst>
                                        </p:cTn>
                                        <p:tgtEl>
                                          <p:spTgt spid="5361"/>
                                        </p:tgtEl>
                                        <p:attrNameLst>
                                          <p:attrName>style.visibility</p:attrName>
                                        </p:attrNameLst>
                                      </p:cBhvr>
                                      <p:to>
                                        <p:strVal val="visible"/>
                                      </p:to>
                                    </p:set>
                                    <p:animEffect transition="in" filter="wipe(left)">
                                      <p:cBhvr>
                                        <p:cTn id="192" dur="2000"/>
                                        <p:tgtEl>
                                          <p:spTgt spid="5361"/>
                                        </p:tgtEl>
                                      </p:cBhvr>
                                    </p:animEffect>
                                  </p:childTnLst>
                                </p:cTn>
                              </p:par>
                            </p:childTnLst>
                          </p:cTn>
                        </p:par>
                      </p:childTnLst>
                    </p:cTn>
                  </p:par>
                  <p:par>
                    <p:cTn id="193" fill="hold" nodeType="clickPar">
                      <p:stCondLst>
                        <p:cond delay="indefinite"/>
                      </p:stCondLst>
                      <p:childTnLst>
                        <p:par>
                          <p:cTn id="194" fill="hold" nodeType="withGroup">
                            <p:stCondLst>
                              <p:cond delay="0"/>
                            </p:stCondLst>
                            <p:childTnLst>
                              <p:par>
                                <p:cTn id="195" presetID="2" presetClass="entr" presetSubtype="4" fill="hold" grpId="0" nodeType="clickEffect">
                                  <p:stCondLst>
                                    <p:cond delay="0"/>
                                  </p:stCondLst>
                                  <p:childTnLst>
                                    <p:set>
                                      <p:cBhvr>
                                        <p:cTn id="196" dur="1" fill="hold">
                                          <p:stCondLst>
                                            <p:cond delay="0"/>
                                          </p:stCondLst>
                                        </p:cTn>
                                        <p:tgtEl>
                                          <p:spTgt spid="5308"/>
                                        </p:tgtEl>
                                        <p:attrNameLst>
                                          <p:attrName>style.visibility</p:attrName>
                                        </p:attrNameLst>
                                      </p:cBhvr>
                                      <p:to>
                                        <p:strVal val="visible"/>
                                      </p:to>
                                    </p:set>
                                    <p:anim calcmode="lin" valueType="num">
                                      <p:cBhvr additive="base">
                                        <p:cTn id="197" dur="500" fill="hold"/>
                                        <p:tgtEl>
                                          <p:spTgt spid="5308"/>
                                        </p:tgtEl>
                                        <p:attrNameLst>
                                          <p:attrName>ppt_x</p:attrName>
                                        </p:attrNameLst>
                                      </p:cBhvr>
                                      <p:tavLst>
                                        <p:tav tm="0">
                                          <p:val>
                                            <p:strVal val="#ppt_x"/>
                                          </p:val>
                                        </p:tav>
                                        <p:tav tm="100000">
                                          <p:val>
                                            <p:strVal val="#ppt_x"/>
                                          </p:val>
                                        </p:tav>
                                      </p:tavLst>
                                    </p:anim>
                                    <p:anim calcmode="lin" valueType="num">
                                      <p:cBhvr additive="base">
                                        <p:cTn id="198" dur="500" fill="hold"/>
                                        <p:tgtEl>
                                          <p:spTgt spid="5308"/>
                                        </p:tgtEl>
                                        <p:attrNameLst>
                                          <p:attrName>ppt_y</p:attrName>
                                        </p:attrNameLst>
                                      </p:cBhvr>
                                      <p:tavLst>
                                        <p:tav tm="0">
                                          <p:val>
                                            <p:strVal val="1+#ppt_h/2"/>
                                          </p:val>
                                        </p:tav>
                                        <p:tav tm="100000">
                                          <p:val>
                                            <p:strVal val="#ppt_y"/>
                                          </p:val>
                                        </p:tav>
                                      </p:tavLst>
                                    </p:anim>
                                  </p:childTnLst>
                                </p:cTn>
                              </p:par>
                            </p:childTnLst>
                          </p:cTn>
                        </p:par>
                      </p:childTnLst>
                    </p:cTn>
                  </p:par>
                  <p:par>
                    <p:cTn id="199" fill="hold" nodeType="clickPar">
                      <p:stCondLst>
                        <p:cond delay="indefinite"/>
                      </p:stCondLst>
                      <p:childTnLst>
                        <p:par>
                          <p:cTn id="200" fill="hold" nodeType="withGroup">
                            <p:stCondLst>
                              <p:cond delay="0"/>
                            </p:stCondLst>
                            <p:childTnLst>
                              <p:par>
                                <p:cTn id="201" presetID="12" presetClass="entr" presetSubtype="2" fill="hold" grpId="0" nodeType="clickEffect">
                                  <p:stCondLst>
                                    <p:cond delay="0"/>
                                  </p:stCondLst>
                                  <p:childTnLst>
                                    <p:set>
                                      <p:cBhvr>
                                        <p:cTn id="202" dur="1" fill="hold">
                                          <p:stCondLst>
                                            <p:cond delay="0"/>
                                          </p:stCondLst>
                                        </p:cTn>
                                        <p:tgtEl>
                                          <p:spTgt spid="5302"/>
                                        </p:tgtEl>
                                        <p:attrNameLst>
                                          <p:attrName>style.visibility</p:attrName>
                                        </p:attrNameLst>
                                      </p:cBhvr>
                                      <p:to>
                                        <p:strVal val="visible"/>
                                      </p:to>
                                    </p:set>
                                    <p:animEffect transition="in" filter="slide(fromRight)">
                                      <p:cBhvr>
                                        <p:cTn id="203" dur="2000"/>
                                        <p:tgtEl>
                                          <p:spTgt spid="5302"/>
                                        </p:tgtEl>
                                      </p:cBhvr>
                                    </p:animEffect>
                                  </p:childTnLst>
                                </p:cTn>
                              </p:par>
                            </p:childTnLst>
                          </p:cTn>
                        </p:par>
                      </p:childTnLst>
                    </p:cTn>
                  </p:par>
                  <p:par>
                    <p:cTn id="204" fill="hold" nodeType="clickPar">
                      <p:stCondLst>
                        <p:cond delay="indefinite"/>
                      </p:stCondLst>
                      <p:childTnLst>
                        <p:par>
                          <p:cTn id="205" fill="hold" nodeType="withGroup">
                            <p:stCondLst>
                              <p:cond delay="0"/>
                            </p:stCondLst>
                            <p:childTnLst>
                              <p:par>
                                <p:cTn id="206" presetID="2" presetClass="entr" presetSubtype="4" fill="hold" grpId="0" nodeType="clickEffect">
                                  <p:stCondLst>
                                    <p:cond delay="0"/>
                                  </p:stCondLst>
                                  <p:childTnLst>
                                    <p:set>
                                      <p:cBhvr>
                                        <p:cTn id="207" dur="1" fill="hold">
                                          <p:stCondLst>
                                            <p:cond delay="0"/>
                                          </p:stCondLst>
                                        </p:cTn>
                                        <p:tgtEl>
                                          <p:spTgt spid="5303"/>
                                        </p:tgtEl>
                                        <p:attrNameLst>
                                          <p:attrName>style.visibility</p:attrName>
                                        </p:attrNameLst>
                                      </p:cBhvr>
                                      <p:to>
                                        <p:strVal val="visible"/>
                                      </p:to>
                                    </p:set>
                                    <p:anim calcmode="lin" valueType="num">
                                      <p:cBhvr additive="base">
                                        <p:cTn id="208" dur="500" fill="hold"/>
                                        <p:tgtEl>
                                          <p:spTgt spid="5303"/>
                                        </p:tgtEl>
                                        <p:attrNameLst>
                                          <p:attrName>ppt_x</p:attrName>
                                        </p:attrNameLst>
                                      </p:cBhvr>
                                      <p:tavLst>
                                        <p:tav tm="0">
                                          <p:val>
                                            <p:strVal val="#ppt_x"/>
                                          </p:val>
                                        </p:tav>
                                        <p:tav tm="100000">
                                          <p:val>
                                            <p:strVal val="#ppt_x"/>
                                          </p:val>
                                        </p:tav>
                                      </p:tavLst>
                                    </p:anim>
                                    <p:anim calcmode="lin" valueType="num">
                                      <p:cBhvr additive="base">
                                        <p:cTn id="209" dur="500" fill="hold"/>
                                        <p:tgtEl>
                                          <p:spTgt spid="5303"/>
                                        </p:tgtEl>
                                        <p:attrNameLst>
                                          <p:attrName>ppt_y</p:attrName>
                                        </p:attrNameLst>
                                      </p:cBhvr>
                                      <p:tavLst>
                                        <p:tav tm="0">
                                          <p:val>
                                            <p:strVal val="1+#ppt_h/2"/>
                                          </p:val>
                                        </p:tav>
                                        <p:tav tm="100000">
                                          <p:val>
                                            <p:strVal val="#ppt_y"/>
                                          </p:val>
                                        </p:tav>
                                      </p:tavLst>
                                    </p:anim>
                                  </p:childTnLst>
                                </p:cTn>
                              </p:par>
                            </p:childTnLst>
                          </p:cTn>
                        </p:par>
                      </p:childTnLst>
                    </p:cTn>
                  </p:par>
                  <p:par>
                    <p:cTn id="210" fill="hold" nodeType="clickPar">
                      <p:stCondLst>
                        <p:cond delay="indefinite"/>
                      </p:stCondLst>
                      <p:childTnLst>
                        <p:par>
                          <p:cTn id="211" fill="hold" nodeType="withGroup">
                            <p:stCondLst>
                              <p:cond delay="0"/>
                            </p:stCondLst>
                            <p:childTnLst>
                              <p:par>
                                <p:cTn id="212" presetID="22" presetClass="entr" presetSubtype="8" fill="hold" nodeType="clickEffect">
                                  <p:stCondLst>
                                    <p:cond delay="0"/>
                                  </p:stCondLst>
                                  <p:childTnLst>
                                    <p:set>
                                      <p:cBhvr>
                                        <p:cTn id="213" dur="1" fill="hold">
                                          <p:stCondLst>
                                            <p:cond delay="0"/>
                                          </p:stCondLst>
                                        </p:cTn>
                                        <p:tgtEl>
                                          <p:spTgt spid="5364"/>
                                        </p:tgtEl>
                                        <p:attrNameLst>
                                          <p:attrName>style.visibility</p:attrName>
                                        </p:attrNameLst>
                                      </p:cBhvr>
                                      <p:to>
                                        <p:strVal val="visible"/>
                                      </p:to>
                                    </p:set>
                                    <p:animEffect transition="in" filter="wipe(left)">
                                      <p:cBhvr>
                                        <p:cTn id="214" dur="2000"/>
                                        <p:tgtEl>
                                          <p:spTgt spid="5364"/>
                                        </p:tgtEl>
                                      </p:cBhvr>
                                    </p:animEffect>
                                  </p:childTnLst>
                                </p:cTn>
                              </p:par>
                            </p:childTnLst>
                          </p:cTn>
                        </p:par>
                      </p:childTnLst>
                    </p:cTn>
                  </p:par>
                  <p:par>
                    <p:cTn id="215" fill="hold" nodeType="clickPar">
                      <p:stCondLst>
                        <p:cond delay="indefinite"/>
                      </p:stCondLst>
                      <p:childTnLst>
                        <p:par>
                          <p:cTn id="216" fill="hold" nodeType="withGroup">
                            <p:stCondLst>
                              <p:cond delay="0"/>
                            </p:stCondLst>
                            <p:childTnLst>
                              <p:par>
                                <p:cTn id="217" presetID="2" presetClass="entr" presetSubtype="4" fill="hold" grpId="0" nodeType="clickEffect">
                                  <p:stCondLst>
                                    <p:cond delay="0"/>
                                  </p:stCondLst>
                                  <p:childTnLst>
                                    <p:set>
                                      <p:cBhvr>
                                        <p:cTn id="218" dur="1" fill="hold">
                                          <p:stCondLst>
                                            <p:cond delay="0"/>
                                          </p:stCondLst>
                                        </p:cTn>
                                        <p:tgtEl>
                                          <p:spTgt spid="5309"/>
                                        </p:tgtEl>
                                        <p:attrNameLst>
                                          <p:attrName>style.visibility</p:attrName>
                                        </p:attrNameLst>
                                      </p:cBhvr>
                                      <p:to>
                                        <p:strVal val="visible"/>
                                      </p:to>
                                    </p:set>
                                    <p:anim calcmode="lin" valueType="num">
                                      <p:cBhvr additive="base">
                                        <p:cTn id="219" dur="500" fill="hold"/>
                                        <p:tgtEl>
                                          <p:spTgt spid="5309"/>
                                        </p:tgtEl>
                                        <p:attrNameLst>
                                          <p:attrName>ppt_x</p:attrName>
                                        </p:attrNameLst>
                                      </p:cBhvr>
                                      <p:tavLst>
                                        <p:tav tm="0">
                                          <p:val>
                                            <p:strVal val="#ppt_x"/>
                                          </p:val>
                                        </p:tav>
                                        <p:tav tm="100000">
                                          <p:val>
                                            <p:strVal val="#ppt_x"/>
                                          </p:val>
                                        </p:tav>
                                      </p:tavLst>
                                    </p:anim>
                                    <p:anim calcmode="lin" valueType="num">
                                      <p:cBhvr additive="base">
                                        <p:cTn id="220" dur="500" fill="hold"/>
                                        <p:tgtEl>
                                          <p:spTgt spid="5309"/>
                                        </p:tgtEl>
                                        <p:attrNameLst>
                                          <p:attrName>ppt_y</p:attrName>
                                        </p:attrNameLst>
                                      </p:cBhvr>
                                      <p:tavLst>
                                        <p:tav tm="0">
                                          <p:val>
                                            <p:strVal val="1+#ppt_h/2"/>
                                          </p:val>
                                        </p:tav>
                                        <p:tav tm="100000">
                                          <p:val>
                                            <p:strVal val="#ppt_y"/>
                                          </p:val>
                                        </p:tav>
                                      </p:tavLst>
                                    </p:anim>
                                  </p:childTnLst>
                                </p:cTn>
                              </p:par>
                            </p:childTnLst>
                          </p:cTn>
                        </p:par>
                      </p:childTnLst>
                    </p:cTn>
                  </p:par>
                  <p:par>
                    <p:cTn id="221" fill="hold" nodeType="clickPar">
                      <p:stCondLst>
                        <p:cond delay="indefinite"/>
                      </p:stCondLst>
                      <p:childTnLst>
                        <p:par>
                          <p:cTn id="222" fill="hold" nodeType="withGroup">
                            <p:stCondLst>
                              <p:cond delay="0"/>
                            </p:stCondLst>
                            <p:childTnLst>
                              <p:par>
                                <p:cTn id="223" presetID="22" presetClass="entr" presetSubtype="8" fill="hold" nodeType="clickEffect">
                                  <p:stCondLst>
                                    <p:cond delay="0"/>
                                  </p:stCondLst>
                                  <p:childTnLst>
                                    <p:set>
                                      <p:cBhvr>
                                        <p:cTn id="224" dur="1" fill="hold">
                                          <p:stCondLst>
                                            <p:cond delay="0"/>
                                          </p:stCondLst>
                                        </p:cTn>
                                        <p:tgtEl>
                                          <p:spTgt spid="5367"/>
                                        </p:tgtEl>
                                        <p:attrNameLst>
                                          <p:attrName>style.visibility</p:attrName>
                                        </p:attrNameLst>
                                      </p:cBhvr>
                                      <p:to>
                                        <p:strVal val="visible"/>
                                      </p:to>
                                    </p:set>
                                    <p:animEffect transition="in" filter="wipe(left)">
                                      <p:cBhvr>
                                        <p:cTn id="225" dur="2000"/>
                                        <p:tgtEl>
                                          <p:spTgt spid="5367"/>
                                        </p:tgtEl>
                                      </p:cBhvr>
                                    </p:animEffect>
                                  </p:childTnLst>
                                </p:cTn>
                              </p:par>
                            </p:childTnLst>
                          </p:cTn>
                        </p:par>
                      </p:childTnLst>
                    </p:cTn>
                  </p:par>
                  <p:par>
                    <p:cTn id="226" fill="hold" nodeType="clickPar">
                      <p:stCondLst>
                        <p:cond delay="indefinite"/>
                      </p:stCondLst>
                      <p:childTnLst>
                        <p:par>
                          <p:cTn id="227" fill="hold" nodeType="withGroup">
                            <p:stCondLst>
                              <p:cond delay="0"/>
                            </p:stCondLst>
                            <p:childTnLst>
                              <p:par>
                                <p:cTn id="228" presetID="2" presetClass="entr" presetSubtype="4" fill="hold" grpId="0" nodeType="clickEffect">
                                  <p:stCondLst>
                                    <p:cond delay="0"/>
                                  </p:stCondLst>
                                  <p:childTnLst>
                                    <p:set>
                                      <p:cBhvr>
                                        <p:cTn id="229" dur="1" fill="hold">
                                          <p:stCondLst>
                                            <p:cond delay="0"/>
                                          </p:stCondLst>
                                        </p:cTn>
                                        <p:tgtEl>
                                          <p:spTgt spid="5310"/>
                                        </p:tgtEl>
                                        <p:attrNameLst>
                                          <p:attrName>style.visibility</p:attrName>
                                        </p:attrNameLst>
                                      </p:cBhvr>
                                      <p:to>
                                        <p:strVal val="visible"/>
                                      </p:to>
                                    </p:set>
                                    <p:anim calcmode="lin" valueType="num">
                                      <p:cBhvr additive="base">
                                        <p:cTn id="230" dur="500" fill="hold"/>
                                        <p:tgtEl>
                                          <p:spTgt spid="5310"/>
                                        </p:tgtEl>
                                        <p:attrNameLst>
                                          <p:attrName>ppt_x</p:attrName>
                                        </p:attrNameLst>
                                      </p:cBhvr>
                                      <p:tavLst>
                                        <p:tav tm="0">
                                          <p:val>
                                            <p:strVal val="#ppt_x"/>
                                          </p:val>
                                        </p:tav>
                                        <p:tav tm="100000">
                                          <p:val>
                                            <p:strVal val="#ppt_x"/>
                                          </p:val>
                                        </p:tav>
                                      </p:tavLst>
                                    </p:anim>
                                    <p:anim calcmode="lin" valueType="num">
                                      <p:cBhvr additive="base">
                                        <p:cTn id="231" dur="500" fill="hold"/>
                                        <p:tgtEl>
                                          <p:spTgt spid="5310"/>
                                        </p:tgtEl>
                                        <p:attrNameLst>
                                          <p:attrName>ppt_y</p:attrName>
                                        </p:attrNameLst>
                                      </p:cBhvr>
                                      <p:tavLst>
                                        <p:tav tm="0">
                                          <p:val>
                                            <p:strVal val="1+#ppt_h/2"/>
                                          </p:val>
                                        </p:tav>
                                        <p:tav tm="100000">
                                          <p:val>
                                            <p:strVal val="#ppt_y"/>
                                          </p:val>
                                        </p:tav>
                                      </p:tavLst>
                                    </p:anim>
                                  </p:childTnLst>
                                </p:cTn>
                              </p:par>
                            </p:childTnLst>
                          </p:cTn>
                        </p:par>
                      </p:childTnLst>
                    </p:cTn>
                  </p:par>
                  <p:par>
                    <p:cTn id="232" fill="hold" nodeType="clickPar">
                      <p:stCondLst>
                        <p:cond delay="indefinite"/>
                      </p:stCondLst>
                      <p:childTnLst>
                        <p:par>
                          <p:cTn id="233" fill="hold" nodeType="withGroup">
                            <p:stCondLst>
                              <p:cond delay="0"/>
                            </p:stCondLst>
                            <p:childTnLst>
                              <p:par>
                                <p:cTn id="234" presetID="22" presetClass="entr" presetSubtype="8" fill="hold" nodeType="clickEffect">
                                  <p:stCondLst>
                                    <p:cond delay="0"/>
                                  </p:stCondLst>
                                  <p:childTnLst>
                                    <p:set>
                                      <p:cBhvr>
                                        <p:cTn id="235" dur="1" fill="hold">
                                          <p:stCondLst>
                                            <p:cond delay="0"/>
                                          </p:stCondLst>
                                        </p:cTn>
                                        <p:tgtEl>
                                          <p:spTgt spid="5370"/>
                                        </p:tgtEl>
                                        <p:attrNameLst>
                                          <p:attrName>style.visibility</p:attrName>
                                        </p:attrNameLst>
                                      </p:cBhvr>
                                      <p:to>
                                        <p:strVal val="visible"/>
                                      </p:to>
                                    </p:set>
                                    <p:animEffect transition="in" filter="wipe(left)">
                                      <p:cBhvr>
                                        <p:cTn id="236" dur="2000"/>
                                        <p:tgtEl>
                                          <p:spTgt spid="5370"/>
                                        </p:tgtEl>
                                      </p:cBhvr>
                                    </p:animEffect>
                                  </p:childTnLst>
                                </p:cTn>
                              </p:par>
                            </p:childTnLst>
                          </p:cTn>
                        </p:par>
                      </p:childTnLst>
                    </p:cTn>
                  </p:par>
                  <p:par>
                    <p:cTn id="237" fill="hold" nodeType="clickPar">
                      <p:stCondLst>
                        <p:cond delay="indefinite"/>
                      </p:stCondLst>
                      <p:childTnLst>
                        <p:par>
                          <p:cTn id="238" fill="hold" nodeType="withGroup">
                            <p:stCondLst>
                              <p:cond delay="0"/>
                            </p:stCondLst>
                            <p:childTnLst>
                              <p:par>
                                <p:cTn id="239" presetID="2" presetClass="entr" presetSubtype="4" fill="hold" grpId="0" nodeType="clickEffect">
                                  <p:stCondLst>
                                    <p:cond delay="0"/>
                                  </p:stCondLst>
                                  <p:childTnLst>
                                    <p:set>
                                      <p:cBhvr>
                                        <p:cTn id="240" dur="1" fill="hold">
                                          <p:stCondLst>
                                            <p:cond delay="0"/>
                                          </p:stCondLst>
                                        </p:cTn>
                                        <p:tgtEl>
                                          <p:spTgt spid="5311"/>
                                        </p:tgtEl>
                                        <p:attrNameLst>
                                          <p:attrName>style.visibility</p:attrName>
                                        </p:attrNameLst>
                                      </p:cBhvr>
                                      <p:to>
                                        <p:strVal val="visible"/>
                                      </p:to>
                                    </p:set>
                                    <p:anim calcmode="lin" valueType="num">
                                      <p:cBhvr additive="base">
                                        <p:cTn id="241" dur="500" fill="hold"/>
                                        <p:tgtEl>
                                          <p:spTgt spid="5311"/>
                                        </p:tgtEl>
                                        <p:attrNameLst>
                                          <p:attrName>ppt_x</p:attrName>
                                        </p:attrNameLst>
                                      </p:cBhvr>
                                      <p:tavLst>
                                        <p:tav tm="0">
                                          <p:val>
                                            <p:strVal val="#ppt_x"/>
                                          </p:val>
                                        </p:tav>
                                        <p:tav tm="100000">
                                          <p:val>
                                            <p:strVal val="#ppt_x"/>
                                          </p:val>
                                        </p:tav>
                                      </p:tavLst>
                                    </p:anim>
                                    <p:anim calcmode="lin" valueType="num">
                                      <p:cBhvr additive="base">
                                        <p:cTn id="242" dur="500" fill="hold"/>
                                        <p:tgtEl>
                                          <p:spTgt spid="5311"/>
                                        </p:tgtEl>
                                        <p:attrNameLst>
                                          <p:attrName>ppt_y</p:attrName>
                                        </p:attrNameLst>
                                      </p:cBhvr>
                                      <p:tavLst>
                                        <p:tav tm="0">
                                          <p:val>
                                            <p:strVal val="1+#ppt_h/2"/>
                                          </p:val>
                                        </p:tav>
                                        <p:tav tm="100000">
                                          <p:val>
                                            <p:strVal val="#ppt_y"/>
                                          </p:val>
                                        </p:tav>
                                      </p:tavLst>
                                    </p:anim>
                                  </p:childTnLst>
                                </p:cTn>
                              </p:par>
                            </p:childTnLst>
                          </p:cTn>
                        </p:par>
                      </p:childTnLst>
                    </p:cTn>
                  </p:par>
                  <p:par>
                    <p:cTn id="243" fill="hold" nodeType="clickPar">
                      <p:stCondLst>
                        <p:cond delay="indefinite"/>
                      </p:stCondLst>
                      <p:childTnLst>
                        <p:par>
                          <p:cTn id="244" fill="hold" nodeType="withGroup">
                            <p:stCondLst>
                              <p:cond delay="0"/>
                            </p:stCondLst>
                            <p:childTnLst>
                              <p:par>
                                <p:cTn id="245" presetID="22" presetClass="entr" presetSubtype="8" fill="hold" nodeType="clickEffect">
                                  <p:stCondLst>
                                    <p:cond delay="0"/>
                                  </p:stCondLst>
                                  <p:childTnLst>
                                    <p:set>
                                      <p:cBhvr>
                                        <p:cTn id="246" dur="1" fill="hold">
                                          <p:stCondLst>
                                            <p:cond delay="0"/>
                                          </p:stCondLst>
                                        </p:cTn>
                                        <p:tgtEl>
                                          <p:spTgt spid="5373"/>
                                        </p:tgtEl>
                                        <p:attrNameLst>
                                          <p:attrName>style.visibility</p:attrName>
                                        </p:attrNameLst>
                                      </p:cBhvr>
                                      <p:to>
                                        <p:strVal val="visible"/>
                                      </p:to>
                                    </p:set>
                                    <p:animEffect transition="in" filter="wipe(left)">
                                      <p:cBhvr>
                                        <p:cTn id="247" dur="2000"/>
                                        <p:tgtEl>
                                          <p:spTgt spid="5373"/>
                                        </p:tgtEl>
                                      </p:cBhvr>
                                    </p:animEffect>
                                  </p:childTnLst>
                                </p:cTn>
                              </p:par>
                            </p:childTnLst>
                          </p:cTn>
                        </p:par>
                      </p:childTnLst>
                    </p:cTn>
                  </p:par>
                  <p:par>
                    <p:cTn id="248" fill="hold" nodeType="clickPar">
                      <p:stCondLst>
                        <p:cond delay="indefinite"/>
                      </p:stCondLst>
                      <p:childTnLst>
                        <p:par>
                          <p:cTn id="249" fill="hold" nodeType="withGroup">
                            <p:stCondLst>
                              <p:cond delay="0"/>
                            </p:stCondLst>
                            <p:childTnLst>
                              <p:par>
                                <p:cTn id="250" presetID="2" presetClass="entr" presetSubtype="4" fill="hold" grpId="0" nodeType="clickEffect">
                                  <p:stCondLst>
                                    <p:cond delay="0"/>
                                  </p:stCondLst>
                                  <p:childTnLst>
                                    <p:set>
                                      <p:cBhvr>
                                        <p:cTn id="251" dur="1" fill="hold">
                                          <p:stCondLst>
                                            <p:cond delay="0"/>
                                          </p:stCondLst>
                                        </p:cTn>
                                        <p:tgtEl>
                                          <p:spTgt spid="5312"/>
                                        </p:tgtEl>
                                        <p:attrNameLst>
                                          <p:attrName>style.visibility</p:attrName>
                                        </p:attrNameLst>
                                      </p:cBhvr>
                                      <p:to>
                                        <p:strVal val="visible"/>
                                      </p:to>
                                    </p:set>
                                    <p:anim calcmode="lin" valueType="num">
                                      <p:cBhvr additive="base">
                                        <p:cTn id="252" dur="500" fill="hold"/>
                                        <p:tgtEl>
                                          <p:spTgt spid="5312"/>
                                        </p:tgtEl>
                                        <p:attrNameLst>
                                          <p:attrName>ppt_x</p:attrName>
                                        </p:attrNameLst>
                                      </p:cBhvr>
                                      <p:tavLst>
                                        <p:tav tm="0">
                                          <p:val>
                                            <p:strVal val="#ppt_x"/>
                                          </p:val>
                                        </p:tav>
                                        <p:tav tm="100000">
                                          <p:val>
                                            <p:strVal val="#ppt_x"/>
                                          </p:val>
                                        </p:tav>
                                      </p:tavLst>
                                    </p:anim>
                                    <p:anim calcmode="lin" valueType="num">
                                      <p:cBhvr additive="base">
                                        <p:cTn id="253" dur="500" fill="hold"/>
                                        <p:tgtEl>
                                          <p:spTgt spid="5312"/>
                                        </p:tgtEl>
                                        <p:attrNameLst>
                                          <p:attrName>ppt_y</p:attrName>
                                        </p:attrNameLst>
                                      </p:cBhvr>
                                      <p:tavLst>
                                        <p:tav tm="0">
                                          <p:val>
                                            <p:strVal val="1+#ppt_h/2"/>
                                          </p:val>
                                        </p:tav>
                                        <p:tav tm="100000">
                                          <p:val>
                                            <p:strVal val="#ppt_y"/>
                                          </p:val>
                                        </p:tav>
                                      </p:tavLst>
                                    </p:anim>
                                  </p:childTnLst>
                                </p:cTn>
                              </p:par>
                            </p:childTnLst>
                          </p:cTn>
                        </p:par>
                      </p:childTnLst>
                    </p:cTn>
                  </p:par>
                  <p:par>
                    <p:cTn id="254" fill="hold" nodeType="clickPar">
                      <p:stCondLst>
                        <p:cond delay="indefinite"/>
                      </p:stCondLst>
                      <p:childTnLst>
                        <p:par>
                          <p:cTn id="255" fill="hold" nodeType="withGroup">
                            <p:stCondLst>
                              <p:cond delay="0"/>
                            </p:stCondLst>
                            <p:childTnLst>
                              <p:par>
                                <p:cTn id="256" presetID="22" presetClass="entr" presetSubtype="8" fill="hold" nodeType="clickEffect">
                                  <p:stCondLst>
                                    <p:cond delay="0"/>
                                  </p:stCondLst>
                                  <p:childTnLst>
                                    <p:set>
                                      <p:cBhvr>
                                        <p:cTn id="257" dur="1" fill="hold">
                                          <p:stCondLst>
                                            <p:cond delay="0"/>
                                          </p:stCondLst>
                                        </p:cTn>
                                        <p:tgtEl>
                                          <p:spTgt spid="5376"/>
                                        </p:tgtEl>
                                        <p:attrNameLst>
                                          <p:attrName>style.visibility</p:attrName>
                                        </p:attrNameLst>
                                      </p:cBhvr>
                                      <p:to>
                                        <p:strVal val="visible"/>
                                      </p:to>
                                    </p:set>
                                    <p:animEffect transition="in" filter="wipe(left)">
                                      <p:cBhvr>
                                        <p:cTn id="258" dur="2000"/>
                                        <p:tgtEl>
                                          <p:spTgt spid="5376"/>
                                        </p:tgtEl>
                                      </p:cBhvr>
                                    </p:animEffect>
                                  </p:childTnLst>
                                </p:cTn>
                              </p:par>
                            </p:childTnLst>
                          </p:cTn>
                        </p:par>
                      </p:childTnLst>
                    </p:cTn>
                  </p:par>
                  <p:par>
                    <p:cTn id="259" fill="hold" nodeType="clickPar">
                      <p:stCondLst>
                        <p:cond delay="indefinite"/>
                      </p:stCondLst>
                      <p:childTnLst>
                        <p:par>
                          <p:cTn id="260" fill="hold" nodeType="withGroup">
                            <p:stCondLst>
                              <p:cond delay="0"/>
                            </p:stCondLst>
                            <p:childTnLst>
                              <p:par>
                                <p:cTn id="261" presetID="2" presetClass="entr" presetSubtype="4" fill="hold" grpId="0" nodeType="clickEffect">
                                  <p:stCondLst>
                                    <p:cond delay="0"/>
                                  </p:stCondLst>
                                  <p:childTnLst>
                                    <p:set>
                                      <p:cBhvr>
                                        <p:cTn id="262" dur="1" fill="hold">
                                          <p:stCondLst>
                                            <p:cond delay="0"/>
                                          </p:stCondLst>
                                        </p:cTn>
                                        <p:tgtEl>
                                          <p:spTgt spid="5313"/>
                                        </p:tgtEl>
                                        <p:attrNameLst>
                                          <p:attrName>style.visibility</p:attrName>
                                        </p:attrNameLst>
                                      </p:cBhvr>
                                      <p:to>
                                        <p:strVal val="visible"/>
                                      </p:to>
                                    </p:set>
                                    <p:anim calcmode="lin" valueType="num">
                                      <p:cBhvr additive="base">
                                        <p:cTn id="263" dur="500" fill="hold"/>
                                        <p:tgtEl>
                                          <p:spTgt spid="5313"/>
                                        </p:tgtEl>
                                        <p:attrNameLst>
                                          <p:attrName>ppt_x</p:attrName>
                                        </p:attrNameLst>
                                      </p:cBhvr>
                                      <p:tavLst>
                                        <p:tav tm="0">
                                          <p:val>
                                            <p:strVal val="#ppt_x"/>
                                          </p:val>
                                        </p:tav>
                                        <p:tav tm="100000">
                                          <p:val>
                                            <p:strVal val="#ppt_x"/>
                                          </p:val>
                                        </p:tav>
                                      </p:tavLst>
                                    </p:anim>
                                    <p:anim calcmode="lin" valueType="num">
                                      <p:cBhvr additive="base">
                                        <p:cTn id="264" dur="500" fill="hold"/>
                                        <p:tgtEl>
                                          <p:spTgt spid="5313"/>
                                        </p:tgtEl>
                                        <p:attrNameLst>
                                          <p:attrName>ppt_y</p:attrName>
                                        </p:attrNameLst>
                                      </p:cBhvr>
                                      <p:tavLst>
                                        <p:tav tm="0">
                                          <p:val>
                                            <p:strVal val="1+#ppt_h/2"/>
                                          </p:val>
                                        </p:tav>
                                        <p:tav tm="100000">
                                          <p:val>
                                            <p:strVal val="#ppt_y"/>
                                          </p:val>
                                        </p:tav>
                                      </p:tavLst>
                                    </p:anim>
                                  </p:childTnLst>
                                </p:cTn>
                              </p:par>
                            </p:childTnLst>
                          </p:cTn>
                        </p:par>
                      </p:childTnLst>
                    </p:cTn>
                  </p:par>
                  <p:par>
                    <p:cTn id="265" fill="hold" nodeType="clickPar">
                      <p:stCondLst>
                        <p:cond delay="indefinite"/>
                      </p:stCondLst>
                      <p:childTnLst>
                        <p:par>
                          <p:cTn id="266" fill="hold" nodeType="withGroup">
                            <p:stCondLst>
                              <p:cond delay="0"/>
                            </p:stCondLst>
                            <p:childTnLst>
                              <p:par>
                                <p:cTn id="267" presetID="22" presetClass="entr" presetSubtype="8" fill="hold" nodeType="clickEffect">
                                  <p:stCondLst>
                                    <p:cond delay="0"/>
                                  </p:stCondLst>
                                  <p:childTnLst>
                                    <p:set>
                                      <p:cBhvr>
                                        <p:cTn id="268" dur="1" fill="hold">
                                          <p:stCondLst>
                                            <p:cond delay="0"/>
                                          </p:stCondLst>
                                        </p:cTn>
                                        <p:tgtEl>
                                          <p:spTgt spid="5379"/>
                                        </p:tgtEl>
                                        <p:attrNameLst>
                                          <p:attrName>style.visibility</p:attrName>
                                        </p:attrNameLst>
                                      </p:cBhvr>
                                      <p:to>
                                        <p:strVal val="visible"/>
                                      </p:to>
                                    </p:set>
                                    <p:animEffect transition="in" filter="wipe(left)">
                                      <p:cBhvr>
                                        <p:cTn id="269" dur="2000"/>
                                        <p:tgtEl>
                                          <p:spTgt spid="5379"/>
                                        </p:tgtEl>
                                      </p:cBhvr>
                                    </p:animEffect>
                                  </p:childTnLst>
                                </p:cTn>
                              </p:par>
                            </p:childTnLst>
                          </p:cTn>
                        </p:par>
                      </p:childTnLst>
                    </p:cTn>
                  </p:par>
                  <p:par>
                    <p:cTn id="270" fill="hold" nodeType="clickPar">
                      <p:stCondLst>
                        <p:cond delay="indefinite"/>
                      </p:stCondLst>
                      <p:childTnLst>
                        <p:par>
                          <p:cTn id="271" fill="hold" nodeType="withGroup">
                            <p:stCondLst>
                              <p:cond delay="0"/>
                            </p:stCondLst>
                            <p:childTnLst>
                              <p:par>
                                <p:cTn id="272" presetID="2" presetClass="entr" presetSubtype="4" fill="hold" grpId="0" nodeType="clickEffect">
                                  <p:stCondLst>
                                    <p:cond delay="0"/>
                                  </p:stCondLst>
                                  <p:childTnLst>
                                    <p:set>
                                      <p:cBhvr>
                                        <p:cTn id="273" dur="1" fill="hold">
                                          <p:stCondLst>
                                            <p:cond delay="0"/>
                                          </p:stCondLst>
                                        </p:cTn>
                                        <p:tgtEl>
                                          <p:spTgt spid="5314"/>
                                        </p:tgtEl>
                                        <p:attrNameLst>
                                          <p:attrName>style.visibility</p:attrName>
                                        </p:attrNameLst>
                                      </p:cBhvr>
                                      <p:to>
                                        <p:strVal val="visible"/>
                                      </p:to>
                                    </p:set>
                                    <p:anim calcmode="lin" valueType="num">
                                      <p:cBhvr additive="base">
                                        <p:cTn id="274" dur="500" fill="hold"/>
                                        <p:tgtEl>
                                          <p:spTgt spid="5314"/>
                                        </p:tgtEl>
                                        <p:attrNameLst>
                                          <p:attrName>ppt_x</p:attrName>
                                        </p:attrNameLst>
                                      </p:cBhvr>
                                      <p:tavLst>
                                        <p:tav tm="0">
                                          <p:val>
                                            <p:strVal val="#ppt_x"/>
                                          </p:val>
                                        </p:tav>
                                        <p:tav tm="100000">
                                          <p:val>
                                            <p:strVal val="#ppt_x"/>
                                          </p:val>
                                        </p:tav>
                                      </p:tavLst>
                                    </p:anim>
                                    <p:anim calcmode="lin" valueType="num">
                                      <p:cBhvr additive="base">
                                        <p:cTn id="275" dur="500" fill="hold"/>
                                        <p:tgtEl>
                                          <p:spTgt spid="5314"/>
                                        </p:tgtEl>
                                        <p:attrNameLst>
                                          <p:attrName>ppt_y</p:attrName>
                                        </p:attrNameLst>
                                      </p:cBhvr>
                                      <p:tavLst>
                                        <p:tav tm="0">
                                          <p:val>
                                            <p:strVal val="1+#ppt_h/2"/>
                                          </p:val>
                                        </p:tav>
                                        <p:tav tm="100000">
                                          <p:val>
                                            <p:strVal val="#ppt_y"/>
                                          </p:val>
                                        </p:tav>
                                      </p:tavLst>
                                    </p:anim>
                                  </p:childTnLst>
                                </p:cTn>
                              </p:par>
                            </p:childTnLst>
                          </p:cTn>
                        </p:par>
                      </p:childTnLst>
                    </p:cTn>
                  </p:par>
                  <p:par>
                    <p:cTn id="276" fill="hold" nodeType="clickPar">
                      <p:stCondLst>
                        <p:cond delay="indefinite"/>
                      </p:stCondLst>
                      <p:childTnLst>
                        <p:par>
                          <p:cTn id="277" fill="hold" nodeType="withGroup">
                            <p:stCondLst>
                              <p:cond delay="0"/>
                            </p:stCondLst>
                            <p:childTnLst>
                              <p:par>
                                <p:cTn id="278" presetID="22" presetClass="entr" presetSubtype="8" fill="hold" nodeType="clickEffect">
                                  <p:stCondLst>
                                    <p:cond delay="0"/>
                                  </p:stCondLst>
                                  <p:childTnLst>
                                    <p:set>
                                      <p:cBhvr>
                                        <p:cTn id="279" dur="1" fill="hold">
                                          <p:stCondLst>
                                            <p:cond delay="0"/>
                                          </p:stCondLst>
                                        </p:cTn>
                                        <p:tgtEl>
                                          <p:spTgt spid="5382"/>
                                        </p:tgtEl>
                                        <p:attrNameLst>
                                          <p:attrName>style.visibility</p:attrName>
                                        </p:attrNameLst>
                                      </p:cBhvr>
                                      <p:to>
                                        <p:strVal val="visible"/>
                                      </p:to>
                                    </p:set>
                                    <p:animEffect transition="in" filter="wipe(left)">
                                      <p:cBhvr>
                                        <p:cTn id="280" dur="2000"/>
                                        <p:tgtEl>
                                          <p:spTgt spid="5382"/>
                                        </p:tgtEl>
                                      </p:cBhvr>
                                    </p:animEffect>
                                  </p:childTnLst>
                                </p:cTn>
                              </p:par>
                            </p:childTnLst>
                          </p:cTn>
                        </p:par>
                      </p:childTnLst>
                    </p:cTn>
                  </p:par>
                  <p:par>
                    <p:cTn id="281" fill="hold" nodeType="clickPar">
                      <p:stCondLst>
                        <p:cond delay="indefinite"/>
                      </p:stCondLst>
                      <p:childTnLst>
                        <p:par>
                          <p:cTn id="282" fill="hold" nodeType="withGroup">
                            <p:stCondLst>
                              <p:cond delay="0"/>
                            </p:stCondLst>
                            <p:childTnLst>
                              <p:par>
                                <p:cTn id="283" presetID="2" presetClass="entr" presetSubtype="4" fill="hold" grpId="0" nodeType="clickEffect">
                                  <p:stCondLst>
                                    <p:cond delay="0"/>
                                  </p:stCondLst>
                                  <p:childTnLst>
                                    <p:set>
                                      <p:cBhvr>
                                        <p:cTn id="284" dur="1" fill="hold">
                                          <p:stCondLst>
                                            <p:cond delay="0"/>
                                          </p:stCondLst>
                                        </p:cTn>
                                        <p:tgtEl>
                                          <p:spTgt spid="5315"/>
                                        </p:tgtEl>
                                        <p:attrNameLst>
                                          <p:attrName>style.visibility</p:attrName>
                                        </p:attrNameLst>
                                      </p:cBhvr>
                                      <p:to>
                                        <p:strVal val="visible"/>
                                      </p:to>
                                    </p:set>
                                    <p:anim calcmode="lin" valueType="num">
                                      <p:cBhvr additive="base">
                                        <p:cTn id="285" dur="500" fill="hold"/>
                                        <p:tgtEl>
                                          <p:spTgt spid="5315"/>
                                        </p:tgtEl>
                                        <p:attrNameLst>
                                          <p:attrName>ppt_x</p:attrName>
                                        </p:attrNameLst>
                                      </p:cBhvr>
                                      <p:tavLst>
                                        <p:tav tm="0">
                                          <p:val>
                                            <p:strVal val="#ppt_x"/>
                                          </p:val>
                                        </p:tav>
                                        <p:tav tm="100000">
                                          <p:val>
                                            <p:strVal val="#ppt_x"/>
                                          </p:val>
                                        </p:tav>
                                      </p:tavLst>
                                    </p:anim>
                                    <p:anim calcmode="lin" valueType="num">
                                      <p:cBhvr additive="base">
                                        <p:cTn id="286" dur="500" fill="hold"/>
                                        <p:tgtEl>
                                          <p:spTgt spid="5315"/>
                                        </p:tgtEl>
                                        <p:attrNameLst>
                                          <p:attrName>ppt_y</p:attrName>
                                        </p:attrNameLst>
                                      </p:cBhvr>
                                      <p:tavLst>
                                        <p:tav tm="0">
                                          <p:val>
                                            <p:strVal val="1+#ppt_h/2"/>
                                          </p:val>
                                        </p:tav>
                                        <p:tav tm="100000">
                                          <p:val>
                                            <p:strVal val="#ppt_y"/>
                                          </p:val>
                                        </p:tav>
                                      </p:tavLst>
                                    </p:anim>
                                  </p:childTnLst>
                                </p:cTn>
                              </p:par>
                            </p:childTnLst>
                          </p:cTn>
                        </p:par>
                      </p:childTnLst>
                    </p:cTn>
                  </p:par>
                  <p:par>
                    <p:cTn id="287" fill="hold" nodeType="clickPar">
                      <p:stCondLst>
                        <p:cond delay="indefinite"/>
                      </p:stCondLst>
                      <p:childTnLst>
                        <p:par>
                          <p:cTn id="288" fill="hold" nodeType="withGroup">
                            <p:stCondLst>
                              <p:cond delay="0"/>
                            </p:stCondLst>
                            <p:childTnLst>
                              <p:par>
                                <p:cTn id="289" presetID="22" presetClass="entr" presetSubtype="8" fill="hold" nodeType="clickEffect">
                                  <p:stCondLst>
                                    <p:cond delay="0"/>
                                  </p:stCondLst>
                                  <p:childTnLst>
                                    <p:set>
                                      <p:cBhvr>
                                        <p:cTn id="290" dur="1" fill="hold">
                                          <p:stCondLst>
                                            <p:cond delay="0"/>
                                          </p:stCondLst>
                                        </p:cTn>
                                        <p:tgtEl>
                                          <p:spTgt spid="5385"/>
                                        </p:tgtEl>
                                        <p:attrNameLst>
                                          <p:attrName>style.visibility</p:attrName>
                                        </p:attrNameLst>
                                      </p:cBhvr>
                                      <p:to>
                                        <p:strVal val="visible"/>
                                      </p:to>
                                    </p:set>
                                    <p:animEffect transition="in" filter="wipe(left)">
                                      <p:cBhvr>
                                        <p:cTn id="291" dur="2000"/>
                                        <p:tgtEl>
                                          <p:spTgt spid="5385"/>
                                        </p:tgtEl>
                                      </p:cBhvr>
                                    </p:animEffect>
                                  </p:childTnLst>
                                </p:cTn>
                              </p:par>
                            </p:childTnLst>
                          </p:cTn>
                        </p:par>
                      </p:childTnLst>
                    </p:cTn>
                  </p:par>
                  <p:par>
                    <p:cTn id="292" fill="hold" nodeType="clickPar">
                      <p:stCondLst>
                        <p:cond delay="indefinite"/>
                      </p:stCondLst>
                      <p:childTnLst>
                        <p:par>
                          <p:cTn id="293" fill="hold" nodeType="withGroup">
                            <p:stCondLst>
                              <p:cond delay="0"/>
                            </p:stCondLst>
                            <p:childTnLst>
                              <p:par>
                                <p:cTn id="294" presetID="37" presetClass="exit" presetSubtype="0" fill="hold" nodeType="clickEffect">
                                  <p:stCondLst>
                                    <p:cond delay="0"/>
                                  </p:stCondLst>
                                  <p:childTnLst>
                                    <p:animEffect transition="out" filter="fade">
                                      <p:cBhvr>
                                        <p:cTn id="295" dur="1000"/>
                                        <p:tgtEl>
                                          <p:spTgt spid="5361"/>
                                        </p:tgtEl>
                                      </p:cBhvr>
                                    </p:animEffect>
                                    <p:anim calcmode="lin" valueType="num">
                                      <p:cBhvr>
                                        <p:cTn id="296" dur="1000"/>
                                        <p:tgtEl>
                                          <p:spTgt spid="5361"/>
                                        </p:tgtEl>
                                        <p:attrNameLst>
                                          <p:attrName>ppt_x</p:attrName>
                                        </p:attrNameLst>
                                      </p:cBhvr>
                                      <p:tavLst>
                                        <p:tav tm="0">
                                          <p:val>
                                            <p:strVal val="ppt_x"/>
                                          </p:val>
                                        </p:tav>
                                        <p:tav tm="100000">
                                          <p:val>
                                            <p:strVal val="ppt_x"/>
                                          </p:val>
                                        </p:tav>
                                      </p:tavLst>
                                    </p:anim>
                                    <p:anim calcmode="lin" valueType="num">
                                      <p:cBhvr>
                                        <p:cTn id="297" dur="100" decel="100000"/>
                                        <p:tgtEl>
                                          <p:spTgt spid="5361"/>
                                        </p:tgtEl>
                                        <p:attrNameLst>
                                          <p:attrName>ppt_y</p:attrName>
                                        </p:attrNameLst>
                                      </p:cBhvr>
                                      <p:tavLst>
                                        <p:tav tm="0">
                                          <p:val>
                                            <p:strVal val="ppt_y"/>
                                          </p:val>
                                        </p:tav>
                                        <p:tav tm="100000">
                                          <p:val>
                                            <p:strVal val="ppt_y-.03"/>
                                          </p:val>
                                        </p:tav>
                                      </p:tavLst>
                                    </p:anim>
                                    <p:anim calcmode="lin" valueType="num">
                                      <p:cBhvr>
                                        <p:cTn id="298" dur="900" accel="100000">
                                          <p:stCondLst>
                                            <p:cond delay="100"/>
                                          </p:stCondLst>
                                        </p:cTn>
                                        <p:tgtEl>
                                          <p:spTgt spid="5361"/>
                                        </p:tgtEl>
                                        <p:attrNameLst>
                                          <p:attrName>ppt_y</p:attrName>
                                        </p:attrNameLst>
                                      </p:cBhvr>
                                      <p:tavLst>
                                        <p:tav tm="0">
                                          <p:val>
                                            <p:strVal val="ppt_y"/>
                                          </p:val>
                                        </p:tav>
                                        <p:tav tm="100000">
                                          <p:val>
                                            <p:strVal val="ppt_y+1"/>
                                          </p:val>
                                        </p:tav>
                                      </p:tavLst>
                                    </p:anim>
                                    <p:set>
                                      <p:cBhvr>
                                        <p:cTn id="299" dur="1" fill="hold">
                                          <p:stCondLst>
                                            <p:cond delay="999"/>
                                          </p:stCondLst>
                                        </p:cTn>
                                        <p:tgtEl>
                                          <p:spTgt spid="5361"/>
                                        </p:tgtEl>
                                        <p:attrNameLst>
                                          <p:attrName>style.visibility</p:attrName>
                                        </p:attrNameLst>
                                      </p:cBhvr>
                                      <p:to>
                                        <p:strVal val="hidden"/>
                                      </p:to>
                                    </p:set>
                                  </p:childTnLst>
                                </p:cTn>
                              </p:par>
                              <p:par>
                                <p:cTn id="300" presetID="37" presetClass="exit" presetSubtype="0" fill="hold" nodeType="withEffect">
                                  <p:stCondLst>
                                    <p:cond delay="0"/>
                                  </p:stCondLst>
                                  <p:childTnLst>
                                    <p:animEffect transition="out" filter="fade">
                                      <p:cBhvr>
                                        <p:cTn id="301" dur="1000"/>
                                        <p:tgtEl>
                                          <p:spTgt spid="5382"/>
                                        </p:tgtEl>
                                      </p:cBhvr>
                                    </p:animEffect>
                                    <p:anim calcmode="lin" valueType="num">
                                      <p:cBhvr>
                                        <p:cTn id="302" dur="1000"/>
                                        <p:tgtEl>
                                          <p:spTgt spid="5382"/>
                                        </p:tgtEl>
                                        <p:attrNameLst>
                                          <p:attrName>ppt_x</p:attrName>
                                        </p:attrNameLst>
                                      </p:cBhvr>
                                      <p:tavLst>
                                        <p:tav tm="0">
                                          <p:val>
                                            <p:strVal val="ppt_x"/>
                                          </p:val>
                                        </p:tav>
                                        <p:tav tm="100000">
                                          <p:val>
                                            <p:strVal val="ppt_x"/>
                                          </p:val>
                                        </p:tav>
                                      </p:tavLst>
                                    </p:anim>
                                    <p:anim calcmode="lin" valueType="num">
                                      <p:cBhvr>
                                        <p:cTn id="303" dur="100" decel="100000"/>
                                        <p:tgtEl>
                                          <p:spTgt spid="5382"/>
                                        </p:tgtEl>
                                        <p:attrNameLst>
                                          <p:attrName>ppt_y</p:attrName>
                                        </p:attrNameLst>
                                      </p:cBhvr>
                                      <p:tavLst>
                                        <p:tav tm="0">
                                          <p:val>
                                            <p:strVal val="ppt_y"/>
                                          </p:val>
                                        </p:tav>
                                        <p:tav tm="100000">
                                          <p:val>
                                            <p:strVal val="ppt_y-.03"/>
                                          </p:val>
                                        </p:tav>
                                      </p:tavLst>
                                    </p:anim>
                                    <p:anim calcmode="lin" valueType="num">
                                      <p:cBhvr>
                                        <p:cTn id="304" dur="900" accel="100000">
                                          <p:stCondLst>
                                            <p:cond delay="100"/>
                                          </p:stCondLst>
                                        </p:cTn>
                                        <p:tgtEl>
                                          <p:spTgt spid="5382"/>
                                        </p:tgtEl>
                                        <p:attrNameLst>
                                          <p:attrName>ppt_y</p:attrName>
                                        </p:attrNameLst>
                                      </p:cBhvr>
                                      <p:tavLst>
                                        <p:tav tm="0">
                                          <p:val>
                                            <p:strVal val="ppt_y"/>
                                          </p:val>
                                        </p:tav>
                                        <p:tav tm="100000">
                                          <p:val>
                                            <p:strVal val="ppt_y+1"/>
                                          </p:val>
                                        </p:tav>
                                      </p:tavLst>
                                    </p:anim>
                                    <p:set>
                                      <p:cBhvr>
                                        <p:cTn id="305" dur="1" fill="hold">
                                          <p:stCondLst>
                                            <p:cond delay="999"/>
                                          </p:stCondLst>
                                        </p:cTn>
                                        <p:tgtEl>
                                          <p:spTgt spid="5382"/>
                                        </p:tgtEl>
                                        <p:attrNameLst>
                                          <p:attrName>style.visibility</p:attrName>
                                        </p:attrNameLst>
                                      </p:cBhvr>
                                      <p:to>
                                        <p:strVal val="hidden"/>
                                      </p:to>
                                    </p:set>
                                  </p:childTnLst>
                                </p:cTn>
                              </p:par>
                              <p:par>
                                <p:cTn id="306" presetID="37" presetClass="exit" presetSubtype="0" fill="hold" nodeType="withEffect">
                                  <p:stCondLst>
                                    <p:cond delay="0"/>
                                  </p:stCondLst>
                                  <p:childTnLst>
                                    <p:animEffect transition="out" filter="fade">
                                      <p:cBhvr>
                                        <p:cTn id="307" dur="1000"/>
                                        <p:tgtEl>
                                          <p:spTgt spid="5364"/>
                                        </p:tgtEl>
                                      </p:cBhvr>
                                    </p:animEffect>
                                    <p:anim calcmode="lin" valueType="num">
                                      <p:cBhvr>
                                        <p:cTn id="308" dur="1000"/>
                                        <p:tgtEl>
                                          <p:spTgt spid="5364"/>
                                        </p:tgtEl>
                                        <p:attrNameLst>
                                          <p:attrName>ppt_x</p:attrName>
                                        </p:attrNameLst>
                                      </p:cBhvr>
                                      <p:tavLst>
                                        <p:tav tm="0">
                                          <p:val>
                                            <p:strVal val="ppt_x"/>
                                          </p:val>
                                        </p:tav>
                                        <p:tav tm="100000">
                                          <p:val>
                                            <p:strVal val="ppt_x"/>
                                          </p:val>
                                        </p:tav>
                                      </p:tavLst>
                                    </p:anim>
                                    <p:anim calcmode="lin" valueType="num">
                                      <p:cBhvr>
                                        <p:cTn id="309" dur="100" decel="100000"/>
                                        <p:tgtEl>
                                          <p:spTgt spid="5364"/>
                                        </p:tgtEl>
                                        <p:attrNameLst>
                                          <p:attrName>ppt_y</p:attrName>
                                        </p:attrNameLst>
                                      </p:cBhvr>
                                      <p:tavLst>
                                        <p:tav tm="0">
                                          <p:val>
                                            <p:strVal val="ppt_y"/>
                                          </p:val>
                                        </p:tav>
                                        <p:tav tm="100000">
                                          <p:val>
                                            <p:strVal val="ppt_y-.03"/>
                                          </p:val>
                                        </p:tav>
                                      </p:tavLst>
                                    </p:anim>
                                    <p:anim calcmode="lin" valueType="num">
                                      <p:cBhvr>
                                        <p:cTn id="310" dur="900" accel="100000">
                                          <p:stCondLst>
                                            <p:cond delay="100"/>
                                          </p:stCondLst>
                                        </p:cTn>
                                        <p:tgtEl>
                                          <p:spTgt spid="5364"/>
                                        </p:tgtEl>
                                        <p:attrNameLst>
                                          <p:attrName>ppt_y</p:attrName>
                                        </p:attrNameLst>
                                      </p:cBhvr>
                                      <p:tavLst>
                                        <p:tav tm="0">
                                          <p:val>
                                            <p:strVal val="ppt_y"/>
                                          </p:val>
                                        </p:tav>
                                        <p:tav tm="100000">
                                          <p:val>
                                            <p:strVal val="ppt_y+1"/>
                                          </p:val>
                                        </p:tav>
                                      </p:tavLst>
                                    </p:anim>
                                    <p:set>
                                      <p:cBhvr>
                                        <p:cTn id="311" dur="1" fill="hold">
                                          <p:stCondLst>
                                            <p:cond delay="999"/>
                                          </p:stCondLst>
                                        </p:cTn>
                                        <p:tgtEl>
                                          <p:spTgt spid="5364"/>
                                        </p:tgtEl>
                                        <p:attrNameLst>
                                          <p:attrName>style.visibility</p:attrName>
                                        </p:attrNameLst>
                                      </p:cBhvr>
                                      <p:to>
                                        <p:strVal val="hidden"/>
                                      </p:to>
                                    </p:set>
                                  </p:childTnLst>
                                </p:cTn>
                              </p:par>
                              <p:par>
                                <p:cTn id="312" presetID="37" presetClass="exit" presetSubtype="0" fill="hold" nodeType="withEffect">
                                  <p:stCondLst>
                                    <p:cond delay="0"/>
                                  </p:stCondLst>
                                  <p:childTnLst>
                                    <p:animEffect transition="out" filter="fade">
                                      <p:cBhvr>
                                        <p:cTn id="313" dur="1000"/>
                                        <p:tgtEl>
                                          <p:spTgt spid="5367"/>
                                        </p:tgtEl>
                                      </p:cBhvr>
                                    </p:animEffect>
                                    <p:anim calcmode="lin" valueType="num">
                                      <p:cBhvr>
                                        <p:cTn id="314" dur="1000"/>
                                        <p:tgtEl>
                                          <p:spTgt spid="5367"/>
                                        </p:tgtEl>
                                        <p:attrNameLst>
                                          <p:attrName>ppt_x</p:attrName>
                                        </p:attrNameLst>
                                      </p:cBhvr>
                                      <p:tavLst>
                                        <p:tav tm="0">
                                          <p:val>
                                            <p:strVal val="ppt_x"/>
                                          </p:val>
                                        </p:tav>
                                        <p:tav tm="100000">
                                          <p:val>
                                            <p:strVal val="ppt_x"/>
                                          </p:val>
                                        </p:tav>
                                      </p:tavLst>
                                    </p:anim>
                                    <p:anim calcmode="lin" valueType="num">
                                      <p:cBhvr>
                                        <p:cTn id="315" dur="100" decel="100000"/>
                                        <p:tgtEl>
                                          <p:spTgt spid="5367"/>
                                        </p:tgtEl>
                                        <p:attrNameLst>
                                          <p:attrName>ppt_y</p:attrName>
                                        </p:attrNameLst>
                                      </p:cBhvr>
                                      <p:tavLst>
                                        <p:tav tm="0">
                                          <p:val>
                                            <p:strVal val="ppt_y"/>
                                          </p:val>
                                        </p:tav>
                                        <p:tav tm="100000">
                                          <p:val>
                                            <p:strVal val="ppt_y-.03"/>
                                          </p:val>
                                        </p:tav>
                                      </p:tavLst>
                                    </p:anim>
                                    <p:anim calcmode="lin" valueType="num">
                                      <p:cBhvr>
                                        <p:cTn id="316" dur="900" accel="100000">
                                          <p:stCondLst>
                                            <p:cond delay="100"/>
                                          </p:stCondLst>
                                        </p:cTn>
                                        <p:tgtEl>
                                          <p:spTgt spid="5367"/>
                                        </p:tgtEl>
                                        <p:attrNameLst>
                                          <p:attrName>ppt_y</p:attrName>
                                        </p:attrNameLst>
                                      </p:cBhvr>
                                      <p:tavLst>
                                        <p:tav tm="0">
                                          <p:val>
                                            <p:strVal val="ppt_y"/>
                                          </p:val>
                                        </p:tav>
                                        <p:tav tm="100000">
                                          <p:val>
                                            <p:strVal val="ppt_y+1"/>
                                          </p:val>
                                        </p:tav>
                                      </p:tavLst>
                                    </p:anim>
                                    <p:set>
                                      <p:cBhvr>
                                        <p:cTn id="317" dur="1" fill="hold">
                                          <p:stCondLst>
                                            <p:cond delay="999"/>
                                          </p:stCondLst>
                                        </p:cTn>
                                        <p:tgtEl>
                                          <p:spTgt spid="5367"/>
                                        </p:tgtEl>
                                        <p:attrNameLst>
                                          <p:attrName>style.visibility</p:attrName>
                                        </p:attrNameLst>
                                      </p:cBhvr>
                                      <p:to>
                                        <p:strVal val="hidden"/>
                                      </p:to>
                                    </p:set>
                                  </p:childTnLst>
                                </p:cTn>
                              </p:par>
                              <p:par>
                                <p:cTn id="318" presetID="37" presetClass="exit" presetSubtype="0" fill="hold" nodeType="withEffect">
                                  <p:stCondLst>
                                    <p:cond delay="0"/>
                                  </p:stCondLst>
                                  <p:childTnLst>
                                    <p:animEffect transition="out" filter="fade">
                                      <p:cBhvr>
                                        <p:cTn id="319" dur="1000"/>
                                        <p:tgtEl>
                                          <p:spTgt spid="5370"/>
                                        </p:tgtEl>
                                      </p:cBhvr>
                                    </p:animEffect>
                                    <p:anim calcmode="lin" valueType="num">
                                      <p:cBhvr>
                                        <p:cTn id="320" dur="1000"/>
                                        <p:tgtEl>
                                          <p:spTgt spid="5370"/>
                                        </p:tgtEl>
                                        <p:attrNameLst>
                                          <p:attrName>ppt_x</p:attrName>
                                        </p:attrNameLst>
                                      </p:cBhvr>
                                      <p:tavLst>
                                        <p:tav tm="0">
                                          <p:val>
                                            <p:strVal val="ppt_x"/>
                                          </p:val>
                                        </p:tav>
                                        <p:tav tm="100000">
                                          <p:val>
                                            <p:strVal val="ppt_x"/>
                                          </p:val>
                                        </p:tav>
                                      </p:tavLst>
                                    </p:anim>
                                    <p:anim calcmode="lin" valueType="num">
                                      <p:cBhvr>
                                        <p:cTn id="321" dur="100" decel="100000"/>
                                        <p:tgtEl>
                                          <p:spTgt spid="5370"/>
                                        </p:tgtEl>
                                        <p:attrNameLst>
                                          <p:attrName>ppt_y</p:attrName>
                                        </p:attrNameLst>
                                      </p:cBhvr>
                                      <p:tavLst>
                                        <p:tav tm="0">
                                          <p:val>
                                            <p:strVal val="ppt_y"/>
                                          </p:val>
                                        </p:tav>
                                        <p:tav tm="100000">
                                          <p:val>
                                            <p:strVal val="ppt_y-.03"/>
                                          </p:val>
                                        </p:tav>
                                      </p:tavLst>
                                    </p:anim>
                                    <p:anim calcmode="lin" valueType="num">
                                      <p:cBhvr>
                                        <p:cTn id="322" dur="900" accel="100000">
                                          <p:stCondLst>
                                            <p:cond delay="100"/>
                                          </p:stCondLst>
                                        </p:cTn>
                                        <p:tgtEl>
                                          <p:spTgt spid="5370"/>
                                        </p:tgtEl>
                                        <p:attrNameLst>
                                          <p:attrName>ppt_y</p:attrName>
                                        </p:attrNameLst>
                                      </p:cBhvr>
                                      <p:tavLst>
                                        <p:tav tm="0">
                                          <p:val>
                                            <p:strVal val="ppt_y"/>
                                          </p:val>
                                        </p:tav>
                                        <p:tav tm="100000">
                                          <p:val>
                                            <p:strVal val="ppt_y+1"/>
                                          </p:val>
                                        </p:tav>
                                      </p:tavLst>
                                    </p:anim>
                                    <p:set>
                                      <p:cBhvr>
                                        <p:cTn id="323" dur="1" fill="hold">
                                          <p:stCondLst>
                                            <p:cond delay="999"/>
                                          </p:stCondLst>
                                        </p:cTn>
                                        <p:tgtEl>
                                          <p:spTgt spid="5370"/>
                                        </p:tgtEl>
                                        <p:attrNameLst>
                                          <p:attrName>style.visibility</p:attrName>
                                        </p:attrNameLst>
                                      </p:cBhvr>
                                      <p:to>
                                        <p:strVal val="hidden"/>
                                      </p:to>
                                    </p:set>
                                  </p:childTnLst>
                                </p:cTn>
                              </p:par>
                              <p:par>
                                <p:cTn id="324" presetID="37" presetClass="exit" presetSubtype="0" fill="hold" nodeType="withEffect">
                                  <p:stCondLst>
                                    <p:cond delay="0"/>
                                  </p:stCondLst>
                                  <p:childTnLst>
                                    <p:animEffect transition="out" filter="fade">
                                      <p:cBhvr>
                                        <p:cTn id="325" dur="1000"/>
                                        <p:tgtEl>
                                          <p:spTgt spid="5373"/>
                                        </p:tgtEl>
                                      </p:cBhvr>
                                    </p:animEffect>
                                    <p:anim calcmode="lin" valueType="num">
                                      <p:cBhvr>
                                        <p:cTn id="326" dur="1000"/>
                                        <p:tgtEl>
                                          <p:spTgt spid="5373"/>
                                        </p:tgtEl>
                                        <p:attrNameLst>
                                          <p:attrName>ppt_x</p:attrName>
                                        </p:attrNameLst>
                                      </p:cBhvr>
                                      <p:tavLst>
                                        <p:tav tm="0">
                                          <p:val>
                                            <p:strVal val="ppt_x"/>
                                          </p:val>
                                        </p:tav>
                                        <p:tav tm="100000">
                                          <p:val>
                                            <p:strVal val="ppt_x"/>
                                          </p:val>
                                        </p:tav>
                                      </p:tavLst>
                                    </p:anim>
                                    <p:anim calcmode="lin" valueType="num">
                                      <p:cBhvr>
                                        <p:cTn id="327" dur="100" decel="100000"/>
                                        <p:tgtEl>
                                          <p:spTgt spid="5373"/>
                                        </p:tgtEl>
                                        <p:attrNameLst>
                                          <p:attrName>ppt_y</p:attrName>
                                        </p:attrNameLst>
                                      </p:cBhvr>
                                      <p:tavLst>
                                        <p:tav tm="0">
                                          <p:val>
                                            <p:strVal val="ppt_y"/>
                                          </p:val>
                                        </p:tav>
                                        <p:tav tm="100000">
                                          <p:val>
                                            <p:strVal val="ppt_y-.03"/>
                                          </p:val>
                                        </p:tav>
                                      </p:tavLst>
                                    </p:anim>
                                    <p:anim calcmode="lin" valueType="num">
                                      <p:cBhvr>
                                        <p:cTn id="328" dur="900" accel="100000">
                                          <p:stCondLst>
                                            <p:cond delay="100"/>
                                          </p:stCondLst>
                                        </p:cTn>
                                        <p:tgtEl>
                                          <p:spTgt spid="5373"/>
                                        </p:tgtEl>
                                        <p:attrNameLst>
                                          <p:attrName>ppt_y</p:attrName>
                                        </p:attrNameLst>
                                      </p:cBhvr>
                                      <p:tavLst>
                                        <p:tav tm="0">
                                          <p:val>
                                            <p:strVal val="ppt_y"/>
                                          </p:val>
                                        </p:tav>
                                        <p:tav tm="100000">
                                          <p:val>
                                            <p:strVal val="ppt_y+1"/>
                                          </p:val>
                                        </p:tav>
                                      </p:tavLst>
                                    </p:anim>
                                    <p:set>
                                      <p:cBhvr>
                                        <p:cTn id="329" dur="1" fill="hold">
                                          <p:stCondLst>
                                            <p:cond delay="999"/>
                                          </p:stCondLst>
                                        </p:cTn>
                                        <p:tgtEl>
                                          <p:spTgt spid="5373"/>
                                        </p:tgtEl>
                                        <p:attrNameLst>
                                          <p:attrName>style.visibility</p:attrName>
                                        </p:attrNameLst>
                                      </p:cBhvr>
                                      <p:to>
                                        <p:strVal val="hidden"/>
                                      </p:to>
                                    </p:set>
                                  </p:childTnLst>
                                </p:cTn>
                              </p:par>
                              <p:par>
                                <p:cTn id="330" presetID="37" presetClass="exit" presetSubtype="0" fill="hold" nodeType="withEffect">
                                  <p:stCondLst>
                                    <p:cond delay="0"/>
                                  </p:stCondLst>
                                  <p:childTnLst>
                                    <p:animEffect transition="out" filter="fade">
                                      <p:cBhvr>
                                        <p:cTn id="331" dur="1000"/>
                                        <p:tgtEl>
                                          <p:spTgt spid="5376"/>
                                        </p:tgtEl>
                                      </p:cBhvr>
                                    </p:animEffect>
                                    <p:anim calcmode="lin" valueType="num">
                                      <p:cBhvr>
                                        <p:cTn id="332" dur="1000"/>
                                        <p:tgtEl>
                                          <p:spTgt spid="5376"/>
                                        </p:tgtEl>
                                        <p:attrNameLst>
                                          <p:attrName>ppt_x</p:attrName>
                                        </p:attrNameLst>
                                      </p:cBhvr>
                                      <p:tavLst>
                                        <p:tav tm="0">
                                          <p:val>
                                            <p:strVal val="ppt_x"/>
                                          </p:val>
                                        </p:tav>
                                        <p:tav tm="100000">
                                          <p:val>
                                            <p:strVal val="ppt_x"/>
                                          </p:val>
                                        </p:tav>
                                      </p:tavLst>
                                    </p:anim>
                                    <p:anim calcmode="lin" valueType="num">
                                      <p:cBhvr>
                                        <p:cTn id="333" dur="100" decel="100000"/>
                                        <p:tgtEl>
                                          <p:spTgt spid="5376"/>
                                        </p:tgtEl>
                                        <p:attrNameLst>
                                          <p:attrName>ppt_y</p:attrName>
                                        </p:attrNameLst>
                                      </p:cBhvr>
                                      <p:tavLst>
                                        <p:tav tm="0">
                                          <p:val>
                                            <p:strVal val="ppt_y"/>
                                          </p:val>
                                        </p:tav>
                                        <p:tav tm="100000">
                                          <p:val>
                                            <p:strVal val="ppt_y-.03"/>
                                          </p:val>
                                        </p:tav>
                                      </p:tavLst>
                                    </p:anim>
                                    <p:anim calcmode="lin" valueType="num">
                                      <p:cBhvr>
                                        <p:cTn id="334" dur="900" accel="100000">
                                          <p:stCondLst>
                                            <p:cond delay="100"/>
                                          </p:stCondLst>
                                        </p:cTn>
                                        <p:tgtEl>
                                          <p:spTgt spid="5376"/>
                                        </p:tgtEl>
                                        <p:attrNameLst>
                                          <p:attrName>ppt_y</p:attrName>
                                        </p:attrNameLst>
                                      </p:cBhvr>
                                      <p:tavLst>
                                        <p:tav tm="0">
                                          <p:val>
                                            <p:strVal val="ppt_y"/>
                                          </p:val>
                                        </p:tav>
                                        <p:tav tm="100000">
                                          <p:val>
                                            <p:strVal val="ppt_y+1"/>
                                          </p:val>
                                        </p:tav>
                                      </p:tavLst>
                                    </p:anim>
                                    <p:set>
                                      <p:cBhvr>
                                        <p:cTn id="335" dur="1" fill="hold">
                                          <p:stCondLst>
                                            <p:cond delay="999"/>
                                          </p:stCondLst>
                                        </p:cTn>
                                        <p:tgtEl>
                                          <p:spTgt spid="5376"/>
                                        </p:tgtEl>
                                        <p:attrNameLst>
                                          <p:attrName>style.visibility</p:attrName>
                                        </p:attrNameLst>
                                      </p:cBhvr>
                                      <p:to>
                                        <p:strVal val="hidden"/>
                                      </p:to>
                                    </p:set>
                                  </p:childTnLst>
                                </p:cTn>
                              </p:par>
                              <p:par>
                                <p:cTn id="336" presetID="37" presetClass="exit" presetSubtype="0" fill="hold" nodeType="withEffect">
                                  <p:stCondLst>
                                    <p:cond delay="0"/>
                                  </p:stCondLst>
                                  <p:childTnLst>
                                    <p:animEffect transition="out" filter="fade">
                                      <p:cBhvr>
                                        <p:cTn id="337" dur="1000"/>
                                        <p:tgtEl>
                                          <p:spTgt spid="5379"/>
                                        </p:tgtEl>
                                      </p:cBhvr>
                                    </p:animEffect>
                                    <p:anim calcmode="lin" valueType="num">
                                      <p:cBhvr>
                                        <p:cTn id="338" dur="1000"/>
                                        <p:tgtEl>
                                          <p:spTgt spid="5379"/>
                                        </p:tgtEl>
                                        <p:attrNameLst>
                                          <p:attrName>ppt_x</p:attrName>
                                        </p:attrNameLst>
                                      </p:cBhvr>
                                      <p:tavLst>
                                        <p:tav tm="0">
                                          <p:val>
                                            <p:strVal val="ppt_x"/>
                                          </p:val>
                                        </p:tav>
                                        <p:tav tm="100000">
                                          <p:val>
                                            <p:strVal val="ppt_x"/>
                                          </p:val>
                                        </p:tav>
                                      </p:tavLst>
                                    </p:anim>
                                    <p:anim calcmode="lin" valueType="num">
                                      <p:cBhvr>
                                        <p:cTn id="339" dur="100" decel="100000"/>
                                        <p:tgtEl>
                                          <p:spTgt spid="5379"/>
                                        </p:tgtEl>
                                        <p:attrNameLst>
                                          <p:attrName>ppt_y</p:attrName>
                                        </p:attrNameLst>
                                      </p:cBhvr>
                                      <p:tavLst>
                                        <p:tav tm="0">
                                          <p:val>
                                            <p:strVal val="ppt_y"/>
                                          </p:val>
                                        </p:tav>
                                        <p:tav tm="100000">
                                          <p:val>
                                            <p:strVal val="ppt_y-.03"/>
                                          </p:val>
                                        </p:tav>
                                      </p:tavLst>
                                    </p:anim>
                                    <p:anim calcmode="lin" valueType="num">
                                      <p:cBhvr>
                                        <p:cTn id="340" dur="900" accel="100000">
                                          <p:stCondLst>
                                            <p:cond delay="100"/>
                                          </p:stCondLst>
                                        </p:cTn>
                                        <p:tgtEl>
                                          <p:spTgt spid="5379"/>
                                        </p:tgtEl>
                                        <p:attrNameLst>
                                          <p:attrName>ppt_y</p:attrName>
                                        </p:attrNameLst>
                                      </p:cBhvr>
                                      <p:tavLst>
                                        <p:tav tm="0">
                                          <p:val>
                                            <p:strVal val="ppt_y"/>
                                          </p:val>
                                        </p:tav>
                                        <p:tav tm="100000">
                                          <p:val>
                                            <p:strVal val="ppt_y+1"/>
                                          </p:val>
                                        </p:tav>
                                      </p:tavLst>
                                    </p:anim>
                                    <p:set>
                                      <p:cBhvr>
                                        <p:cTn id="341" dur="1" fill="hold">
                                          <p:stCondLst>
                                            <p:cond delay="999"/>
                                          </p:stCondLst>
                                        </p:cTn>
                                        <p:tgtEl>
                                          <p:spTgt spid="5379"/>
                                        </p:tgtEl>
                                        <p:attrNameLst>
                                          <p:attrName>style.visibility</p:attrName>
                                        </p:attrNameLst>
                                      </p:cBhvr>
                                      <p:to>
                                        <p:strVal val="hidden"/>
                                      </p:to>
                                    </p:set>
                                  </p:childTnLst>
                                </p:cTn>
                              </p:par>
                            </p:childTnLst>
                          </p:cTn>
                        </p:par>
                      </p:childTnLst>
                    </p:cTn>
                  </p:par>
                  <p:par>
                    <p:cTn id="342" fill="hold" nodeType="clickPar">
                      <p:stCondLst>
                        <p:cond delay="indefinite"/>
                      </p:stCondLst>
                      <p:childTnLst>
                        <p:par>
                          <p:cTn id="343" fill="hold" nodeType="withGroup">
                            <p:stCondLst>
                              <p:cond delay="0"/>
                            </p:stCondLst>
                            <p:childTnLst>
                              <p:par>
                                <p:cTn id="344" presetID="2" presetClass="entr" presetSubtype="4" fill="hold" grpId="0" nodeType="clickEffect">
                                  <p:stCondLst>
                                    <p:cond delay="0"/>
                                  </p:stCondLst>
                                  <p:childTnLst>
                                    <p:set>
                                      <p:cBhvr>
                                        <p:cTn id="345" dur="1" fill="hold">
                                          <p:stCondLst>
                                            <p:cond delay="0"/>
                                          </p:stCondLst>
                                        </p:cTn>
                                        <p:tgtEl>
                                          <p:spTgt spid="5316"/>
                                        </p:tgtEl>
                                        <p:attrNameLst>
                                          <p:attrName>style.visibility</p:attrName>
                                        </p:attrNameLst>
                                      </p:cBhvr>
                                      <p:to>
                                        <p:strVal val="visible"/>
                                      </p:to>
                                    </p:set>
                                    <p:anim calcmode="lin" valueType="num">
                                      <p:cBhvr additive="base">
                                        <p:cTn id="346" dur="500" fill="hold"/>
                                        <p:tgtEl>
                                          <p:spTgt spid="5316"/>
                                        </p:tgtEl>
                                        <p:attrNameLst>
                                          <p:attrName>ppt_x</p:attrName>
                                        </p:attrNameLst>
                                      </p:cBhvr>
                                      <p:tavLst>
                                        <p:tav tm="0">
                                          <p:val>
                                            <p:strVal val="#ppt_x"/>
                                          </p:val>
                                        </p:tav>
                                        <p:tav tm="100000">
                                          <p:val>
                                            <p:strVal val="#ppt_x"/>
                                          </p:val>
                                        </p:tav>
                                      </p:tavLst>
                                    </p:anim>
                                    <p:anim calcmode="lin" valueType="num">
                                      <p:cBhvr additive="base">
                                        <p:cTn id="347" dur="500" fill="hold"/>
                                        <p:tgtEl>
                                          <p:spTgt spid="5316"/>
                                        </p:tgtEl>
                                        <p:attrNameLst>
                                          <p:attrName>ppt_y</p:attrName>
                                        </p:attrNameLst>
                                      </p:cBhvr>
                                      <p:tavLst>
                                        <p:tav tm="0">
                                          <p:val>
                                            <p:strVal val="1+#ppt_h/2"/>
                                          </p:val>
                                        </p:tav>
                                        <p:tav tm="100000">
                                          <p:val>
                                            <p:strVal val="#ppt_y"/>
                                          </p:val>
                                        </p:tav>
                                      </p:tavLst>
                                    </p:anim>
                                  </p:childTnLst>
                                </p:cTn>
                              </p:par>
                            </p:childTnLst>
                          </p:cTn>
                        </p:par>
                      </p:childTnLst>
                    </p:cTn>
                  </p:par>
                  <p:par>
                    <p:cTn id="348" fill="hold" nodeType="clickPar">
                      <p:stCondLst>
                        <p:cond delay="indefinite"/>
                      </p:stCondLst>
                      <p:childTnLst>
                        <p:par>
                          <p:cTn id="349" fill="hold" nodeType="withGroup">
                            <p:stCondLst>
                              <p:cond delay="0"/>
                            </p:stCondLst>
                            <p:childTnLst>
                              <p:par>
                                <p:cTn id="350" presetID="12" presetClass="entr" presetSubtype="4" fill="hold" grpId="0" nodeType="clickEffect">
                                  <p:stCondLst>
                                    <p:cond delay="0"/>
                                  </p:stCondLst>
                                  <p:childTnLst>
                                    <p:set>
                                      <p:cBhvr>
                                        <p:cTn id="351" dur="1" fill="hold">
                                          <p:stCondLst>
                                            <p:cond delay="0"/>
                                          </p:stCondLst>
                                        </p:cTn>
                                        <p:tgtEl>
                                          <p:spTgt spid="5304"/>
                                        </p:tgtEl>
                                        <p:attrNameLst>
                                          <p:attrName>style.visibility</p:attrName>
                                        </p:attrNameLst>
                                      </p:cBhvr>
                                      <p:to>
                                        <p:strVal val="visible"/>
                                      </p:to>
                                    </p:set>
                                    <p:animEffect transition="in" filter="slide(fromBottom)">
                                      <p:cBhvr>
                                        <p:cTn id="352" dur="2000"/>
                                        <p:tgtEl>
                                          <p:spTgt spid="5304"/>
                                        </p:tgtEl>
                                      </p:cBhvr>
                                    </p:animEffect>
                                  </p:childTnLst>
                                </p:cTn>
                              </p:par>
                            </p:childTnLst>
                          </p:cTn>
                        </p:par>
                      </p:childTnLst>
                    </p:cTn>
                  </p:par>
                  <p:par>
                    <p:cTn id="353" fill="hold" nodeType="clickPar">
                      <p:stCondLst>
                        <p:cond delay="indefinite"/>
                      </p:stCondLst>
                      <p:childTnLst>
                        <p:par>
                          <p:cTn id="354" fill="hold" nodeType="withGroup">
                            <p:stCondLst>
                              <p:cond delay="0"/>
                            </p:stCondLst>
                            <p:childTnLst>
                              <p:par>
                                <p:cTn id="355" presetID="2" presetClass="entr" presetSubtype="4" fill="hold" grpId="0" nodeType="clickEffect">
                                  <p:stCondLst>
                                    <p:cond delay="0"/>
                                  </p:stCondLst>
                                  <p:childTnLst>
                                    <p:set>
                                      <p:cBhvr>
                                        <p:cTn id="356" dur="1" fill="hold">
                                          <p:stCondLst>
                                            <p:cond delay="0"/>
                                          </p:stCondLst>
                                        </p:cTn>
                                        <p:tgtEl>
                                          <p:spTgt spid="5305"/>
                                        </p:tgtEl>
                                        <p:attrNameLst>
                                          <p:attrName>style.visibility</p:attrName>
                                        </p:attrNameLst>
                                      </p:cBhvr>
                                      <p:to>
                                        <p:strVal val="visible"/>
                                      </p:to>
                                    </p:set>
                                    <p:anim calcmode="lin" valueType="num">
                                      <p:cBhvr additive="base">
                                        <p:cTn id="357" dur="500" fill="hold"/>
                                        <p:tgtEl>
                                          <p:spTgt spid="5305"/>
                                        </p:tgtEl>
                                        <p:attrNameLst>
                                          <p:attrName>ppt_x</p:attrName>
                                        </p:attrNameLst>
                                      </p:cBhvr>
                                      <p:tavLst>
                                        <p:tav tm="0">
                                          <p:val>
                                            <p:strVal val="#ppt_x"/>
                                          </p:val>
                                        </p:tav>
                                        <p:tav tm="100000">
                                          <p:val>
                                            <p:strVal val="#ppt_x"/>
                                          </p:val>
                                        </p:tav>
                                      </p:tavLst>
                                    </p:anim>
                                    <p:anim calcmode="lin" valueType="num">
                                      <p:cBhvr additive="base">
                                        <p:cTn id="358" dur="500" fill="hold"/>
                                        <p:tgtEl>
                                          <p:spTgt spid="5305"/>
                                        </p:tgtEl>
                                        <p:attrNameLst>
                                          <p:attrName>ppt_y</p:attrName>
                                        </p:attrNameLst>
                                      </p:cBhvr>
                                      <p:tavLst>
                                        <p:tav tm="0">
                                          <p:val>
                                            <p:strVal val="1+#ppt_h/2"/>
                                          </p:val>
                                        </p:tav>
                                        <p:tav tm="100000">
                                          <p:val>
                                            <p:strVal val="#ppt_y"/>
                                          </p:val>
                                        </p:tav>
                                      </p:tavLst>
                                    </p:anim>
                                  </p:childTnLst>
                                </p:cTn>
                              </p:par>
                            </p:childTnLst>
                          </p:cTn>
                        </p:par>
                      </p:childTnLst>
                    </p:cTn>
                  </p:par>
                  <p:par>
                    <p:cTn id="359" fill="hold" nodeType="clickPar">
                      <p:stCondLst>
                        <p:cond delay="indefinite"/>
                      </p:stCondLst>
                      <p:childTnLst>
                        <p:par>
                          <p:cTn id="360" fill="hold" nodeType="withGroup">
                            <p:stCondLst>
                              <p:cond delay="0"/>
                            </p:stCondLst>
                            <p:childTnLst>
                              <p:par>
                                <p:cTn id="361" presetID="22" presetClass="entr" presetSubtype="8" fill="hold" nodeType="clickEffect">
                                  <p:stCondLst>
                                    <p:cond delay="0"/>
                                  </p:stCondLst>
                                  <p:childTnLst>
                                    <p:set>
                                      <p:cBhvr>
                                        <p:cTn id="362" dur="1" fill="hold">
                                          <p:stCondLst>
                                            <p:cond delay="0"/>
                                          </p:stCondLst>
                                        </p:cTn>
                                        <p:tgtEl>
                                          <p:spTgt spid="5388"/>
                                        </p:tgtEl>
                                        <p:attrNameLst>
                                          <p:attrName>style.visibility</p:attrName>
                                        </p:attrNameLst>
                                      </p:cBhvr>
                                      <p:to>
                                        <p:strVal val="visible"/>
                                      </p:to>
                                    </p:set>
                                    <p:animEffect transition="in" filter="wipe(left)">
                                      <p:cBhvr>
                                        <p:cTn id="363" dur="2000"/>
                                        <p:tgtEl>
                                          <p:spTgt spid="5388"/>
                                        </p:tgtEl>
                                      </p:cBhvr>
                                    </p:animEffect>
                                  </p:childTnLst>
                                </p:cTn>
                              </p:par>
                            </p:childTnLst>
                          </p:cTn>
                        </p:par>
                      </p:childTnLst>
                    </p:cTn>
                  </p:par>
                  <p:par>
                    <p:cTn id="364" fill="hold" nodeType="clickPar">
                      <p:stCondLst>
                        <p:cond delay="indefinite"/>
                      </p:stCondLst>
                      <p:childTnLst>
                        <p:par>
                          <p:cTn id="365" fill="hold" nodeType="withGroup">
                            <p:stCondLst>
                              <p:cond delay="0"/>
                            </p:stCondLst>
                            <p:childTnLst>
                              <p:par>
                                <p:cTn id="366" presetID="2" presetClass="entr" presetSubtype="4" fill="hold" grpId="0" nodeType="clickEffect">
                                  <p:stCondLst>
                                    <p:cond delay="0"/>
                                  </p:stCondLst>
                                  <p:childTnLst>
                                    <p:set>
                                      <p:cBhvr>
                                        <p:cTn id="367" dur="1" fill="hold">
                                          <p:stCondLst>
                                            <p:cond delay="0"/>
                                          </p:stCondLst>
                                        </p:cTn>
                                        <p:tgtEl>
                                          <p:spTgt spid="5317"/>
                                        </p:tgtEl>
                                        <p:attrNameLst>
                                          <p:attrName>style.visibility</p:attrName>
                                        </p:attrNameLst>
                                      </p:cBhvr>
                                      <p:to>
                                        <p:strVal val="visible"/>
                                      </p:to>
                                    </p:set>
                                    <p:anim calcmode="lin" valueType="num">
                                      <p:cBhvr additive="base">
                                        <p:cTn id="368" dur="500" fill="hold"/>
                                        <p:tgtEl>
                                          <p:spTgt spid="5317"/>
                                        </p:tgtEl>
                                        <p:attrNameLst>
                                          <p:attrName>ppt_x</p:attrName>
                                        </p:attrNameLst>
                                      </p:cBhvr>
                                      <p:tavLst>
                                        <p:tav tm="0">
                                          <p:val>
                                            <p:strVal val="#ppt_x"/>
                                          </p:val>
                                        </p:tav>
                                        <p:tav tm="100000">
                                          <p:val>
                                            <p:strVal val="#ppt_x"/>
                                          </p:val>
                                        </p:tav>
                                      </p:tavLst>
                                    </p:anim>
                                    <p:anim calcmode="lin" valueType="num">
                                      <p:cBhvr additive="base">
                                        <p:cTn id="369" dur="500" fill="hold"/>
                                        <p:tgtEl>
                                          <p:spTgt spid="5317"/>
                                        </p:tgtEl>
                                        <p:attrNameLst>
                                          <p:attrName>ppt_y</p:attrName>
                                        </p:attrNameLst>
                                      </p:cBhvr>
                                      <p:tavLst>
                                        <p:tav tm="0">
                                          <p:val>
                                            <p:strVal val="1+#ppt_h/2"/>
                                          </p:val>
                                        </p:tav>
                                        <p:tav tm="100000">
                                          <p:val>
                                            <p:strVal val="#ppt_y"/>
                                          </p:val>
                                        </p:tav>
                                      </p:tavLst>
                                    </p:anim>
                                  </p:childTnLst>
                                </p:cTn>
                              </p:par>
                            </p:childTnLst>
                          </p:cTn>
                        </p:par>
                      </p:childTnLst>
                    </p:cTn>
                  </p:par>
                  <p:par>
                    <p:cTn id="370" fill="hold" nodeType="clickPar">
                      <p:stCondLst>
                        <p:cond delay="indefinite"/>
                      </p:stCondLst>
                      <p:childTnLst>
                        <p:par>
                          <p:cTn id="371" fill="hold" nodeType="withGroup">
                            <p:stCondLst>
                              <p:cond delay="0"/>
                            </p:stCondLst>
                            <p:childTnLst>
                              <p:par>
                                <p:cTn id="372" presetID="22" presetClass="entr" presetSubtype="8" fill="hold" nodeType="clickEffect">
                                  <p:stCondLst>
                                    <p:cond delay="0"/>
                                  </p:stCondLst>
                                  <p:childTnLst>
                                    <p:set>
                                      <p:cBhvr>
                                        <p:cTn id="373" dur="1" fill="hold">
                                          <p:stCondLst>
                                            <p:cond delay="0"/>
                                          </p:stCondLst>
                                        </p:cTn>
                                        <p:tgtEl>
                                          <p:spTgt spid="5391"/>
                                        </p:tgtEl>
                                        <p:attrNameLst>
                                          <p:attrName>style.visibility</p:attrName>
                                        </p:attrNameLst>
                                      </p:cBhvr>
                                      <p:to>
                                        <p:strVal val="visible"/>
                                      </p:to>
                                    </p:set>
                                    <p:animEffect transition="in" filter="wipe(left)">
                                      <p:cBhvr>
                                        <p:cTn id="374" dur="2000"/>
                                        <p:tgtEl>
                                          <p:spTgt spid="5391"/>
                                        </p:tgtEl>
                                      </p:cBhvr>
                                    </p:animEffect>
                                  </p:childTnLst>
                                </p:cTn>
                              </p:par>
                            </p:childTnLst>
                          </p:cTn>
                        </p:par>
                      </p:childTnLst>
                    </p:cTn>
                  </p:par>
                  <p:par>
                    <p:cTn id="375" fill="hold" nodeType="clickPar">
                      <p:stCondLst>
                        <p:cond delay="indefinite"/>
                      </p:stCondLst>
                      <p:childTnLst>
                        <p:par>
                          <p:cTn id="376" fill="hold" nodeType="withGroup">
                            <p:stCondLst>
                              <p:cond delay="0"/>
                            </p:stCondLst>
                            <p:childTnLst>
                              <p:par>
                                <p:cTn id="377" presetID="2" presetClass="entr" presetSubtype="4" fill="hold" grpId="0" nodeType="clickEffect">
                                  <p:stCondLst>
                                    <p:cond delay="0"/>
                                  </p:stCondLst>
                                  <p:childTnLst>
                                    <p:set>
                                      <p:cBhvr>
                                        <p:cTn id="378" dur="1" fill="hold">
                                          <p:stCondLst>
                                            <p:cond delay="0"/>
                                          </p:stCondLst>
                                        </p:cTn>
                                        <p:tgtEl>
                                          <p:spTgt spid="5318"/>
                                        </p:tgtEl>
                                        <p:attrNameLst>
                                          <p:attrName>style.visibility</p:attrName>
                                        </p:attrNameLst>
                                      </p:cBhvr>
                                      <p:to>
                                        <p:strVal val="visible"/>
                                      </p:to>
                                    </p:set>
                                    <p:anim calcmode="lin" valueType="num">
                                      <p:cBhvr additive="base">
                                        <p:cTn id="379" dur="500" fill="hold"/>
                                        <p:tgtEl>
                                          <p:spTgt spid="5318"/>
                                        </p:tgtEl>
                                        <p:attrNameLst>
                                          <p:attrName>ppt_x</p:attrName>
                                        </p:attrNameLst>
                                      </p:cBhvr>
                                      <p:tavLst>
                                        <p:tav tm="0">
                                          <p:val>
                                            <p:strVal val="#ppt_x"/>
                                          </p:val>
                                        </p:tav>
                                        <p:tav tm="100000">
                                          <p:val>
                                            <p:strVal val="#ppt_x"/>
                                          </p:val>
                                        </p:tav>
                                      </p:tavLst>
                                    </p:anim>
                                    <p:anim calcmode="lin" valueType="num">
                                      <p:cBhvr additive="base">
                                        <p:cTn id="380" dur="500" fill="hold"/>
                                        <p:tgtEl>
                                          <p:spTgt spid="5318"/>
                                        </p:tgtEl>
                                        <p:attrNameLst>
                                          <p:attrName>ppt_y</p:attrName>
                                        </p:attrNameLst>
                                      </p:cBhvr>
                                      <p:tavLst>
                                        <p:tav tm="0">
                                          <p:val>
                                            <p:strVal val="1+#ppt_h/2"/>
                                          </p:val>
                                        </p:tav>
                                        <p:tav tm="100000">
                                          <p:val>
                                            <p:strVal val="#ppt_y"/>
                                          </p:val>
                                        </p:tav>
                                      </p:tavLst>
                                    </p:anim>
                                  </p:childTnLst>
                                </p:cTn>
                              </p:par>
                            </p:childTnLst>
                          </p:cTn>
                        </p:par>
                      </p:childTnLst>
                    </p:cTn>
                  </p:par>
                  <p:par>
                    <p:cTn id="381" fill="hold" nodeType="clickPar">
                      <p:stCondLst>
                        <p:cond delay="indefinite"/>
                      </p:stCondLst>
                      <p:childTnLst>
                        <p:par>
                          <p:cTn id="382" fill="hold" nodeType="withGroup">
                            <p:stCondLst>
                              <p:cond delay="0"/>
                            </p:stCondLst>
                            <p:childTnLst>
                              <p:par>
                                <p:cTn id="383" presetID="22" presetClass="entr" presetSubtype="8" fill="hold" nodeType="clickEffect">
                                  <p:stCondLst>
                                    <p:cond delay="0"/>
                                  </p:stCondLst>
                                  <p:childTnLst>
                                    <p:set>
                                      <p:cBhvr>
                                        <p:cTn id="384" dur="1" fill="hold">
                                          <p:stCondLst>
                                            <p:cond delay="0"/>
                                          </p:stCondLst>
                                        </p:cTn>
                                        <p:tgtEl>
                                          <p:spTgt spid="5394"/>
                                        </p:tgtEl>
                                        <p:attrNameLst>
                                          <p:attrName>style.visibility</p:attrName>
                                        </p:attrNameLst>
                                      </p:cBhvr>
                                      <p:to>
                                        <p:strVal val="visible"/>
                                      </p:to>
                                    </p:set>
                                    <p:animEffect transition="in" filter="wipe(left)">
                                      <p:cBhvr>
                                        <p:cTn id="385" dur="2000"/>
                                        <p:tgtEl>
                                          <p:spTgt spid="5394"/>
                                        </p:tgtEl>
                                      </p:cBhvr>
                                    </p:animEffect>
                                  </p:childTnLst>
                                </p:cTn>
                              </p:par>
                            </p:childTnLst>
                          </p:cTn>
                        </p:par>
                      </p:childTnLst>
                    </p:cTn>
                  </p:par>
                  <p:par>
                    <p:cTn id="386" fill="hold" nodeType="clickPar">
                      <p:stCondLst>
                        <p:cond delay="indefinite"/>
                      </p:stCondLst>
                      <p:childTnLst>
                        <p:par>
                          <p:cTn id="387" fill="hold" nodeType="withGroup">
                            <p:stCondLst>
                              <p:cond delay="0"/>
                            </p:stCondLst>
                            <p:childTnLst>
                              <p:par>
                                <p:cTn id="388" presetID="2" presetClass="entr" presetSubtype="4" fill="hold" grpId="0" nodeType="clickEffect">
                                  <p:stCondLst>
                                    <p:cond delay="0"/>
                                  </p:stCondLst>
                                  <p:childTnLst>
                                    <p:set>
                                      <p:cBhvr>
                                        <p:cTn id="389" dur="1" fill="hold">
                                          <p:stCondLst>
                                            <p:cond delay="0"/>
                                          </p:stCondLst>
                                        </p:cTn>
                                        <p:tgtEl>
                                          <p:spTgt spid="5319"/>
                                        </p:tgtEl>
                                        <p:attrNameLst>
                                          <p:attrName>style.visibility</p:attrName>
                                        </p:attrNameLst>
                                      </p:cBhvr>
                                      <p:to>
                                        <p:strVal val="visible"/>
                                      </p:to>
                                    </p:set>
                                    <p:anim calcmode="lin" valueType="num">
                                      <p:cBhvr additive="base">
                                        <p:cTn id="390" dur="500" fill="hold"/>
                                        <p:tgtEl>
                                          <p:spTgt spid="5319"/>
                                        </p:tgtEl>
                                        <p:attrNameLst>
                                          <p:attrName>ppt_x</p:attrName>
                                        </p:attrNameLst>
                                      </p:cBhvr>
                                      <p:tavLst>
                                        <p:tav tm="0">
                                          <p:val>
                                            <p:strVal val="#ppt_x"/>
                                          </p:val>
                                        </p:tav>
                                        <p:tav tm="100000">
                                          <p:val>
                                            <p:strVal val="#ppt_x"/>
                                          </p:val>
                                        </p:tav>
                                      </p:tavLst>
                                    </p:anim>
                                    <p:anim calcmode="lin" valueType="num">
                                      <p:cBhvr additive="base">
                                        <p:cTn id="391" dur="500" fill="hold"/>
                                        <p:tgtEl>
                                          <p:spTgt spid="5319"/>
                                        </p:tgtEl>
                                        <p:attrNameLst>
                                          <p:attrName>ppt_y</p:attrName>
                                        </p:attrNameLst>
                                      </p:cBhvr>
                                      <p:tavLst>
                                        <p:tav tm="0">
                                          <p:val>
                                            <p:strVal val="1+#ppt_h/2"/>
                                          </p:val>
                                        </p:tav>
                                        <p:tav tm="100000">
                                          <p:val>
                                            <p:strVal val="#ppt_y"/>
                                          </p:val>
                                        </p:tav>
                                      </p:tavLst>
                                    </p:anim>
                                  </p:childTnLst>
                                </p:cTn>
                              </p:par>
                            </p:childTnLst>
                          </p:cTn>
                        </p:par>
                      </p:childTnLst>
                    </p:cTn>
                  </p:par>
                  <p:par>
                    <p:cTn id="392" fill="hold" nodeType="clickPar">
                      <p:stCondLst>
                        <p:cond delay="indefinite"/>
                      </p:stCondLst>
                      <p:childTnLst>
                        <p:par>
                          <p:cTn id="393" fill="hold" nodeType="withGroup">
                            <p:stCondLst>
                              <p:cond delay="0"/>
                            </p:stCondLst>
                            <p:childTnLst>
                              <p:par>
                                <p:cTn id="394" presetID="22" presetClass="entr" presetSubtype="8" fill="hold" nodeType="clickEffect">
                                  <p:stCondLst>
                                    <p:cond delay="0"/>
                                  </p:stCondLst>
                                  <p:childTnLst>
                                    <p:set>
                                      <p:cBhvr>
                                        <p:cTn id="395" dur="1" fill="hold">
                                          <p:stCondLst>
                                            <p:cond delay="0"/>
                                          </p:stCondLst>
                                        </p:cTn>
                                        <p:tgtEl>
                                          <p:spTgt spid="5397"/>
                                        </p:tgtEl>
                                        <p:attrNameLst>
                                          <p:attrName>style.visibility</p:attrName>
                                        </p:attrNameLst>
                                      </p:cBhvr>
                                      <p:to>
                                        <p:strVal val="visible"/>
                                      </p:to>
                                    </p:set>
                                    <p:animEffect transition="in" filter="wipe(left)">
                                      <p:cBhvr>
                                        <p:cTn id="396" dur="2000"/>
                                        <p:tgtEl>
                                          <p:spTgt spid="5397"/>
                                        </p:tgtEl>
                                      </p:cBhvr>
                                    </p:animEffect>
                                  </p:childTnLst>
                                </p:cTn>
                              </p:par>
                            </p:childTnLst>
                          </p:cTn>
                        </p:par>
                      </p:childTnLst>
                    </p:cTn>
                  </p:par>
                  <p:par>
                    <p:cTn id="397" fill="hold" nodeType="clickPar">
                      <p:stCondLst>
                        <p:cond delay="indefinite"/>
                      </p:stCondLst>
                      <p:childTnLst>
                        <p:par>
                          <p:cTn id="398" fill="hold" nodeType="withGroup">
                            <p:stCondLst>
                              <p:cond delay="0"/>
                            </p:stCondLst>
                            <p:childTnLst>
                              <p:par>
                                <p:cTn id="399" presetID="2" presetClass="entr" presetSubtype="4" fill="hold" grpId="0" nodeType="clickEffect">
                                  <p:stCondLst>
                                    <p:cond delay="0"/>
                                  </p:stCondLst>
                                  <p:childTnLst>
                                    <p:set>
                                      <p:cBhvr>
                                        <p:cTn id="400" dur="1" fill="hold">
                                          <p:stCondLst>
                                            <p:cond delay="0"/>
                                          </p:stCondLst>
                                        </p:cTn>
                                        <p:tgtEl>
                                          <p:spTgt spid="5320"/>
                                        </p:tgtEl>
                                        <p:attrNameLst>
                                          <p:attrName>style.visibility</p:attrName>
                                        </p:attrNameLst>
                                      </p:cBhvr>
                                      <p:to>
                                        <p:strVal val="visible"/>
                                      </p:to>
                                    </p:set>
                                    <p:anim calcmode="lin" valueType="num">
                                      <p:cBhvr additive="base">
                                        <p:cTn id="401" dur="500" fill="hold"/>
                                        <p:tgtEl>
                                          <p:spTgt spid="5320"/>
                                        </p:tgtEl>
                                        <p:attrNameLst>
                                          <p:attrName>ppt_x</p:attrName>
                                        </p:attrNameLst>
                                      </p:cBhvr>
                                      <p:tavLst>
                                        <p:tav tm="0">
                                          <p:val>
                                            <p:strVal val="#ppt_x"/>
                                          </p:val>
                                        </p:tav>
                                        <p:tav tm="100000">
                                          <p:val>
                                            <p:strVal val="#ppt_x"/>
                                          </p:val>
                                        </p:tav>
                                      </p:tavLst>
                                    </p:anim>
                                    <p:anim calcmode="lin" valueType="num">
                                      <p:cBhvr additive="base">
                                        <p:cTn id="402" dur="500" fill="hold"/>
                                        <p:tgtEl>
                                          <p:spTgt spid="5320"/>
                                        </p:tgtEl>
                                        <p:attrNameLst>
                                          <p:attrName>ppt_y</p:attrName>
                                        </p:attrNameLst>
                                      </p:cBhvr>
                                      <p:tavLst>
                                        <p:tav tm="0">
                                          <p:val>
                                            <p:strVal val="1+#ppt_h/2"/>
                                          </p:val>
                                        </p:tav>
                                        <p:tav tm="100000">
                                          <p:val>
                                            <p:strVal val="#ppt_y"/>
                                          </p:val>
                                        </p:tav>
                                      </p:tavLst>
                                    </p:anim>
                                  </p:childTnLst>
                                </p:cTn>
                              </p:par>
                            </p:childTnLst>
                          </p:cTn>
                        </p:par>
                      </p:childTnLst>
                    </p:cTn>
                  </p:par>
                  <p:par>
                    <p:cTn id="403" fill="hold" nodeType="clickPar">
                      <p:stCondLst>
                        <p:cond delay="indefinite"/>
                      </p:stCondLst>
                      <p:childTnLst>
                        <p:par>
                          <p:cTn id="404" fill="hold" nodeType="withGroup">
                            <p:stCondLst>
                              <p:cond delay="0"/>
                            </p:stCondLst>
                            <p:childTnLst>
                              <p:par>
                                <p:cTn id="405" presetID="22" presetClass="entr" presetSubtype="8" fill="hold" nodeType="clickEffect">
                                  <p:stCondLst>
                                    <p:cond delay="0"/>
                                  </p:stCondLst>
                                  <p:childTnLst>
                                    <p:set>
                                      <p:cBhvr>
                                        <p:cTn id="406" dur="1" fill="hold">
                                          <p:stCondLst>
                                            <p:cond delay="0"/>
                                          </p:stCondLst>
                                        </p:cTn>
                                        <p:tgtEl>
                                          <p:spTgt spid="5400"/>
                                        </p:tgtEl>
                                        <p:attrNameLst>
                                          <p:attrName>style.visibility</p:attrName>
                                        </p:attrNameLst>
                                      </p:cBhvr>
                                      <p:to>
                                        <p:strVal val="visible"/>
                                      </p:to>
                                    </p:set>
                                    <p:animEffect transition="in" filter="wipe(left)">
                                      <p:cBhvr>
                                        <p:cTn id="407" dur="2000"/>
                                        <p:tgtEl>
                                          <p:spTgt spid="5400"/>
                                        </p:tgtEl>
                                      </p:cBhvr>
                                    </p:animEffect>
                                  </p:childTnLst>
                                </p:cTn>
                              </p:par>
                            </p:childTnLst>
                          </p:cTn>
                        </p:par>
                      </p:childTnLst>
                    </p:cTn>
                  </p:par>
                  <p:par>
                    <p:cTn id="408" fill="hold" nodeType="clickPar">
                      <p:stCondLst>
                        <p:cond delay="indefinite"/>
                      </p:stCondLst>
                      <p:childTnLst>
                        <p:par>
                          <p:cTn id="409" fill="hold" nodeType="withGroup">
                            <p:stCondLst>
                              <p:cond delay="0"/>
                            </p:stCondLst>
                            <p:childTnLst>
                              <p:par>
                                <p:cTn id="410" presetID="2" presetClass="entr" presetSubtype="4" fill="hold" grpId="0" nodeType="clickEffect">
                                  <p:stCondLst>
                                    <p:cond delay="0"/>
                                  </p:stCondLst>
                                  <p:childTnLst>
                                    <p:set>
                                      <p:cBhvr>
                                        <p:cTn id="411" dur="1" fill="hold">
                                          <p:stCondLst>
                                            <p:cond delay="0"/>
                                          </p:stCondLst>
                                        </p:cTn>
                                        <p:tgtEl>
                                          <p:spTgt spid="5321"/>
                                        </p:tgtEl>
                                        <p:attrNameLst>
                                          <p:attrName>style.visibility</p:attrName>
                                        </p:attrNameLst>
                                      </p:cBhvr>
                                      <p:to>
                                        <p:strVal val="visible"/>
                                      </p:to>
                                    </p:set>
                                    <p:anim calcmode="lin" valueType="num">
                                      <p:cBhvr additive="base">
                                        <p:cTn id="412" dur="500" fill="hold"/>
                                        <p:tgtEl>
                                          <p:spTgt spid="5321"/>
                                        </p:tgtEl>
                                        <p:attrNameLst>
                                          <p:attrName>ppt_x</p:attrName>
                                        </p:attrNameLst>
                                      </p:cBhvr>
                                      <p:tavLst>
                                        <p:tav tm="0">
                                          <p:val>
                                            <p:strVal val="#ppt_x"/>
                                          </p:val>
                                        </p:tav>
                                        <p:tav tm="100000">
                                          <p:val>
                                            <p:strVal val="#ppt_x"/>
                                          </p:val>
                                        </p:tav>
                                      </p:tavLst>
                                    </p:anim>
                                    <p:anim calcmode="lin" valueType="num">
                                      <p:cBhvr additive="base">
                                        <p:cTn id="413" dur="500" fill="hold"/>
                                        <p:tgtEl>
                                          <p:spTgt spid="5321"/>
                                        </p:tgtEl>
                                        <p:attrNameLst>
                                          <p:attrName>ppt_y</p:attrName>
                                        </p:attrNameLst>
                                      </p:cBhvr>
                                      <p:tavLst>
                                        <p:tav tm="0">
                                          <p:val>
                                            <p:strVal val="1+#ppt_h/2"/>
                                          </p:val>
                                        </p:tav>
                                        <p:tav tm="100000">
                                          <p:val>
                                            <p:strVal val="#ppt_y"/>
                                          </p:val>
                                        </p:tav>
                                      </p:tavLst>
                                    </p:anim>
                                  </p:childTnLst>
                                </p:cTn>
                              </p:par>
                            </p:childTnLst>
                          </p:cTn>
                        </p:par>
                      </p:childTnLst>
                    </p:cTn>
                  </p:par>
                  <p:par>
                    <p:cTn id="414" fill="hold" nodeType="clickPar">
                      <p:stCondLst>
                        <p:cond delay="indefinite"/>
                      </p:stCondLst>
                      <p:childTnLst>
                        <p:par>
                          <p:cTn id="415" fill="hold" nodeType="withGroup">
                            <p:stCondLst>
                              <p:cond delay="0"/>
                            </p:stCondLst>
                            <p:childTnLst>
                              <p:par>
                                <p:cTn id="416" presetID="22" presetClass="entr" presetSubtype="8" fill="hold" nodeType="clickEffect">
                                  <p:stCondLst>
                                    <p:cond delay="0"/>
                                  </p:stCondLst>
                                  <p:childTnLst>
                                    <p:set>
                                      <p:cBhvr>
                                        <p:cTn id="417" dur="1" fill="hold">
                                          <p:stCondLst>
                                            <p:cond delay="0"/>
                                          </p:stCondLst>
                                        </p:cTn>
                                        <p:tgtEl>
                                          <p:spTgt spid="5403"/>
                                        </p:tgtEl>
                                        <p:attrNameLst>
                                          <p:attrName>style.visibility</p:attrName>
                                        </p:attrNameLst>
                                      </p:cBhvr>
                                      <p:to>
                                        <p:strVal val="visible"/>
                                      </p:to>
                                    </p:set>
                                    <p:animEffect transition="in" filter="wipe(left)">
                                      <p:cBhvr>
                                        <p:cTn id="418" dur="2000"/>
                                        <p:tgtEl>
                                          <p:spTgt spid="5403"/>
                                        </p:tgtEl>
                                      </p:cBhvr>
                                    </p:animEffect>
                                  </p:childTnLst>
                                </p:cTn>
                              </p:par>
                            </p:childTnLst>
                          </p:cTn>
                        </p:par>
                      </p:childTnLst>
                    </p:cTn>
                  </p:par>
                  <p:par>
                    <p:cTn id="419" fill="hold" nodeType="clickPar">
                      <p:stCondLst>
                        <p:cond delay="indefinite"/>
                      </p:stCondLst>
                      <p:childTnLst>
                        <p:par>
                          <p:cTn id="420" fill="hold" nodeType="withGroup">
                            <p:stCondLst>
                              <p:cond delay="0"/>
                            </p:stCondLst>
                            <p:childTnLst>
                              <p:par>
                                <p:cTn id="421" presetID="2" presetClass="entr" presetSubtype="4" fill="hold" grpId="0" nodeType="clickEffect">
                                  <p:stCondLst>
                                    <p:cond delay="0"/>
                                  </p:stCondLst>
                                  <p:childTnLst>
                                    <p:set>
                                      <p:cBhvr>
                                        <p:cTn id="422" dur="1" fill="hold">
                                          <p:stCondLst>
                                            <p:cond delay="0"/>
                                          </p:stCondLst>
                                        </p:cTn>
                                        <p:tgtEl>
                                          <p:spTgt spid="5322"/>
                                        </p:tgtEl>
                                        <p:attrNameLst>
                                          <p:attrName>style.visibility</p:attrName>
                                        </p:attrNameLst>
                                      </p:cBhvr>
                                      <p:to>
                                        <p:strVal val="visible"/>
                                      </p:to>
                                    </p:set>
                                    <p:anim calcmode="lin" valueType="num">
                                      <p:cBhvr additive="base">
                                        <p:cTn id="423" dur="500" fill="hold"/>
                                        <p:tgtEl>
                                          <p:spTgt spid="5322"/>
                                        </p:tgtEl>
                                        <p:attrNameLst>
                                          <p:attrName>ppt_x</p:attrName>
                                        </p:attrNameLst>
                                      </p:cBhvr>
                                      <p:tavLst>
                                        <p:tav tm="0">
                                          <p:val>
                                            <p:strVal val="#ppt_x"/>
                                          </p:val>
                                        </p:tav>
                                        <p:tav tm="100000">
                                          <p:val>
                                            <p:strVal val="#ppt_x"/>
                                          </p:val>
                                        </p:tav>
                                      </p:tavLst>
                                    </p:anim>
                                    <p:anim calcmode="lin" valueType="num">
                                      <p:cBhvr additive="base">
                                        <p:cTn id="424" dur="500" fill="hold"/>
                                        <p:tgtEl>
                                          <p:spTgt spid="5322"/>
                                        </p:tgtEl>
                                        <p:attrNameLst>
                                          <p:attrName>ppt_y</p:attrName>
                                        </p:attrNameLst>
                                      </p:cBhvr>
                                      <p:tavLst>
                                        <p:tav tm="0">
                                          <p:val>
                                            <p:strVal val="1+#ppt_h/2"/>
                                          </p:val>
                                        </p:tav>
                                        <p:tav tm="100000">
                                          <p:val>
                                            <p:strVal val="#ppt_y"/>
                                          </p:val>
                                        </p:tav>
                                      </p:tavLst>
                                    </p:anim>
                                  </p:childTnLst>
                                </p:cTn>
                              </p:par>
                            </p:childTnLst>
                          </p:cTn>
                        </p:par>
                      </p:childTnLst>
                    </p:cTn>
                  </p:par>
                  <p:par>
                    <p:cTn id="425" fill="hold" nodeType="clickPar">
                      <p:stCondLst>
                        <p:cond delay="indefinite"/>
                      </p:stCondLst>
                      <p:childTnLst>
                        <p:par>
                          <p:cTn id="426" fill="hold" nodeType="withGroup">
                            <p:stCondLst>
                              <p:cond delay="0"/>
                            </p:stCondLst>
                            <p:childTnLst>
                              <p:par>
                                <p:cTn id="427" presetID="22" presetClass="entr" presetSubtype="8" fill="hold" nodeType="clickEffect">
                                  <p:stCondLst>
                                    <p:cond delay="0"/>
                                  </p:stCondLst>
                                  <p:childTnLst>
                                    <p:set>
                                      <p:cBhvr>
                                        <p:cTn id="428" dur="1" fill="hold">
                                          <p:stCondLst>
                                            <p:cond delay="0"/>
                                          </p:stCondLst>
                                        </p:cTn>
                                        <p:tgtEl>
                                          <p:spTgt spid="5406"/>
                                        </p:tgtEl>
                                        <p:attrNameLst>
                                          <p:attrName>style.visibility</p:attrName>
                                        </p:attrNameLst>
                                      </p:cBhvr>
                                      <p:to>
                                        <p:strVal val="visible"/>
                                      </p:to>
                                    </p:set>
                                    <p:animEffect transition="in" filter="wipe(left)">
                                      <p:cBhvr>
                                        <p:cTn id="429" dur="2000"/>
                                        <p:tgtEl>
                                          <p:spTgt spid="5406"/>
                                        </p:tgtEl>
                                      </p:cBhvr>
                                    </p:animEffect>
                                  </p:childTnLst>
                                </p:cTn>
                              </p:par>
                            </p:childTnLst>
                          </p:cTn>
                        </p:par>
                      </p:childTnLst>
                    </p:cTn>
                  </p:par>
                  <p:par>
                    <p:cTn id="430" fill="hold" nodeType="clickPar">
                      <p:stCondLst>
                        <p:cond delay="indefinite"/>
                      </p:stCondLst>
                      <p:childTnLst>
                        <p:par>
                          <p:cTn id="431" fill="hold" nodeType="withGroup">
                            <p:stCondLst>
                              <p:cond delay="0"/>
                            </p:stCondLst>
                            <p:childTnLst>
                              <p:par>
                                <p:cTn id="432" presetID="2" presetClass="entr" presetSubtype="4" fill="hold" grpId="0" nodeType="clickEffect">
                                  <p:stCondLst>
                                    <p:cond delay="0"/>
                                  </p:stCondLst>
                                  <p:childTnLst>
                                    <p:set>
                                      <p:cBhvr>
                                        <p:cTn id="433" dur="1" fill="hold">
                                          <p:stCondLst>
                                            <p:cond delay="0"/>
                                          </p:stCondLst>
                                        </p:cTn>
                                        <p:tgtEl>
                                          <p:spTgt spid="5323"/>
                                        </p:tgtEl>
                                        <p:attrNameLst>
                                          <p:attrName>style.visibility</p:attrName>
                                        </p:attrNameLst>
                                      </p:cBhvr>
                                      <p:to>
                                        <p:strVal val="visible"/>
                                      </p:to>
                                    </p:set>
                                    <p:anim calcmode="lin" valueType="num">
                                      <p:cBhvr additive="base">
                                        <p:cTn id="434" dur="500" fill="hold"/>
                                        <p:tgtEl>
                                          <p:spTgt spid="5323"/>
                                        </p:tgtEl>
                                        <p:attrNameLst>
                                          <p:attrName>ppt_x</p:attrName>
                                        </p:attrNameLst>
                                      </p:cBhvr>
                                      <p:tavLst>
                                        <p:tav tm="0">
                                          <p:val>
                                            <p:strVal val="#ppt_x"/>
                                          </p:val>
                                        </p:tav>
                                        <p:tav tm="100000">
                                          <p:val>
                                            <p:strVal val="#ppt_x"/>
                                          </p:val>
                                        </p:tav>
                                      </p:tavLst>
                                    </p:anim>
                                    <p:anim calcmode="lin" valueType="num">
                                      <p:cBhvr additive="base">
                                        <p:cTn id="435" dur="500" fill="hold"/>
                                        <p:tgtEl>
                                          <p:spTgt spid="5323"/>
                                        </p:tgtEl>
                                        <p:attrNameLst>
                                          <p:attrName>ppt_y</p:attrName>
                                        </p:attrNameLst>
                                      </p:cBhvr>
                                      <p:tavLst>
                                        <p:tav tm="0">
                                          <p:val>
                                            <p:strVal val="1+#ppt_h/2"/>
                                          </p:val>
                                        </p:tav>
                                        <p:tav tm="100000">
                                          <p:val>
                                            <p:strVal val="#ppt_y"/>
                                          </p:val>
                                        </p:tav>
                                      </p:tavLst>
                                    </p:anim>
                                  </p:childTnLst>
                                </p:cTn>
                              </p:par>
                            </p:childTnLst>
                          </p:cTn>
                        </p:par>
                      </p:childTnLst>
                    </p:cTn>
                  </p:par>
                  <p:par>
                    <p:cTn id="436" fill="hold" nodeType="clickPar">
                      <p:stCondLst>
                        <p:cond delay="indefinite"/>
                      </p:stCondLst>
                      <p:childTnLst>
                        <p:par>
                          <p:cTn id="437" fill="hold" nodeType="withGroup">
                            <p:stCondLst>
                              <p:cond delay="0"/>
                            </p:stCondLst>
                            <p:childTnLst>
                              <p:par>
                                <p:cTn id="438" presetID="2" presetClass="entr" presetSubtype="4" fill="hold" nodeType="clickEffect">
                                  <p:stCondLst>
                                    <p:cond delay="0"/>
                                  </p:stCondLst>
                                  <p:childTnLst>
                                    <p:set>
                                      <p:cBhvr>
                                        <p:cTn id="439" dur="1" fill="hold">
                                          <p:stCondLst>
                                            <p:cond delay="0"/>
                                          </p:stCondLst>
                                        </p:cTn>
                                        <p:tgtEl>
                                          <p:spTgt spid="5293"/>
                                        </p:tgtEl>
                                        <p:attrNameLst>
                                          <p:attrName>style.visibility</p:attrName>
                                        </p:attrNameLst>
                                      </p:cBhvr>
                                      <p:to>
                                        <p:strVal val="visible"/>
                                      </p:to>
                                    </p:set>
                                    <p:anim calcmode="lin" valueType="num">
                                      <p:cBhvr additive="base">
                                        <p:cTn id="440" dur="500" fill="hold"/>
                                        <p:tgtEl>
                                          <p:spTgt spid="5293"/>
                                        </p:tgtEl>
                                        <p:attrNameLst>
                                          <p:attrName>ppt_x</p:attrName>
                                        </p:attrNameLst>
                                      </p:cBhvr>
                                      <p:tavLst>
                                        <p:tav tm="0">
                                          <p:val>
                                            <p:strVal val="#ppt_x"/>
                                          </p:val>
                                        </p:tav>
                                        <p:tav tm="100000">
                                          <p:val>
                                            <p:strVal val="#ppt_x"/>
                                          </p:val>
                                        </p:tav>
                                      </p:tavLst>
                                    </p:anim>
                                    <p:anim calcmode="lin" valueType="num">
                                      <p:cBhvr additive="base">
                                        <p:cTn id="441" dur="500" fill="hold"/>
                                        <p:tgtEl>
                                          <p:spTgt spid="5293"/>
                                        </p:tgtEl>
                                        <p:attrNameLst>
                                          <p:attrName>ppt_y</p:attrName>
                                        </p:attrNameLst>
                                      </p:cBhvr>
                                      <p:tavLst>
                                        <p:tav tm="0">
                                          <p:val>
                                            <p:strVal val="1+#ppt_h/2"/>
                                          </p:val>
                                        </p:tav>
                                        <p:tav tm="100000">
                                          <p:val>
                                            <p:strVal val="#ppt_y"/>
                                          </p:val>
                                        </p:tav>
                                      </p:tavLst>
                                    </p:anim>
                                  </p:childTnLst>
                                </p:cTn>
                              </p:par>
                            </p:childTnLst>
                          </p:cTn>
                        </p:par>
                      </p:childTnLst>
                    </p:cTn>
                  </p:par>
                  <p:par>
                    <p:cTn id="442" fill="hold" nodeType="clickPar">
                      <p:stCondLst>
                        <p:cond delay="indefinite"/>
                      </p:stCondLst>
                      <p:childTnLst>
                        <p:par>
                          <p:cTn id="443" fill="hold" nodeType="withGroup">
                            <p:stCondLst>
                              <p:cond delay="0"/>
                            </p:stCondLst>
                            <p:childTnLst>
                              <p:par>
                                <p:cTn id="444" presetID="20" presetClass="entr" presetSubtype="0" fill="hold" nodeType="clickEffect">
                                  <p:stCondLst>
                                    <p:cond delay="0"/>
                                  </p:stCondLst>
                                  <p:childTnLst>
                                    <p:set>
                                      <p:cBhvr>
                                        <p:cTn id="445" dur="1" fill="hold">
                                          <p:stCondLst>
                                            <p:cond delay="0"/>
                                          </p:stCondLst>
                                        </p:cTn>
                                        <p:tgtEl>
                                          <p:spTgt spid="5269"/>
                                        </p:tgtEl>
                                        <p:attrNameLst>
                                          <p:attrName>style.visibility</p:attrName>
                                        </p:attrNameLst>
                                      </p:cBhvr>
                                      <p:to>
                                        <p:strVal val="visible"/>
                                      </p:to>
                                    </p:set>
                                    <p:animEffect transition="in" filter="wedge">
                                      <p:cBhvr>
                                        <p:cTn id="446" dur="2000"/>
                                        <p:tgtEl>
                                          <p:spTgt spid="5269"/>
                                        </p:tgtEl>
                                      </p:cBhvr>
                                    </p:animEffect>
                                  </p:childTnLst>
                                </p:cTn>
                              </p:par>
                            </p:childTnLst>
                          </p:cTn>
                        </p:par>
                      </p:childTnLst>
                    </p:cTn>
                  </p:par>
                  <p:par>
                    <p:cTn id="447" fill="hold" nodeType="clickPar">
                      <p:stCondLst>
                        <p:cond delay="indefinite"/>
                      </p:stCondLst>
                      <p:childTnLst>
                        <p:par>
                          <p:cTn id="448" fill="hold" nodeType="withGroup">
                            <p:stCondLst>
                              <p:cond delay="0"/>
                            </p:stCondLst>
                            <p:childTnLst>
                              <p:par>
                                <p:cTn id="449" presetID="42" presetClass="entr" presetSubtype="0" fill="hold" grpId="0" nodeType="clickEffect">
                                  <p:stCondLst>
                                    <p:cond delay="0"/>
                                  </p:stCondLst>
                                  <p:childTnLst>
                                    <p:set>
                                      <p:cBhvr>
                                        <p:cTn id="450" dur="1" fill="hold">
                                          <p:stCondLst>
                                            <p:cond delay="0"/>
                                          </p:stCondLst>
                                        </p:cTn>
                                        <p:tgtEl>
                                          <p:spTgt spid="5306"/>
                                        </p:tgtEl>
                                        <p:attrNameLst>
                                          <p:attrName>style.visibility</p:attrName>
                                        </p:attrNameLst>
                                      </p:cBhvr>
                                      <p:to>
                                        <p:strVal val="visible"/>
                                      </p:to>
                                    </p:set>
                                    <p:animEffect transition="in" filter="fade">
                                      <p:cBhvr>
                                        <p:cTn id="451" dur="1000"/>
                                        <p:tgtEl>
                                          <p:spTgt spid="5306"/>
                                        </p:tgtEl>
                                      </p:cBhvr>
                                    </p:animEffect>
                                    <p:anim calcmode="lin" valueType="num">
                                      <p:cBhvr>
                                        <p:cTn id="452" dur="1000" fill="hold"/>
                                        <p:tgtEl>
                                          <p:spTgt spid="5306"/>
                                        </p:tgtEl>
                                        <p:attrNameLst>
                                          <p:attrName>ppt_x</p:attrName>
                                        </p:attrNameLst>
                                      </p:cBhvr>
                                      <p:tavLst>
                                        <p:tav tm="0">
                                          <p:val>
                                            <p:strVal val="#ppt_x"/>
                                          </p:val>
                                        </p:tav>
                                        <p:tav tm="100000">
                                          <p:val>
                                            <p:strVal val="#ppt_x"/>
                                          </p:val>
                                        </p:tav>
                                      </p:tavLst>
                                    </p:anim>
                                    <p:anim calcmode="lin" valueType="num">
                                      <p:cBhvr>
                                        <p:cTn id="453" dur="1000" fill="hold"/>
                                        <p:tgtEl>
                                          <p:spTgt spid="5306"/>
                                        </p:tgtEl>
                                        <p:attrNameLst>
                                          <p:attrName>ppt_y</p:attrName>
                                        </p:attrNameLst>
                                      </p:cBhvr>
                                      <p:tavLst>
                                        <p:tav tm="0">
                                          <p:val>
                                            <p:strVal val="#ppt_y+.1"/>
                                          </p:val>
                                        </p:tav>
                                        <p:tav tm="100000">
                                          <p:val>
                                            <p:strVal val="#ppt_y"/>
                                          </p:val>
                                        </p:tav>
                                      </p:tavLst>
                                    </p:anim>
                                  </p:childTnLst>
                                </p:cTn>
                              </p:par>
                            </p:childTnLst>
                          </p:cTn>
                        </p:par>
                      </p:childTnLst>
                    </p:cTn>
                  </p:par>
                  <p:par>
                    <p:cTn id="454" fill="hold" nodeType="clickPar">
                      <p:stCondLst>
                        <p:cond delay="indefinite"/>
                      </p:stCondLst>
                      <p:childTnLst>
                        <p:par>
                          <p:cTn id="455" fill="hold" nodeType="withGroup">
                            <p:stCondLst>
                              <p:cond delay="0"/>
                            </p:stCondLst>
                            <p:childTnLst>
                              <p:par>
                                <p:cTn id="456" presetID="2" presetClass="entr" presetSubtype="4" fill="hold" grpId="0" nodeType="clickEffect">
                                  <p:stCondLst>
                                    <p:cond delay="0"/>
                                  </p:stCondLst>
                                  <p:childTnLst>
                                    <p:set>
                                      <p:cBhvr>
                                        <p:cTn id="457" dur="1" fill="hold">
                                          <p:stCondLst>
                                            <p:cond delay="0"/>
                                          </p:stCondLst>
                                        </p:cTn>
                                        <p:tgtEl>
                                          <p:spTgt spid="5324"/>
                                        </p:tgtEl>
                                        <p:attrNameLst>
                                          <p:attrName>style.visibility</p:attrName>
                                        </p:attrNameLst>
                                      </p:cBhvr>
                                      <p:to>
                                        <p:strVal val="visible"/>
                                      </p:to>
                                    </p:set>
                                    <p:anim calcmode="lin" valueType="num">
                                      <p:cBhvr additive="base">
                                        <p:cTn id="458" dur="500" fill="hold"/>
                                        <p:tgtEl>
                                          <p:spTgt spid="5324"/>
                                        </p:tgtEl>
                                        <p:attrNameLst>
                                          <p:attrName>ppt_x</p:attrName>
                                        </p:attrNameLst>
                                      </p:cBhvr>
                                      <p:tavLst>
                                        <p:tav tm="0">
                                          <p:val>
                                            <p:strVal val="#ppt_x"/>
                                          </p:val>
                                        </p:tav>
                                        <p:tav tm="100000">
                                          <p:val>
                                            <p:strVal val="#ppt_x"/>
                                          </p:val>
                                        </p:tav>
                                      </p:tavLst>
                                    </p:anim>
                                    <p:anim calcmode="lin" valueType="num">
                                      <p:cBhvr additive="base">
                                        <p:cTn id="459" dur="500" fill="hold"/>
                                        <p:tgtEl>
                                          <p:spTgt spid="5324"/>
                                        </p:tgtEl>
                                        <p:attrNameLst>
                                          <p:attrName>ppt_y</p:attrName>
                                        </p:attrNameLst>
                                      </p:cBhvr>
                                      <p:tavLst>
                                        <p:tav tm="0">
                                          <p:val>
                                            <p:strVal val="1+#ppt_h/2"/>
                                          </p:val>
                                        </p:tav>
                                        <p:tav tm="100000">
                                          <p:val>
                                            <p:strVal val="#ppt_y"/>
                                          </p:val>
                                        </p:tav>
                                      </p:tavLst>
                                    </p:anim>
                                  </p:childTnLst>
                                </p:cTn>
                              </p:par>
                            </p:childTnLst>
                          </p:cTn>
                        </p:par>
                      </p:childTnLst>
                    </p:cTn>
                  </p:par>
                  <p:par>
                    <p:cTn id="460" fill="hold" nodeType="clickPar">
                      <p:stCondLst>
                        <p:cond delay="indefinite"/>
                      </p:stCondLst>
                      <p:childTnLst>
                        <p:par>
                          <p:cTn id="461" fill="hold" nodeType="withGroup">
                            <p:stCondLst>
                              <p:cond delay="0"/>
                            </p:stCondLst>
                            <p:childTnLst>
                              <p:par>
                                <p:cTn id="462" presetID="2" presetClass="entr" presetSubtype="4" fill="hold" grpId="0" nodeType="clickEffect">
                                  <p:stCondLst>
                                    <p:cond delay="0"/>
                                  </p:stCondLst>
                                  <p:childTnLst>
                                    <p:set>
                                      <p:cBhvr>
                                        <p:cTn id="463" dur="1" fill="hold">
                                          <p:stCondLst>
                                            <p:cond delay="0"/>
                                          </p:stCondLst>
                                        </p:cTn>
                                        <p:tgtEl>
                                          <p:spTgt spid="5325"/>
                                        </p:tgtEl>
                                        <p:attrNameLst>
                                          <p:attrName>style.visibility</p:attrName>
                                        </p:attrNameLst>
                                      </p:cBhvr>
                                      <p:to>
                                        <p:strVal val="visible"/>
                                      </p:to>
                                    </p:set>
                                    <p:anim calcmode="lin" valueType="num">
                                      <p:cBhvr additive="base">
                                        <p:cTn id="464" dur="500" fill="hold"/>
                                        <p:tgtEl>
                                          <p:spTgt spid="5325"/>
                                        </p:tgtEl>
                                        <p:attrNameLst>
                                          <p:attrName>ppt_x</p:attrName>
                                        </p:attrNameLst>
                                      </p:cBhvr>
                                      <p:tavLst>
                                        <p:tav tm="0">
                                          <p:val>
                                            <p:strVal val="#ppt_x"/>
                                          </p:val>
                                        </p:tav>
                                        <p:tav tm="100000">
                                          <p:val>
                                            <p:strVal val="#ppt_x"/>
                                          </p:val>
                                        </p:tav>
                                      </p:tavLst>
                                    </p:anim>
                                    <p:anim calcmode="lin" valueType="num">
                                      <p:cBhvr additive="base">
                                        <p:cTn id="465" dur="500" fill="hold"/>
                                        <p:tgtEl>
                                          <p:spTgt spid="5325"/>
                                        </p:tgtEl>
                                        <p:attrNameLst>
                                          <p:attrName>ppt_y</p:attrName>
                                        </p:attrNameLst>
                                      </p:cBhvr>
                                      <p:tavLst>
                                        <p:tav tm="0">
                                          <p:val>
                                            <p:strVal val="1+#ppt_h/2"/>
                                          </p:val>
                                        </p:tav>
                                        <p:tav tm="100000">
                                          <p:val>
                                            <p:strVal val="#ppt_y"/>
                                          </p:val>
                                        </p:tav>
                                      </p:tavLst>
                                    </p:anim>
                                  </p:childTnLst>
                                </p:cTn>
                              </p:par>
                            </p:childTnLst>
                          </p:cTn>
                        </p:par>
                      </p:childTnLst>
                    </p:cTn>
                  </p:par>
                  <p:par>
                    <p:cTn id="466" fill="hold" nodeType="clickPar">
                      <p:stCondLst>
                        <p:cond delay="indefinite"/>
                      </p:stCondLst>
                      <p:childTnLst>
                        <p:par>
                          <p:cTn id="467" fill="hold" nodeType="withGroup">
                            <p:stCondLst>
                              <p:cond delay="0"/>
                            </p:stCondLst>
                            <p:childTnLst>
                              <p:par>
                                <p:cTn id="468" presetID="2" presetClass="entr" presetSubtype="4" fill="hold" grpId="0" nodeType="clickEffect">
                                  <p:stCondLst>
                                    <p:cond delay="0"/>
                                  </p:stCondLst>
                                  <p:childTnLst>
                                    <p:set>
                                      <p:cBhvr>
                                        <p:cTn id="469" dur="1" fill="hold">
                                          <p:stCondLst>
                                            <p:cond delay="0"/>
                                          </p:stCondLst>
                                        </p:cTn>
                                        <p:tgtEl>
                                          <p:spTgt spid="5326"/>
                                        </p:tgtEl>
                                        <p:attrNameLst>
                                          <p:attrName>style.visibility</p:attrName>
                                        </p:attrNameLst>
                                      </p:cBhvr>
                                      <p:to>
                                        <p:strVal val="visible"/>
                                      </p:to>
                                    </p:set>
                                    <p:anim calcmode="lin" valueType="num">
                                      <p:cBhvr additive="base">
                                        <p:cTn id="470" dur="500" fill="hold"/>
                                        <p:tgtEl>
                                          <p:spTgt spid="5326"/>
                                        </p:tgtEl>
                                        <p:attrNameLst>
                                          <p:attrName>ppt_x</p:attrName>
                                        </p:attrNameLst>
                                      </p:cBhvr>
                                      <p:tavLst>
                                        <p:tav tm="0">
                                          <p:val>
                                            <p:strVal val="#ppt_x"/>
                                          </p:val>
                                        </p:tav>
                                        <p:tav tm="100000">
                                          <p:val>
                                            <p:strVal val="#ppt_x"/>
                                          </p:val>
                                        </p:tav>
                                      </p:tavLst>
                                    </p:anim>
                                    <p:anim calcmode="lin" valueType="num">
                                      <p:cBhvr additive="base">
                                        <p:cTn id="471" dur="500" fill="hold"/>
                                        <p:tgtEl>
                                          <p:spTgt spid="5326"/>
                                        </p:tgtEl>
                                        <p:attrNameLst>
                                          <p:attrName>ppt_y</p:attrName>
                                        </p:attrNameLst>
                                      </p:cBhvr>
                                      <p:tavLst>
                                        <p:tav tm="0">
                                          <p:val>
                                            <p:strVal val="1+#ppt_h/2"/>
                                          </p:val>
                                        </p:tav>
                                        <p:tav tm="100000">
                                          <p:val>
                                            <p:strVal val="#ppt_y"/>
                                          </p:val>
                                        </p:tav>
                                      </p:tavLst>
                                    </p:anim>
                                  </p:childTnLst>
                                </p:cTn>
                              </p:par>
                            </p:childTnLst>
                          </p:cTn>
                        </p:par>
                      </p:childTnLst>
                    </p:cTn>
                  </p:par>
                  <p:par>
                    <p:cTn id="472" fill="hold" nodeType="clickPar">
                      <p:stCondLst>
                        <p:cond delay="indefinite"/>
                      </p:stCondLst>
                      <p:childTnLst>
                        <p:par>
                          <p:cTn id="473" fill="hold" nodeType="withGroup">
                            <p:stCondLst>
                              <p:cond delay="0"/>
                            </p:stCondLst>
                            <p:childTnLst>
                              <p:par>
                                <p:cTn id="474" presetID="2" presetClass="entr" presetSubtype="4" fill="hold" grpId="0" nodeType="clickEffect">
                                  <p:stCondLst>
                                    <p:cond delay="0"/>
                                  </p:stCondLst>
                                  <p:childTnLst>
                                    <p:set>
                                      <p:cBhvr>
                                        <p:cTn id="475" dur="1" fill="hold">
                                          <p:stCondLst>
                                            <p:cond delay="0"/>
                                          </p:stCondLst>
                                        </p:cTn>
                                        <p:tgtEl>
                                          <p:spTgt spid="5327"/>
                                        </p:tgtEl>
                                        <p:attrNameLst>
                                          <p:attrName>style.visibility</p:attrName>
                                        </p:attrNameLst>
                                      </p:cBhvr>
                                      <p:to>
                                        <p:strVal val="visible"/>
                                      </p:to>
                                    </p:set>
                                    <p:anim calcmode="lin" valueType="num">
                                      <p:cBhvr additive="base">
                                        <p:cTn id="476" dur="500" fill="hold"/>
                                        <p:tgtEl>
                                          <p:spTgt spid="5327"/>
                                        </p:tgtEl>
                                        <p:attrNameLst>
                                          <p:attrName>ppt_x</p:attrName>
                                        </p:attrNameLst>
                                      </p:cBhvr>
                                      <p:tavLst>
                                        <p:tav tm="0">
                                          <p:val>
                                            <p:strVal val="#ppt_x"/>
                                          </p:val>
                                        </p:tav>
                                        <p:tav tm="100000">
                                          <p:val>
                                            <p:strVal val="#ppt_x"/>
                                          </p:val>
                                        </p:tav>
                                      </p:tavLst>
                                    </p:anim>
                                    <p:anim calcmode="lin" valueType="num">
                                      <p:cBhvr additive="base">
                                        <p:cTn id="477" dur="500" fill="hold"/>
                                        <p:tgtEl>
                                          <p:spTgt spid="5327"/>
                                        </p:tgtEl>
                                        <p:attrNameLst>
                                          <p:attrName>ppt_y</p:attrName>
                                        </p:attrNameLst>
                                      </p:cBhvr>
                                      <p:tavLst>
                                        <p:tav tm="0">
                                          <p:val>
                                            <p:strVal val="1+#ppt_h/2"/>
                                          </p:val>
                                        </p:tav>
                                        <p:tav tm="100000">
                                          <p:val>
                                            <p:strVal val="#ppt_y"/>
                                          </p:val>
                                        </p:tav>
                                      </p:tavLst>
                                    </p:anim>
                                  </p:childTnLst>
                                </p:cTn>
                              </p:par>
                            </p:childTnLst>
                          </p:cTn>
                        </p:par>
                      </p:childTnLst>
                    </p:cTn>
                  </p:par>
                  <p:par>
                    <p:cTn id="478" fill="hold" nodeType="clickPar">
                      <p:stCondLst>
                        <p:cond delay="indefinite"/>
                      </p:stCondLst>
                      <p:childTnLst>
                        <p:par>
                          <p:cTn id="479" fill="hold" nodeType="withGroup">
                            <p:stCondLst>
                              <p:cond delay="0"/>
                            </p:stCondLst>
                            <p:childTnLst>
                              <p:par>
                                <p:cTn id="480" presetID="42" presetClass="entr" presetSubtype="0" fill="hold" grpId="0" nodeType="clickEffect">
                                  <p:stCondLst>
                                    <p:cond delay="0"/>
                                  </p:stCondLst>
                                  <p:childTnLst>
                                    <p:set>
                                      <p:cBhvr>
                                        <p:cTn id="481" dur="1" fill="hold">
                                          <p:stCondLst>
                                            <p:cond delay="0"/>
                                          </p:stCondLst>
                                        </p:cTn>
                                        <p:tgtEl>
                                          <p:spTgt spid="5307"/>
                                        </p:tgtEl>
                                        <p:attrNameLst>
                                          <p:attrName>style.visibility</p:attrName>
                                        </p:attrNameLst>
                                      </p:cBhvr>
                                      <p:to>
                                        <p:strVal val="visible"/>
                                      </p:to>
                                    </p:set>
                                    <p:animEffect transition="in" filter="fade">
                                      <p:cBhvr>
                                        <p:cTn id="482" dur="1000"/>
                                        <p:tgtEl>
                                          <p:spTgt spid="5307"/>
                                        </p:tgtEl>
                                      </p:cBhvr>
                                    </p:animEffect>
                                    <p:anim calcmode="lin" valueType="num">
                                      <p:cBhvr>
                                        <p:cTn id="483" dur="1000" fill="hold"/>
                                        <p:tgtEl>
                                          <p:spTgt spid="5307"/>
                                        </p:tgtEl>
                                        <p:attrNameLst>
                                          <p:attrName>ppt_x</p:attrName>
                                        </p:attrNameLst>
                                      </p:cBhvr>
                                      <p:tavLst>
                                        <p:tav tm="0">
                                          <p:val>
                                            <p:strVal val="#ppt_x"/>
                                          </p:val>
                                        </p:tav>
                                        <p:tav tm="100000">
                                          <p:val>
                                            <p:strVal val="#ppt_x"/>
                                          </p:val>
                                        </p:tav>
                                      </p:tavLst>
                                    </p:anim>
                                    <p:anim calcmode="lin" valueType="num">
                                      <p:cBhvr>
                                        <p:cTn id="484" dur="1000" fill="hold"/>
                                        <p:tgtEl>
                                          <p:spTgt spid="5307"/>
                                        </p:tgtEl>
                                        <p:attrNameLst>
                                          <p:attrName>ppt_y</p:attrName>
                                        </p:attrNameLst>
                                      </p:cBhvr>
                                      <p:tavLst>
                                        <p:tav tm="0">
                                          <p:val>
                                            <p:strVal val="#ppt_y+.1"/>
                                          </p:val>
                                        </p:tav>
                                        <p:tav tm="100000">
                                          <p:val>
                                            <p:strVal val="#ppt_y"/>
                                          </p:val>
                                        </p:tav>
                                      </p:tavLst>
                                    </p:anim>
                                  </p:childTnLst>
                                </p:cTn>
                              </p:par>
                            </p:childTnLst>
                          </p:cTn>
                        </p:par>
                      </p:childTnLst>
                    </p:cTn>
                  </p:par>
                  <p:par>
                    <p:cTn id="485" fill="hold" nodeType="clickPar">
                      <p:stCondLst>
                        <p:cond delay="indefinite"/>
                      </p:stCondLst>
                      <p:childTnLst>
                        <p:par>
                          <p:cTn id="486" fill="hold" nodeType="withGroup">
                            <p:stCondLst>
                              <p:cond delay="0"/>
                            </p:stCondLst>
                            <p:childTnLst>
                              <p:par>
                                <p:cTn id="487" presetID="2" presetClass="entr" presetSubtype="4" fill="hold" grpId="0" nodeType="clickEffect">
                                  <p:stCondLst>
                                    <p:cond delay="0"/>
                                  </p:stCondLst>
                                  <p:childTnLst>
                                    <p:set>
                                      <p:cBhvr>
                                        <p:cTn id="488" dur="1" fill="hold">
                                          <p:stCondLst>
                                            <p:cond delay="0"/>
                                          </p:stCondLst>
                                        </p:cTn>
                                        <p:tgtEl>
                                          <p:spTgt spid="5328"/>
                                        </p:tgtEl>
                                        <p:attrNameLst>
                                          <p:attrName>style.visibility</p:attrName>
                                        </p:attrNameLst>
                                      </p:cBhvr>
                                      <p:to>
                                        <p:strVal val="visible"/>
                                      </p:to>
                                    </p:set>
                                    <p:anim calcmode="lin" valueType="num">
                                      <p:cBhvr additive="base">
                                        <p:cTn id="489" dur="500" fill="hold"/>
                                        <p:tgtEl>
                                          <p:spTgt spid="5328"/>
                                        </p:tgtEl>
                                        <p:attrNameLst>
                                          <p:attrName>ppt_x</p:attrName>
                                        </p:attrNameLst>
                                      </p:cBhvr>
                                      <p:tavLst>
                                        <p:tav tm="0">
                                          <p:val>
                                            <p:strVal val="#ppt_x"/>
                                          </p:val>
                                        </p:tav>
                                        <p:tav tm="100000">
                                          <p:val>
                                            <p:strVal val="#ppt_x"/>
                                          </p:val>
                                        </p:tav>
                                      </p:tavLst>
                                    </p:anim>
                                    <p:anim calcmode="lin" valueType="num">
                                      <p:cBhvr additive="base">
                                        <p:cTn id="490" dur="500" fill="hold"/>
                                        <p:tgtEl>
                                          <p:spTgt spid="5328"/>
                                        </p:tgtEl>
                                        <p:attrNameLst>
                                          <p:attrName>ppt_y</p:attrName>
                                        </p:attrNameLst>
                                      </p:cBhvr>
                                      <p:tavLst>
                                        <p:tav tm="0">
                                          <p:val>
                                            <p:strVal val="1+#ppt_h/2"/>
                                          </p:val>
                                        </p:tav>
                                        <p:tav tm="100000">
                                          <p:val>
                                            <p:strVal val="#ppt_y"/>
                                          </p:val>
                                        </p:tav>
                                      </p:tavLst>
                                    </p:anim>
                                  </p:childTnLst>
                                </p:cTn>
                              </p:par>
                            </p:childTnLst>
                          </p:cTn>
                        </p:par>
                      </p:childTnLst>
                    </p:cTn>
                  </p:par>
                  <p:par>
                    <p:cTn id="491" fill="hold" nodeType="clickPar">
                      <p:stCondLst>
                        <p:cond delay="indefinite"/>
                      </p:stCondLst>
                      <p:childTnLst>
                        <p:par>
                          <p:cTn id="492" fill="hold" nodeType="withGroup">
                            <p:stCondLst>
                              <p:cond delay="0"/>
                            </p:stCondLst>
                            <p:childTnLst>
                              <p:par>
                                <p:cTn id="493" presetID="2" presetClass="entr" presetSubtype="4" fill="hold" grpId="0" nodeType="clickEffect">
                                  <p:stCondLst>
                                    <p:cond delay="0"/>
                                  </p:stCondLst>
                                  <p:childTnLst>
                                    <p:set>
                                      <p:cBhvr>
                                        <p:cTn id="494" dur="1" fill="hold">
                                          <p:stCondLst>
                                            <p:cond delay="0"/>
                                          </p:stCondLst>
                                        </p:cTn>
                                        <p:tgtEl>
                                          <p:spTgt spid="5329"/>
                                        </p:tgtEl>
                                        <p:attrNameLst>
                                          <p:attrName>style.visibility</p:attrName>
                                        </p:attrNameLst>
                                      </p:cBhvr>
                                      <p:to>
                                        <p:strVal val="visible"/>
                                      </p:to>
                                    </p:set>
                                    <p:anim calcmode="lin" valueType="num">
                                      <p:cBhvr additive="base">
                                        <p:cTn id="495" dur="500" fill="hold"/>
                                        <p:tgtEl>
                                          <p:spTgt spid="5329"/>
                                        </p:tgtEl>
                                        <p:attrNameLst>
                                          <p:attrName>ppt_x</p:attrName>
                                        </p:attrNameLst>
                                      </p:cBhvr>
                                      <p:tavLst>
                                        <p:tav tm="0">
                                          <p:val>
                                            <p:strVal val="#ppt_x"/>
                                          </p:val>
                                        </p:tav>
                                        <p:tav tm="100000">
                                          <p:val>
                                            <p:strVal val="#ppt_x"/>
                                          </p:val>
                                        </p:tav>
                                      </p:tavLst>
                                    </p:anim>
                                    <p:anim calcmode="lin" valueType="num">
                                      <p:cBhvr additive="base">
                                        <p:cTn id="496" dur="500" fill="hold"/>
                                        <p:tgtEl>
                                          <p:spTgt spid="5329"/>
                                        </p:tgtEl>
                                        <p:attrNameLst>
                                          <p:attrName>ppt_y</p:attrName>
                                        </p:attrNameLst>
                                      </p:cBhvr>
                                      <p:tavLst>
                                        <p:tav tm="0">
                                          <p:val>
                                            <p:strVal val="1+#ppt_h/2"/>
                                          </p:val>
                                        </p:tav>
                                        <p:tav tm="100000">
                                          <p:val>
                                            <p:strVal val="#ppt_y"/>
                                          </p:val>
                                        </p:tav>
                                      </p:tavLst>
                                    </p:anim>
                                  </p:childTnLst>
                                </p:cTn>
                              </p:par>
                            </p:childTnLst>
                          </p:cTn>
                        </p:par>
                      </p:childTnLst>
                    </p:cTn>
                  </p:par>
                  <p:par>
                    <p:cTn id="497" fill="hold" nodeType="clickPar">
                      <p:stCondLst>
                        <p:cond delay="indefinite"/>
                      </p:stCondLst>
                      <p:childTnLst>
                        <p:par>
                          <p:cTn id="498" fill="hold" nodeType="withGroup">
                            <p:stCondLst>
                              <p:cond delay="0"/>
                            </p:stCondLst>
                            <p:childTnLst>
                              <p:par>
                                <p:cTn id="499" presetID="2" presetClass="entr" presetSubtype="4" fill="hold" grpId="0" nodeType="clickEffect">
                                  <p:stCondLst>
                                    <p:cond delay="0"/>
                                  </p:stCondLst>
                                  <p:childTnLst>
                                    <p:set>
                                      <p:cBhvr>
                                        <p:cTn id="500" dur="1" fill="hold">
                                          <p:stCondLst>
                                            <p:cond delay="0"/>
                                          </p:stCondLst>
                                        </p:cTn>
                                        <p:tgtEl>
                                          <p:spTgt spid="5330"/>
                                        </p:tgtEl>
                                        <p:attrNameLst>
                                          <p:attrName>style.visibility</p:attrName>
                                        </p:attrNameLst>
                                      </p:cBhvr>
                                      <p:to>
                                        <p:strVal val="visible"/>
                                      </p:to>
                                    </p:set>
                                    <p:anim calcmode="lin" valueType="num">
                                      <p:cBhvr additive="base">
                                        <p:cTn id="501" dur="500" fill="hold"/>
                                        <p:tgtEl>
                                          <p:spTgt spid="5330"/>
                                        </p:tgtEl>
                                        <p:attrNameLst>
                                          <p:attrName>ppt_x</p:attrName>
                                        </p:attrNameLst>
                                      </p:cBhvr>
                                      <p:tavLst>
                                        <p:tav tm="0">
                                          <p:val>
                                            <p:strVal val="#ppt_x"/>
                                          </p:val>
                                        </p:tav>
                                        <p:tav tm="100000">
                                          <p:val>
                                            <p:strVal val="#ppt_x"/>
                                          </p:val>
                                        </p:tav>
                                      </p:tavLst>
                                    </p:anim>
                                    <p:anim calcmode="lin" valueType="num">
                                      <p:cBhvr additive="base">
                                        <p:cTn id="502" dur="500" fill="hold"/>
                                        <p:tgtEl>
                                          <p:spTgt spid="5330"/>
                                        </p:tgtEl>
                                        <p:attrNameLst>
                                          <p:attrName>ppt_y</p:attrName>
                                        </p:attrNameLst>
                                      </p:cBhvr>
                                      <p:tavLst>
                                        <p:tav tm="0">
                                          <p:val>
                                            <p:strVal val="1+#ppt_h/2"/>
                                          </p:val>
                                        </p:tav>
                                        <p:tav tm="100000">
                                          <p:val>
                                            <p:strVal val="#ppt_y"/>
                                          </p:val>
                                        </p:tav>
                                      </p:tavLst>
                                    </p:anim>
                                  </p:childTnLst>
                                </p:cTn>
                              </p:par>
                            </p:childTnLst>
                          </p:cTn>
                        </p:par>
                      </p:childTnLst>
                    </p:cTn>
                  </p:par>
                  <p:par>
                    <p:cTn id="503" fill="hold" nodeType="clickPar">
                      <p:stCondLst>
                        <p:cond delay="indefinite"/>
                      </p:stCondLst>
                      <p:childTnLst>
                        <p:par>
                          <p:cTn id="504" fill="hold" nodeType="withGroup">
                            <p:stCondLst>
                              <p:cond delay="0"/>
                            </p:stCondLst>
                            <p:childTnLst>
                              <p:par>
                                <p:cTn id="505" presetID="37" presetClass="exit" presetSubtype="0" fill="hold" nodeType="clickEffect">
                                  <p:stCondLst>
                                    <p:cond delay="0"/>
                                  </p:stCondLst>
                                  <p:childTnLst>
                                    <p:animEffect transition="out" filter="fade">
                                      <p:cBhvr>
                                        <p:cTn id="506" dur="1000"/>
                                        <p:tgtEl>
                                          <p:spTgt spid="5385"/>
                                        </p:tgtEl>
                                      </p:cBhvr>
                                    </p:animEffect>
                                    <p:anim calcmode="lin" valueType="num">
                                      <p:cBhvr>
                                        <p:cTn id="507" dur="1000"/>
                                        <p:tgtEl>
                                          <p:spTgt spid="5385"/>
                                        </p:tgtEl>
                                        <p:attrNameLst>
                                          <p:attrName>ppt_x</p:attrName>
                                        </p:attrNameLst>
                                      </p:cBhvr>
                                      <p:tavLst>
                                        <p:tav tm="0">
                                          <p:val>
                                            <p:strVal val="ppt_x"/>
                                          </p:val>
                                        </p:tav>
                                        <p:tav tm="100000">
                                          <p:val>
                                            <p:strVal val="ppt_x"/>
                                          </p:val>
                                        </p:tav>
                                      </p:tavLst>
                                    </p:anim>
                                    <p:anim calcmode="lin" valueType="num">
                                      <p:cBhvr>
                                        <p:cTn id="508" dur="100" decel="100000"/>
                                        <p:tgtEl>
                                          <p:spTgt spid="5385"/>
                                        </p:tgtEl>
                                        <p:attrNameLst>
                                          <p:attrName>ppt_y</p:attrName>
                                        </p:attrNameLst>
                                      </p:cBhvr>
                                      <p:tavLst>
                                        <p:tav tm="0">
                                          <p:val>
                                            <p:strVal val="ppt_y"/>
                                          </p:val>
                                        </p:tav>
                                        <p:tav tm="100000">
                                          <p:val>
                                            <p:strVal val="ppt_y-.03"/>
                                          </p:val>
                                        </p:tav>
                                      </p:tavLst>
                                    </p:anim>
                                    <p:anim calcmode="lin" valueType="num">
                                      <p:cBhvr>
                                        <p:cTn id="509" dur="900" accel="100000">
                                          <p:stCondLst>
                                            <p:cond delay="100"/>
                                          </p:stCondLst>
                                        </p:cTn>
                                        <p:tgtEl>
                                          <p:spTgt spid="5385"/>
                                        </p:tgtEl>
                                        <p:attrNameLst>
                                          <p:attrName>ppt_y</p:attrName>
                                        </p:attrNameLst>
                                      </p:cBhvr>
                                      <p:tavLst>
                                        <p:tav tm="0">
                                          <p:val>
                                            <p:strVal val="ppt_y"/>
                                          </p:val>
                                        </p:tav>
                                        <p:tav tm="100000">
                                          <p:val>
                                            <p:strVal val="ppt_y+1"/>
                                          </p:val>
                                        </p:tav>
                                      </p:tavLst>
                                    </p:anim>
                                    <p:set>
                                      <p:cBhvr>
                                        <p:cTn id="510" dur="1" fill="hold">
                                          <p:stCondLst>
                                            <p:cond delay="999"/>
                                          </p:stCondLst>
                                        </p:cTn>
                                        <p:tgtEl>
                                          <p:spTgt spid="5385"/>
                                        </p:tgtEl>
                                        <p:attrNameLst>
                                          <p:attrName>style.visibility</p:attrName>
                                        </p:attrNameLst>
                                      </p:cBhvr>
                                      <p:to>
                                        <p:strVal val="hidden"/>
                                      </p:to>
                                    </p:set>
                                  </p:childTnLst>
                                </p:cTn>
                              </p:par>
                              <p:par>
                                <p:cTn id="511" presetID="37" presetClass="exit" presetSubtype="0" fill="hold" nodeType="withEffect">
                                  <p:stCondLst>
                                    <p:cond delay="0"/>
                                  </p:stCondLst>
                                  <p:childTnLst>
                                    <p:animEffect transition="out" filter="fade">
                                      <p:cBhvr>
                                        <p:cTn id="512" dur="1000"/>
                                        <p:tgtEl>
                                          <p:spTgt spid="5388"/>
                                        </p:tgtEl>
                                      </p:cBhvr>
                                    </p:animEffect>
                                    <p:anim calcmode="lin" valueType="num">
                                      <p:cBhvr>
                                        <p:cTn id="513" dur="1000"/>
                                        <p:tgtEl>
                                          <p:spTgt spid="5388"/>
                                        </p:tgtEl>
                                        <p:attrNameLst>
                                          <p:attrName>ppt_x</p:attrName>
                                        </p:attrNameLst>
                                      </p:cBhvr>
                                      <p:tavLst>
                                        <p:tav tm="0">
                                          <p:val>
                                            <p:strVal val="ppt_x"/>
                                          </p:val>
                                        </p:tav>
                                        <p:tav tm="100000">
                                          <p:val>
                                            <p:strVal val="ppt_x"/>
                                          </p:val>
                                        </p:tav>
                                      </p:tavLst>
                                    </p:anim>
                                    <p:anim calcmode="lin" valueType="num">
                                      <p:cBhvr>
                                        <p:cTn id="514" dur="100" decel="100000"/>
                                        <p:tgtEl>
                                          <p:spTgt spid="5388"/>
                                        </p:tgtEl>
                                        <p:attrNameLst>
                                          <p:attrName>ppt_y</p:attrName>
                                        </p:attrNameLst>
                                      </p:cBhvr>
                                      <p:tavLst>
                                        <p:tav tm="0">
                                          <p:val>
                                            <p:strVal val="ppt_y"/>
                                          </p:val>
                                        </p:tav>
                                        <p:tav tm="100000">
                                          <p:val>
                                            <p:strVal val="ppt_y-.03"/>
                                          </p:val>
                                        </p:tav>
                                      </p:tavLst>
                                    </p:anim>
                                    <p:anim calcmode="lin" valueType="num">
                                      <p:cBhvr>
                                        <p:cTn id="515" dur="900" accel="100000">
                                          <p:stCondLst>
                                            <p:cond delay="100"/>
                                          </p:stCondLst>
                                        </p:cTn>
                                        <p:tgtEl>
                                          <p:spTgt spid="5388"/>
                                        </p:tgtEl>
                                        <p:attrNameLst>
                                          <p:attrName>ppt_y</p:attrName>
                                        </p:attrNameLst>
                                      </p:cBhvr>
                                      <p:tavLst>
                                        <p:tav tm="0">
                                          <p:val>
                                            <p:strVal val="ppt_y"/>
                                          </p:val>
                                        </p:tav>
                                        <p:tav tm="100000">
                                          <p:val>
                                            <p:strVal val="ppt_y+1"/>
                                          </p:val>
                                        </p:tav>
                                      </p:tavLst>
                                    </p:anim>
                                    <p:set>
                                      <p:cBhvr>
                                        <p:cTn id="516" dur="1" fill="hold">
                                          <p:stCondLst>
                                            <p:cond delay="999"/>
                                          </p:stCondLst>
                                        </p:cTn>
                                        <p:tgtEl>
                                          <p:spTgt spid="5388"/>
                                        </p:tgtEl>
                                        <p:attrNameLst>
                                          <p:attrName>style.visibility</p:attrName>
                                        </p:attrNameLst>
                                      </p:cBhvr>
                                      <p:to>
                                        <p:strVal val="hidden"/>
                                      </p:to>
                                    </p:set>
                                  </p:childTnLst>
                                </p:cTn>
                              </p:par>
                              <p:par>
                                <p:cTn id="517" presetID="37" presetClass="exit" presetSubtype="0" fill="hold" nodeType="withEffect">
                                  <p:stCondLst>
                                    <p:cond delay="0"/>
                                  </p:stCondLst>
                                  <p:childTnLst>
                                    <p:animEffect transition="out" filter="fade">
                                      <p:cBhvr>
                                        <p:cTn id="518" dur="1000"/>
                                        <p:tgtEl>
                                          <p:spTgt spid="5391"/>
                                        </p:tgtEl>
                                      </p:cBhvr>
                                    </p:animEffect>
                                    <p:anim calcmode="lin" valueType="num">
                                      <p:cBhvr>
                                        <p:cTn id="519" dur="1000"/>
                                        <p:tgtEl>
                                          <p:spTgt spid="5391"/>
                                        </p:tgtEl>
                                        <p:attrNameLst>
                                          <p:attrName>ppt_x</p:attrName>
                                        </p:attrNameLst>
                                      </p:cBhvr>
                                      <p:tavLst>
                                        <p:tav tm="0">
                                          <p:val>
                                            <p:strVal val="ppt_x"/>
                                          </p:val>
                                        </p:tav>
                                        <p:tav tm="100000">
                                          <p:val>
                                            <p:strVal val="ppt_x"/>
                                          </p:val>
                                        </p:tav>
                                      </p:tavLst>
                                    </p:anim>
                                    <p:anim calcmode="lin" valueType="num">
                                      <p:cBhvr>
                                        <p:cTn id="520" dur="100" decel="100000"/>
                                        <p:tgtEl>
                                          <p:spTgt spid="5391"/>
                                        </p:tgtEl>
                                        <p:attrNameLst>
                                          <p:attrName>ppt_y</p:attrName>
                                        </p:attrNameLst>
                                      </p:cBhvr>
                                      <p:tavLst>
                                        <p:tav tm="0">
                                          <p:val>
                                            <p:strVal val="ppt_y"/>
                                          </p:val>
                                        </p:tav>
                                        <p:tav tm="100000">
                                          <p:val>
                                            <p:strVal val="ppt_y-.03"/>
                                          </p:val>
                                        </p:tav>
                                      </p:tavLst>
                                    </p:anim>
                                    <p:anim calcmode="lin" valueType="num">
                                      <p:cBhvr>
                                        <p:cTn id="521" dur="900" accel="100000">
                                          <p:stCondLst>
                                            <p:cond delay="100"/>
                                          </p:stCondLst>
                                        </p:cTn>
                                        <p:tgtEl>
                                          <p:spTgt spid="5391"/>
                                        </p:tgtEl>
                                        <p:attrNameLst>
                                          <p:attrName>ppt_y</p:attrName>
                                        </p:attrNameLst>
                                      </p:cBhvr>
                                      <p:tavLst>
                                        <p:tav tm="0">
                                          <p:val>
                                            <p:strVal val="ppt_y"/>
                                          </p:val>
                                        </p:tav>
                                        <p:tav tm="100000">
                                          <p:val>
                                            <p:strVal val="ppt_y+1"/>
                                          </p:val>
                                        </p:tav>
                                      </p:tavLst>
                                    </p:anim>
                                    <p:set>
                                      <p:cBhvr>
                                        <p:cTn id="522" dur="1" fill="hold">
                                          <p:stCondLst>
                                            <p:cond delay="999"/>
                                          </p:stCondLst>
                                        </p:cTn>
                                        <p:tgtEl>
                                          <p:spTgt spid="5391"/>
                                        </p:tgtEl>
                                        <p:attrNameLst>
                                          <p:attrName>style.visibility</p:attrName>
                                        </p:attrNameLst>
                                      </p:cBhvr>
                                      <p:to>
                                        <p:strVal val="hidden"/>
                                      </p:to>
                                    </p:set>
                                  </p:childTnLst>
                                </p:cTn>
                              </p:par>
                              <p:par>
                                <p:cTn id="523" presetID="37" presetClass="exit" presetSubtype="0" fill="hold" nodeType="withEffect">
                                  <p:stCondLst>
                                    <p:cond delay="0"/>
                                  </p:stCondLst>
                                  <p:childTnLst>
                                    <p:animEffect transition="out" filter="fade">
                                      <p:cBhvr>
                                        <p:cTn id="524" dur="1000"/>
                                        <p:tgtEl>
                                          <p:spTgt spid="5394"/>
                                        </p:tgtEl>
                                      </p:cBhvr>
                                    </p:animEffect>
                                    <p:anim calcmode="lin" valueType="num">
                                      <p:cBhvr>
                                        <p:cTn id="525" dur="1000"/>
                                        <p:tgtEl>
                                          <p:spTgt spid="5394"/>
                                        </p:tgtEl>
                                        <p:attrNameLst>
                                          <p:attrName>ppt_x</p:attrName>
                                        </p:attrNameLst>
                                      </p:cBhvr>
                                      <p:tavLst>
                                        <p:tav tm="0">
                                          <p:val>
                                            <p:strVal val="ppt_x"/>
                                          </p:val>
                                        </p:tav>
                                        <p:tav tm="100000">
                                          <p:val>
                                            <p:strVal val="ppt_x"/>
                                          </p:val>
                                        </p:tav>
                                      </p:tavLst>
                                    </p:anim>
                                    <p:anim calcmode="lin" valueType="num">
                                      <p:cBhvr>
                                        <p:cTn id="526" dur="100" decel="100000"/>
                                        <p:tgtEl>
                                          <p:spTgt spid="5394"/>
                                        </p:tgtEl>
                                        <p:attrNameLst>
                                          <p:attrName>ppt_y</p:attrName>
                                        </p:attrNameLst>
                                      </p:cBhvr>
                                      <p:tavLst>
                                        <p:tav tm="0">
                                          <p:val>
                                            <p:strVal val="ppt_y"/>
                                          </p:val>
                                        </p:tav>
                                        <p:tav tm="100000">
                                          <p:val>
                                            <p:strVal val="ppt_y-.03"/>
                                          </p:val>
                                        </p:tav>
                                      </p:tavLst>
                                    </p:anim>
                                    <p:anim calcmode="lin" valueType="num">
                                      <p:cBhvr>
                                        <p:cTn id="527" dur="900" accel="100000">
                                          <p:stCondLst>
                                            <p:cond delay="100"/>
                                          </p:stCondLst>
                                        </p:cTn>
                                        <p:tgtEl>
                                          <p:spTgt spid="5394"/>
                                        </p:tgtEl>
                                        <p:attrNameLst>
                                          <p:attrName>ppt_y</p:attrName>
                                        </p:attrNameLst>
                                      </p:cBhvr>
                                      <p:tavLst>
                                        <p:tav tm="0">
                                          <p:val>
                                            <p:strVal val="ppt_y"/>
                                          </p:val>
                                        </p:tav>
                                        <p:tav tm="100000">
                                          <p:val>
                                            <p:strVal val="ppt_y+1"/>
                                          </p:val>
                                        </p:tav>
                                      </p:tavLst>
                                    </p:anim>
                                    <p:set>
                                      <p:cBhvr>
                                        <p:cTn id="528" dur="1" fill="hold">
                                          <p:stCondLst>
                                            <p:cond delay="999"/>
                                          </p:stCondLst>
                                        </p:cTn>
                                        <p:tgtEl>
                                          <p:spTgt spid="5394"/>
                                        </p:tgtEl>
                                        <p:attrNameLst>
                                          <p:attrName>style.visibility</p:attrName>
                                        </p:attrNameLst>
                                      </p:cBhvr>
                                      <p:to>
                                        <p:strVal val="hidden"/>
                                      </p:to>
                                    </p:set>
                                  </p:childTnLst>
                                </p:cTn>
                              </p:par>
                              <p:par>
                                <p:cTn id="529" presetID="37" presetClass="exit" presetSubtype="0" fill="hold" nodeType="withEffect">
                                  <p:stCondLst>
                                    <p:cond delay="0"/>
                                  </p:stCondLst>
                                  <p:childTnLst>
                                    <p:animEffect transition="out" filter="fade">
                                      <p:cBhvr>
                                        <p:cTn id="530" dur="1000"/>
                                        <p:tgtEl>
                                          <p:spTgt spid="5397"/>
                                        </p:tgtEl>
                                      </p:cBhvr>
                                    </p:animEffect>
                                    <p:anim calcmode="lin" valueType="num">
                                      <p:cBhvr>
                                        <p:cTn id="531" dur="1000"/>
                                        <p:tgtEl>
                                          <p:spTgt spid="5397"/>
                                        </p:tgtEl>
                                        <p:attrNameLst>
                                          <p:attrName>ppt_x</p:attrName>
                                        </p:attrNameLst>
                                      </p:cBhvr>
                                      <p:tavLst>
                                        <p:tav tm="0">
                                          <p:val>
                                            <p:strVal val="ppt_x"/>
                                          </p:val>
                                        </p:tav>
                                        <p:tav tm="100000">
                                          <p:val>
                                            <p:strVal val="ppt_x"/>
                                          </p:val>
                                        </p:tav>
                                      </p:tavLst>
                                    </p:anim>
                                    <p:anim calcmode="lin" valueType="num">
                                      <p:cBhvr>
                                        <p:cTn id="532" dur="100" decel="100000"/>
                                        <p:tgtEl>
                                          <p:spTgt spid="5397"/>
                                        </p:tgtEl>
                                        <p:attrNameLst>
                                          <p:attrName>ppt_y</p:attrName>
                                        </p:attrNameLst>
                                      </p:cBhvr>
                                      <p:tavLst>
                                        <p:tav tm="0">
                                          <p:val>
                                            <p:strVal val="ppt_y"/>
                                          </p:val>
                                        </p:tav>
                                        <p:tav tm="100000">
                                          <p:val>
                                            <p:strVal val="ppt_y-.03"/>
                                          </p:val>
                                        </p:tav>
                                      </p:tavLst>
                                    </p:anim>
                                    <p:anim calcmode="lin" valueType="num">
                                      <p:cBhvr>
                                        <p:cTn id="533" dur="900" accel="100000">
                                          <p:stCondLst>
                                            <p:cond delay="100"/>
                                          </p:stCondLst>
                                        </p:cTn>
                                        <p:tgtEl>
                                          <p:spTgt spid="5397"/>
                                        </p:tgtEl>
                                        <p:attrNameLst>
                                          <p:attrName>ppt_y</p:attrName>
                                        </p:attrNameLst>
                                      </p:cBhvr>
                                      <p:tavLst>
                                        <p:tav tm="0">
                                          <p:val>
                                            <p:strVal val="ppt_y"/>
                                          </p:val>
                                        </p:tav>
                                        <p:tav tm="100000">
                                          <p:val>
                                            <p:strVal val="ppt_y+1"/>
                                          </p:val>
                                        </p:tav>
                                      </p:tavLst>
                                    </p:anim>
                                    <p:set>
                                      <p:cBhvr>
                                        <p:cTn id="534" dur="1" fill="hold">
                                          <p:stCondLst>
                                            <p:cond delay="999"/>
                                          </p:stCondLst>
                                        </p:cTn>
                                        <p:tgtEl>
                                          <p:spTgt spid="5397"/>
                                        </p:tgtEl>
                                        <p:attrNameLst>
                                          <p:attrName>style.visibility</p:attrName>
                                        </p:attrNameLst>
                                      </p:cBhvr>
                                      <p:to>
                                        <p:strVal val="hidden"/>
                                      </p:to>
                                    </p:set>
                                  </p:childTnLst>
                                </p:cTn>
                              </p:par>
                              <p:par>
                                <p:cTn id="535" presetID="37" presetClass="exit" presetSubtype="0" fill="hold" nodeType="withEffect">
                                  <p:stCondLst>
                                    <p:cond delay="0"/>
                                  </p:stCondLst>
                                  <p:childTnLst>
                                    <p:animEffect transition="out" filter="fade">
                                      <p:cBhvr>
                                        <p:cTn id="536" dur="1000"/>
                                        <p:tgtEl>
                                          <p:spTgt spid="5400"/>
                                        </p:tgtEl>
                                      </p:cBhvr>
                                    </p:animEffect>
                                    <p:anim calcmode="lin" valueType="num">
                                      <p:cBhvr>
                                        <p:cTn id="537" dur="1000"/>
                                        <p:tgtEl>
                                          <p:spTgt spid="5400"/>
                                        </p:tgtEl>
                                        <p:attrNameLst>
                                          <p:attrName>ppt_x</p:attrName>
                                        </p:attrNameLst>
                                      </p:cBhvr>
                                      <p:tavLst>
                                        <p:tav tm="0">
                                          <p:val>
                                            <p:strVal val="ppt_x"/>
                                          </p:val>
                                        </p:tav>
                                        <p:tav tm="100000">
                                          <p:val>
                                            <p:strVal val="ppt_x"/>
                                          </p:val>
                                        </p:tav>
                                      </p:tavLst>
                                    </p:anim>
                                    <p:anim calcmode="lin" valueType="num">
                                      <p:cBhvr>
                                        <p:cTn id="538" dur="100" decel="100000"/>
                                        <p:tgtEl>
                                          <p:spTgt spid="5400"/>
                                        </p:tgtEl>
                                        <p:attrNameLst>
                                          <p:attrName>ppt_y</p:attrName>
                                        </p:attrNameLst>
                                      </p:cBhvr>
                                      <p:tavLst>
                                        <p:tav tm="0">
                                          <p:val>
                                            <p:strVal val="ppt_y"/>
                                          </p:val>
                                        </p:tav>
                                        <p:tav tm="100000">
                                          <p:val>
                                            <p:strVal val="ppt_y-.03"/>
                                          </p:val>
                                        </p:tav>
                                      </p:tavLst>
                                    </p:anim>
                                    <p:anim calcmode="lin" valueType="num">
                                      <p:cBhvr>
                                        <p:cTn id="539" dur="900" accel="100000">
                                          <p:stCondLst>
                                            <p:cond delay="100"/>
                                          </p:stCondLst>
                                        </p:cTn>
                                        <p:tgtEl>
                                          <p:spTgt spid="5400"/>
                                        </p:tgtEl>
                                        <p:attrNameLst>
                                          <p:attrName>ppt_y</p:attrName>
                                        </p:attrNameLst>
                                      </p:cBhvr>
                                      <p:tavLst>
                                        <p:tav tm="0">
                                          <p:val>
                                            <p:strVal val="ppt_y"/>
                                          </p:val>
                                        </p:tav>
                                        <p:tav tm="100000">
                                          <p:val>
                                            <p:strVal val="ppt_y+1"/>
                                          </p:val>
                                        </p:tav>
                                      </p:tavLst>
                                    </p:anim>
                                    <p:set>
                                      <p:cBhvr>
                                        <p:cTn id="540" dur="1" fill="hold">
                                          <p:stCondLst>
                                            <p:cond delay="999"/>
                                          </p:stCondLst>
                                        </p:cTn>
                                        <p:tgtEl>
                                          <p:spTgt spid="5400"/>
                                        </p:tgtEl>
                                        <p:attrNameLst>
                                          <p:attrName>style.visibility</p:attrName>
                                        </p:attrNameLst>
                                      </p:cBhvr>
                                      <p:to>
                                        <p:strVal val="hidden"/>
                                      </p:to>
                                    </p:set>
                                  </p:childTnLst>
                                </p:cTn>
                              </p:par>
                              <p:par>
                                <p:cTn id="541" presetID="37" presetClass="exit" presetSubtype="0" fill="hold" nodeType="withEffect">
                                  <p:stCondLst>
                                    <p:cond delay="0"/>
                                  </p:stCondLst>
                                  <p:childTnLst>
                                    <p:animEffect transition="out" filter="fade">
                                      <p:cBhvr>
                                        <p:cTn id="542" dur="1000"/>
                                        <p:tgtEl>
                                          <p:spTgt spid="5403"/>
                                        </p:tgtEl>
                                      </p:cBhvr>
                                    </p:animEffect>
                                    <p:anim calcmode="lin" valueType="num">
                                      <p:cBhvr>
                                        <p:cTn id="543" dur="1000"/>
                                        <p:tgtEl>
                                          <p:spTgt spid="5403"/>
                                        </p:tgtEl>
                                        <p:attrNameLst>
                                          <p:attrName>ppt_x</p:attrName>
                                        </p:attrNameLst>
                                      </p:cBhvr>
                                      <p:tavLst>
                                        <p:tav tm="0">
                                          <p:val>
                                            <p:strVal val="ppt_x"/>
                                          </p:val>
                                        </p:tav>
                                        <p:tav tm="100000">
                                          <p:val>
                                            <p:strVal val="ppt_x"/>
                                          </p:val>
                                        </p:tav>
                                      </p:tavLst>
                                    </p:anim>
                                    <p:anim calcmode="lin" valueType="num">
                                      <p:cBhvr>
                                        <p:cTn id="544" dur="100" decel="100000"/>
                                        <p:tgtEl>
                                          <p:spTgt spid="5403"/>
                                        </p:tgtEl>
                                        <p:attrNameLst>
                                          <p:attrName>ppt_y</p:attrName>
                                        </p:attrNameLst>
                                      </p:cBhvr>
                                      <p:tavLst>
                                        <p:tav tm="0">
                                          <p:val>
                                            <p:strVal val="ppt_y"/>
                                          </p:val>
                                        </p:tav>
                                        <p:tav tm="100000">
                                          <p:val>
                                            <p:strVal val="ppt_y-.03"/>
                                          </p:val>
                                        </p:tav>
                                      </p:tavLst>
                                    </p:anim>
                                    <p:anim calcmode="lin" valueType="num">
                                      <p:cBhvr>
                                        <p:cTn id="545" dur="900" accel="100000">
                                          <p:stCondLst>
                                            <p:cond delay="100"/>
                                          </p:stCondLst>
                                        </p:cTn>
                                        <p:tgtEl>
                                          <p:spTgt spid="5403"/>
                                        </p:tgtEl>
                                        <p:attrNameLst>
                                          <p:attrName>ppt_y</p:attrName>
                                        </p:attrNameLst>
                                      </p:cBhvr>
                                      <p:tavLst>
                                        <p:tav tm="0">
                                          <p:val>
                                            <p:strVal val="ppt_y"/>
                                          </p:val>
                                        </p:tav>
                                        <p:tav tm="100000">
                                          <p:val>
                                            <p:strVal val="ppt_y+1"/>
                                          </p:val>
                                        </p:tav>
                                      </p:tavLst>
                                    </p:anim>
                                    <p:set>
                                      <p:cBhvr>
                                        <p:cTn id="546" dur="1" fill="hold">
                                          <p:stCondLst>
                                            <p:cond delay="999"/>
                                          </p:stCondLst>
                                        </p:cTn>
                                        <p:tgtEl>
                                          <p:spTgt spid="5403"/>
                                        </p:tgtEl>
                                        <p:attrNameLst>
                                          <p:attrName>style.visibility</p:attrName>
                                        </p:attrNameLst>
                                      </p:cBhvr>
                                      <p:to>
                                        <p:strVal val="hidden"/>
                                      </p:to>
                                    </p:set>
                                  </p:childTnLst>
                                </p:cTn>
                              </p:par>
                              <p:par>
                                <p:cTn id="547" presetID="37" presetClass="exit" presetSubtype="0" fill="hold" nodeType="withEffect">
                                  <p:stCondLst>
                                    <p:cond delay="0"/>
                                  </p:stCondLst>
                                  <p:childTnLst>
                                    <p:animEffect transition="out" filter="fade">
                                      <p:cBhvr>
                                        <p:cTn id="548" dur="1000"/>
                                        <p:tgtEl>
                                          <p:spTgt spid="5406"/>
                                        </p:tgtEl>
                                      </p:cBhvr>
                                    </p:animEffect>
                                    <p:anim calcmode="lin" valueType="num">
                                      <p:cBhvr>
                                        <p:cTn id="549" dur="1000"/>
                                        <p:tgtEl>
                                          <p:spTgt spid="5406"/>
                                        </p:tgtEl>
                                        <p:attrNameLst>
                                          <p:attrName>ppt_x</p:attrName>
                                        </p:attrNameLst>
                                      </p:cBhvr>
                                      <p:tavLst>
                                        <p:tav tm="0">
                                          <p:val>
                                            <p:strVal val="ppt_x"/>
                                          </p:val>
                                        </p:tav>
                                        <p:tav tm="100000">
                                          <p:val>
                                            <p:strVal val="ppt_x"/>
                                          </p:val>
                                        </p:tav>
                                      </p:tavLst>
                                    </p:anim>
                                    <p:anim calcmode="lin" valueType="num">
                                      <p:cBhvr>
                                        <p:cTn id="550" dur="100" decel="100000"/>
                                        <p:tgtEl>
                                          <p:spTgt spid="5406"/>
                                        </p:tgtEl>
                                        <p:attrNameLst>
                                          <p:attrName>ppt_y</p:attrName>
                                        </p:attrNameLst>
                                      </p:cBhvr>
                                      <p:tavLst>
                                        <p:tav tm="0">
                                          <p:val>
                                            <p:strVal val="ppt_y"/>
                                          </p:val>
                                        </p:tav>
                                        <p:tav tm="100000">
                                          <p:val>
                                            <p:strVal val="ppt_y-.03"/>
                                          </p:val>
                                        </p:tav>
                                      </p:tavLst>
                                    </p:anim>
                                    <p:anim calcmode="lin" valueType="num">
                                      <p:cBhvr>
                                        <p:cTn id="551" dur="900" accel="100000">
                                          <p:stCondLst>
                                            <p:cond delay="100"/>
                                          </p:stCondLst>
                                        </p:cTn>
                                        <p:tgtEl>
                                          <p:spTgt spid="5406"/>
                                        </p:tgtEl>
                                        <p:attrNameLst>
                                          <p:attrName>ppt_y</p:attrName>
                                        </p:attrNameLst>
                                      </p:cBhvr>
                                      <p:tavLst>
                                        <p:tav tm="0">
                                          <p:val>
                                            <p:strVal val="ppt_y"/>
                                          </p:val>
                                        </p:tav>
                                        <p:tav tm="100000">
                                          <p:val>
                                            <p:strVal val="ppt_y+1"/>
                                          </p:val>
                                        </p:tav>
                                      </p:tavLst>
                                    </p:anim>
                                    <p:set>
                                      <p:cBhvr>
                                        <p:cTn id="552" dur="1" fill="hold">
                                          <p:stCondLst>
                                            <p:cond delay="999"/>
                                          </p:stCondLst>
                                        </p:cTn>
                                        <p:tgtEl>
                                          <p:spTgt spid="5406"/>
                                        </p:tgtEl>
                                        <p:attrNameLst>
                                          <p:attrName>style.visibility</p:attrName>
                                        </p:attrNameLst>
                                      </p:cBhvr>
                                      <p:to>
                                        <p:strVal val="hidden"/>
                                      </p:to>
                                    </p:set>
                                  </p:childTnLst>
                                </p:cTn>
                              </p:par>
                            </p:childTnLst>
                          </p:cTn>
                        </p:par>
                      </p:childTnLst>
                    </p:cTn>
                  </p:par>
                  <p:par>
                    <p:cTn id="553" fill="hold" nodeType="clickPar">
                      <p:stCondLst>
                        <p:cond delay="indefinite"/>
                      </p:stCondLst>
                      <p:childTnLst>
                        <p:par>
                          <p:cTn id="554" fill="hold" nodeType="withGroup">
                            <p:stCondLst>
                              <p:cond delay="0"/>
                            </p:stCondLst>
                            <p:childTnLst>
                              <p:par>
                                <p:cTn id="555" presetID="2" presetClass="entr" presetSubtype="4" fill="hold" grpId="0" nodeType="clickEffect">
                                  <p:stCondLst>
                                    <p:cond delay="0"/>
                                  </p:stCondLst>
                                  <p:childTnLst>
                                    <p:set>
                                      <p:cBhvr>
                                        <p:cTn id="556" dur="1" fill="hold">
                                          <p:stCondLst>
                                            <p:cond delay="0"/>
                                          </p:stCondLst>
                                        </p:cTn>
                                        <p:tgtEl>
                                          <p:spTgt spid="5331"/>
                                        </p:tgtEl>
                                        <p:attrNameLst>
                                          <p:attrName>style.visibility</p:attrName>
                                        </p:attrNameLst>
                                      </p:cBhvr>
                                      <p:to>
                                        <p:strVal val="visible"/>
                                      </p:to>
                                    </p:set>
                                    <p:anim calcmode="lin" valueType="num">
                                      <p:cBhvr additive="base">
                                        <p:cTn id="557" dur="500" fill="hold"/>
                                        <p:tgtEl>
                                          <p:spTgt spid="5331"/>
                                        </p:tgtEl>
                                        <p:attrNameLst>
                                          <p:attrName>ppt_x</p:attrName>
                                        </p:attrNameLst>
                                      </p:cBhvr>
                                      <p:tavLst>
                                        <p:tav tm="0">
                                          <p:val>
                                            <p:strVal val="#ppt_x"/>
                                          </p:val>
                                        </p:tav>
                                        <p:tav tm="100000">
                                          <p:val>
                                            <p:strVal val="#ppt_x"/>
                                          </p:val>
                                        </p:tav>
                                      </p:tavLst>
                                    </p:anim>
                                    <p:anim calcmode="lin" valueType="num">
                                      <p:cBhvr additive="base">
                                        <p:cTn id="558" dur="500" fill="hold"/>
                                        <p:tgtEl>
                                          <p:spTgt spid="5331"/>
                                        </p:tgtEl>
                                        <p:attrNameLst>
                                          <p:attrName>ppt_y</p:attrName>
                                        </p:attrNameLst>
                                      </p:cBhvr>
                                      <p:tavLst>
                                        <p:tav tm="0">
                                          <p:val>
                                            <p:strVal val="1+#ppt_h/2"/>
                                          </p:val>
                                        </p:tav>
                                        <p:tav tm="100000">
                                          <p:val>
                                            <p:strVal val="#ppt_y"/>
                                          </p:val>
                                        </p:tav>
                                      </p:tavLst>
                                    </p:anim>
                                  </p:childTnLst>
                                </p:cTn>
                              </p:par>
                            </p:childTnLst>
                          </p:cTn>
                        </p:par>
                      </p:childTnLst>
                    </p:cTn>
                  </p:par>
                  <p:par>
                    <p:cTn id="559" fill="hold" nodeType="clickPar">
                      <p:stCondLst>
                        <p:cond delay="indefinite"/>
                      </p:stCondLst>
                      <p:childTnLst>
                        <p:par>
                          <p:cTn id="560" fill="hold" nodeType="withGroup">
                            <p:stCondLst>
                              <p:cond delay="0"/>
                            </p:stCondLst>
                            <p:childTnLst>
                              <p:par>
                                <p:cTn id="561" presetID="47" presetClass="entr" presetSubtype="0" fill="hold" grpId="0" nodeType="clickEffect">
                                  <p:stCondLst>
                                    <p:cond delay="0"/>
                                  </p:stCondLst>
                                  <p:childTnLst>
                                    <p:set>
                                      <p:cBhvr>
                                        <p:cTn id="562" dur="1" fill="hold">
                                          <p:stCondLst>
                                            <p:cond delay="0"/>
                                          </p:stCondLst>
                                        </p:cTn>
                                        <p:tgtEl>
                                          <p:spTgt spid="5332"/>
                                        </p:tgtEl>
                                        <p:attrNameLst>
                                          <p:attrName>style.visibility</p:attrName>
                                        </p:attrNameLst>
                                      </p:cBhvr>
                                      <p:to>
                                        <p:strVal val="visible"/>
                                      </p:to>
                                    </p:set>
                                    <p:animEffect transition="in" filter="fade">
                                      <p:cBhvr>
                                        <p:cTn id="563" dur="1000"/>
                                        <p:tgtEl>
                                          <p:spTgt spid="5332"/>
                                        </p:tgtEl>
                                      </p:cBhvr>
                                    </p:animEffect>
                                    <p:anim calcmode="lin" valueType="num">
                                      <p:cBhvr>
                                        <p:cTn id="564" dur="1000" fill="hold"/>
                                        <p:tgtEl>
                                          <p:spTgt spid="5332"/>
                                        </p:tgtEl>
                                        <p:attrNameLst>
                                          <p:attrName>ppt_x</p:attrName>
                                        </p:attrNameLst>
                                      </p:cBhvr>
                                      <p:tavLst>
                                        <p:tav tm="0">
                                          <p:val>
                                            <p:strVal val="#ppt_x"/>
                                          </p:val>
                                        </p:tav>
                                        <p:tav tm="100000">
                                          <p:val>
                                            <p:strVal val="#ppt_x"/>
                                          </p:val>
                                        </p:tav>
                                      </p:tavLst>
                                    </p:anim>
                                    <p:anim calcmode="lin" valueType="num">
                                      <p:cBhvr>
                                        <p:cTn id="565" dur="1000" fill="hold"/>
                                        <p:tgtEl>
                                          <p:spTgt spid="5332"/>
                                        </p:tgtEl>
                                        <p:attrNameLst>
                                          <p:attrName>ppt_y</p:attrName>
                                        </p:attrNameLst>
                                      </p:cBhvr>
                                      <p:tavLst>
                                        <p:tav tm="0">
                                          <p:val>
                                            <p:strVal val="#ppt_y-.1"/>
                                          </p:val>
                                        </p:tav>
                                        <p:tav tm="100000">
                                          <p:val>
                                            <p:strVal val="#ppt_y"/>
                                          </p:val>
                                        </p:tav>
                                      </p:tavLst>
                                    </p:anim>
                                  </p:childTnLst>
                                </p:cTn>
                              </p:par>
                            </p:childTnLst>
                          </p:cTn>
                        </p:par>
                      </p:childTnLst>
                    </p:cTn>
                  </p:par>
                  <p:par>
                    <p:cTn id="566" fill="hold" nodeType="clickPar">
                      <p:stCondLst>
                        <p:cond delay="indefinite"/>
                      </p:stCondLst>
                      <p:childTnLst>
                        <p:par>
                          <p:cTn id="567" fill="hold" nodeType="withGroup">
                            <p:stCondLst>
                              <p:cond delay="0"/>
                            </p:stCondLst>
                            <p:childTnLst>
                              <p:par>
                                <p:cTn id="568" presetID="22" presetClass="entr" presetSubtype="8" fill="hold" grpId="0" nodeType="clickEffect">
                                  <p:stCondLst>
                                    <p:cond delay="0"/>
                                  </p:stCondLst>
                                  <p:childTnLst>
                                    <p:set>
                                      <p:cBhvr>
                                        <p:cTn id="569" dur="1" fill="hold">
                                          <p:stCondLst>
                                            <p:cond delay="0"/>
                                          </p:stCondLst>
                                        </p:cTn>
                                        <p:tgtEl>
                                          <p:spTgt spid="5409"/>
                                        </p:tgtEl>
                                        <p:attrNameLst>
                                          <p:attrName>style.visibility</p:attrName>
                                        </p:attrNameLst>
                                      </p:cBhvr>
                                      <p:to>
                                        <p:strVal val="visible"/>
                                      </p:to>
                                    </p:set>
                                    <p:animEffect transition="in" filter="wipe(left)">
                                      <p:cBhvr>
                                        <p:cTn id="570" dur="2000"/>
                                        <p:tgtEl>
                                          <p:spTgt spid="5409"/>
                                        </p:tgtEl>
                                      </p:cBhvr>
                                    </p:animEffect>
                                  </p:childTnLst>
                                </p:cTn>
                              </p:par>
                            </p:childTnLst>
                          </p:cTn>
                        </p:par>
                      </p:childTnLst>
                    </p:cTn>
                  </p:par>
                  <p:par>
                    <p:cTn id="571" fill="hold" nodeType="clickPar">
                      <p:stCondLst>
                        <p:cond delay="indefinite"/>
                      </p:stCondLst>
                      <p:childTnLst>
                        <p:par>
                          <p:cTn id="572" fill="hold" nodeType="withGroup">
                            <p:stCondLst>
                              <p:cond delay="0"/>
                            </p:stCondLst>
                            <p:childTnLst>
                              <p:par>
                                <p:cTn id="573" presetID="22" presetClass="entr" presetSubtype="8" fill="hold" grpId="0" nodeType="clickEffect">
                                  <p:stCondLst>
                                    <p:cond delay="0"/>
                                  </p:stCondLst>
                                  <p:childTnLst>
                                    <p:set>
                                      <p:cBhvr>
                                        <p:cTn id="574" dur="1" fill="hold">
                                          <p:stCondLst>
                                            <p:cond delay="0"/>
                                          </p:stCondLst>
                                        </p:cTn>
                                        <p:tgtEl>
                                          <p:spTgt spid="5410"/>
                                        </p:tgtEl>
                                        <p:attrNameLst>
                                          <p:attrName>style.visibility</p:attrName>
                                        </p:attrNameLst>
                                      </p:cBhvr>
                                      <p:to>
                                        <p:strVal val="visible"/>
                                      </p:to>
                                    </p:set>
                                    <p:animEffect transition="in" filter="wipe(left)">
                                      <p:cBhvr>
                                        <p:cTn id="575" dur="2000"/>
                                        <p:tgtEl>
                                          <p:spTgt spid="5410"/>
                                        </p:tgtEl>
                                      </p:cBhvr>
                                    </p:animEffect>
                                  </p:childTnLst>
                                </p:cTn>
                              </p:par>
                            </p:childTnLst>
                          </p:cTn>
                        </p:par>
                      </p:childTnLst>
                    </p:cTn>
                  </p:par>
                  <p:par>
                    <p:cTn id="576" fill="hold" nodeType="clickPar">
                      <p:stCondLst>
                        <p:cond delay="indefinite"/>
                      </p:stCondLst>
                      <p:childTnLst>
                        <p:par>
                          <p:cTn id="577" fill="hold" nodeType="withGroup">
                            <p:stCondLst>
                              <p:cond delay="0"/>
                            </p:stCondLst>
                            <p:childTnLst>
                              <p:par>
                                <p:cTn id="578" presetID="22" presetClass="entr" presetSubtype="8" fill="hold" grpId="0" nodeType="clickEffect">
                                  <p:stCondLst>
                                    <p:cond delay="0"/>
                                  </p:stCondLst>
                                  <p:childTnLst>
                                    <p:set>
                                      <p:cBhvr>
                                        <p:cTn id="579" dur="1" fill="hold">
                                          <p:stCondLst>
                                            <p:cond delay="0"/>
                                          </p:stCondLst>
                                        </p:cTn>
                                        <p:tgtEl>
                                          <p:spTgt spid="5411"/>
                                        </p:tgtEl>
                                        <p:attrNameLst>
                                          <p:attrName>style.visibility</p:attrName>
                                        </p:attrNameLst>
                                      </p:cBhvr>
                                      <p:to>
                                        <p:strVal val="visible"/>
                                      </p:to>
                                    </p:set>
                                    <p:animEffect transition="in" filter="wipe(left)">
                                      <p:cBhvr>
                                        <p:cTn id="580" dur="2000"/>
                                        <p:tgtEl>
                                          <p:spTgt spid="5411"/>
                                        </p:tgtEl>
                                      </p:cBhvr>
                                    </p:animEffect>
                                  </p:childTnLst>
                                </p:cTn>
                              </p:par>
                            </p:childTnLst>
                          </p:cTn>
                        </p:par>
                      </p:childTnLst>
                    </p:cTn>
                  </p:par>
                  <p:par>
                    <p:cTn id="581" fill="hold" nodeType="clickPar">
                      <p:stCondLst>
                        <p:cond delay="indefinite"/>
                      </p:stCondLst>
                      <p:childTnLst>
                        <p:par>
                          <p:cTn id="582" fill="hold" nodeType="withGroup">
                            <p:stCondLst>
                              <p:cond delay="0"/>
                            </p:stCondLst>
                            <p:childTnLst>
                              <p:par>
                                <p:cTn id="583" presetID="22" presetClass="entr" presetSubtype="8" fill="hold" grpId="0" nodeType="clickEffect">
                                  <p:stCondLst>
                                    <p:cond delay="0"/>
                                  </p:stCondLst>
                                  <p:childTnLst>
                                    <p:set>
                                      <p:cBhvr>
                                        <p:cTn id="584" dur="1" fill="hold">
                                          <p:stCondLst>
                                            <p:cond delay="0"/>
                                          </p:stCondLst>
                                        </p:cTn>
                                        <p:tgtEl>
                                          <p:spTgt spid="5412"/>
                                        </p:tgtEl>
                                        <p:attrNameLst>
                                          <p:attrName>style.visibility</p:attrName>
                                        </p:attrNameLst>
                                      </p:cBhvr>
                                      <p:to>
                                        <p:strVal val="visible"/>
                                      </p:to>
                                    </p:set>
                                    <p:animEffect transition="in" filter="wipe(left)">
                                      <p:cBhvr>
                                        <p:cTn id="585" dur="2000"/>
                                        <p:tgtEl>
                                          <p:spTgt spid="5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8" grpId="0" autoUpdateAnimBg="0"/>
      <p:bldP spid="5129" grpId="0" autoUpdateAnimBg="0"/>
      <p:bldP spid="5172" grpId="0" autoUpdateAnimBg="0"/>
      <p:bldP spid="5294" grpId="0" autoUpdateAnimBg="0"/>
      <p:bldP spid="5295" grpId="0" autoUpdateAnimBg="0"/>
      <p:bldP spid="5296" grpId="0" autoUpdateAnimBg="0"/>
      <p:bldP spid="5297" grpId="0" autoUpdateAnimBg="0"/>
      <p:bldP spid="5298" grpId="0" autoUpdateAnimBg="0"/>
      <p:bldP spid="5299" grpId="0" autoUpdateAnimBg="0"/>
      <p:bldP spid="5300" grpId="0" autoUpdateAnimBg="0"/>
      <p:bldP spid="5301" grpId="0" autoUpdateAnimBg="0"/>
      <p:bldP spid="5302" grpId="0" autoUpdateAnimBg="0"/>
      <p:bldP spid="5303" grpId="0" autoUpdateAnimBg="0"/>
      <p:bldP spid="5304" grpId="0" autoUpdateAnimBg="0"/>
      <p:bldP spid="5305" grpId="0" autoUpdateAnimBg="0"/>
      <p:bldP spid="5306" grpId="0" autoUpdateAnimBg="0"/>
      <p:bldP spid="5307" grpId="0" autoUpdateAnimBg="0"/>
      <p:bldP spid="5308" grpId="0" autoUpdateAnimBg="0"/>
      <p:bldP spid="5309" grpId="0" autoUpdateAnimBg="0"/>
      <p:bldP spid="5310" grpId="0" autoUpdateAnimBg="0"/>
      <p:bldP spid="5311" grpId="0" autoUpdateAnimBg="0"/>
      <p:bldP spid="5312" grpId="0" autoUpdateAnimBg="0"/>
      <p:bldP spid="5313" grpId="0" autoUpdateAnimBg="0"/>
      <p:bldP spid="5314" grpId="0" autoUpdateAnimBg="0"/>
      <p:bldP spid="5315" grpId="0" autoUpdateAnimBg="0"/>
      <p:bldP spid="5316" grpId="0" autoUpdateAnimBg="0"/>
      <p:bldP spid="5317" grpId="0" autoUpdateAnimBg="0"/>
      <p:bldP spid="5318" grpId="0" autoUpdateAnimBg="0"/>
      <p:bldP spid="5319" grpId="0" autoUpdateAnimBg="0"/>
      <p:bldP spid="5320" grpId="0" autoUpdateAnimBg="0"/>
      <p:bldP spid="5321" grpId="0" autoUpdateAnimBg="0"/>
      <p:bldP spid="5322" grpId="0" autoUpdateAnimBg="0"/>
      <p:bldP spid="5323" grpId="0" autoUpdateAnimBg="0"/>
      <p:bldP spid="5324" grpId="0" autoUpdateAnimBg="0"/>
      <p:bldP spid="5325" grpId="0" autoUpdateAnimBg="0"/>
      <p:bldP spid="5326" grpId="0" autoUpdateAnimBg="0"/>
      <p:bldP spid="5327" grpId="0" autoUpdateAnimBg="0"/>
      <p:bldP spid="5328" grpId="0" autoUpdateAnimBg="0"/>
      <p:bldP spid="5329" grpId="0" autoUpdateAnimBg="0"/>
      <p:bldP spid="5330" grpId="0" autoUpdateAnimBg="0"/>
      <p:bldP spid="5331" grpId="0" autoUpdateAnimBg="0"/>
      <p:bldP spid="5332" grpId="0" autoUpdateAnimBg="0"/>
      <p:bldP spid="5409" grpId="0" animBg="1"/>
      <p:bldP spid="5410" grpId="0" animBg="1"/>
      <p:bldP spid="5411" grpId="0" animBg="1"/>
      <p:bldP spid="54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395288" y="31432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endParaRPr lang="zh-CN" altLang="zh-CN" sz="2400">
              <a:latin typeface="幼圆" pitchFamily="49" charset="-122"/>
              <a:ea typeface="幼圆" pitchFamily="49" charset="-122"/>
            </a:endParaRPr>
          </a:p>
        </p:txBody>
      </p:sp>
      <p:sp>
        <p:nvSpPr>
          <p:cNvPr id="6148" name="Text Box 4"/>
          <p:cNvSpPr txBox="1">
            <a:spLocks noChangeArrowheads="1"/>
          </p:cNvSpPr>
          <p:nvPr/>
        </p:nvSpPr>
        <p:spPr bwMode="auto">
          <a:xfrm>
            <a:off x="971550" y="992188"/>
            <a:ext cx="2952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400" dirty="0">
                <a:ea typeface="幼圆" pitchFamily="49" charset="-122"/>
              </a:rPr>
              <a:t>什么是状态转换表？</a:t>
            </a:r>
          </a:p>
        </p:txBody>
      </p:sp>
      <p:sp>
        <p:nvSpPr>
          <p:cNvPr id="6149" name="Text Box 5"/>
          <p:cNvSpPr txBox="1">
            <a:spLocks noChangeArrowheads="1"/>
          </p:cNvSpPr>
          <p:nvPr/>
        </p:nvSpPr>
        <p:spPr bwMode="auto">
          <a:xfrm>
            <a:off x="323850" y="1403350"/>
            <a:ext cx="882015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altLang="zh-CN" sz="2400">
                <a:latin typeface="幼圆" pitchFamily="49" charset="-122"/>
                <a:ea typeface="幼圆" pitchFamily="49" charset="-122"/>
              </a:rPr>
              <a:t>    </a:t>
            </a:r>
            <a:r>
              <a:rPr lang="zh-CN" altLang="en-US" sz="2400">
                <a:latin typeface="幼圆" pitchFamily="49" charset="-122"/>
                <a:ea typeface="幼圆" pitchFamily="49" charset="-122"/>
              </a:rPr>
              <a:t>以真值表的形式，表示电路的次态／输出</a:t>
            </a:r>
            <a:r>
              <a:rPr lang="zh-CN" altLang="en-US" sz="2400">
                <a:solidFill>
                  <a:srgbClr val="0000FF"/>
                </a:solidFill>
                <a:ea typeface="幼圆" pitchFamily="49" charset="-122"/>
              </a:rPr>
              <a:t>（</a:t>
            </a:r>
            <a:r>
              <a:rPr lang="en-US" altLang="zh-CN" sz="2400">
                <a:solidFill>
                  <a:srgbClr val="0000FF"/>
                </a:solidFill>
                <a:ea typeface="幼圆" pitchFamily="49" charset="-122"/>
              </a:rPr>
              <a:t>Q</a:t>
            </a:r>
            <a:r>
              <a:rPr lang="en-US" altLang="zh-CN" sz="2400" baseline="-4000">
                <a:solidFill>
                  <a:srgbClr val="0000FF"/>
                </a:solidFill>
                <a:ea typeface="幼圆" pitchFamily="49" charset="-122"/>
              </a:rPr>
              <a:t>1</a:t>
            </a:r>
            <a:r>
              <a:rPr lang="en-US" altLang="zh-CN" sz="2400" baseline="30000">
                <a:solidFill>
                  <a:srgbClr val="0000FF"/>
                </a:solidFill>
                <a:ea typeface="幼圆" pitchFamily="49" charset="-122"/>
              </a:rPr>
              <a:t>n+1</a:t>
            </a:r>
            <a:r>
              <a:rPr lang="zh-CN" altLang="en-US" sz="2400">
                <a:solidFill>
                  <a:srgbClr val="0000FF"/>
                </a:solidFill>
                <a:ea typeface="幼圆" pitchFamily="49" charset="-122"/>
              </a:rPr>
              <a:t>，</a:t>
            </a:r>
            <a:r>
              <a:rPr lang="en-US" altLang="zh-CN" sz="2400">
                <a:solidFill>
                  <a:srgbClr val="0000FF"/>
                </a:solidFill>
                <a:ea typeface="幼圆" pitchFamily="49" charset="-122"/>
              </a:rPr>
              <a:t>Q</a:t>
            </a:r>
            <a:r>
              <a:rPr lang="en-US" altLang="zh-CN" sz="2400" baseline="-4000">
                <a:solidFill>
                  <a:srgbClr val="0000FF"/>
                </a:solidFill>
                <a:ea typeface="幼圆" pitchFamily="49" charset="-122"/>
              </a:rPr>
              <a:t>0</a:t>
            </a:r>
            <a:r>
              <a:rPr lang="en-US" altLang="zh-CN" sz="2400" baseline="30000">
                <a:solidFill>
                  <a:srgbClr val="0000FF"/>
                </a:solidFill>
                <a:ea typeface="幼圆" pitchFamily="49" charset="-122"/>
              </a:rPr>
              <a:t>n+1</a:t>
            </a:r>
            <a:r>
              <a:rPr lang="en-US" altLang="zh-CN" sz="2400">
                <a:solidFill>
                  <a:srgbClr val="0000FF"/>
                </a:solidFill>
                <a:ea typeface="幼圆" pitchFamily="49" charset="-122"/>
              </a:rPr>
              <a:t>/Z),</a:t>
            </a:r>
            <a:r>
              <a:rPr lang="zh-CN" altLang="en-US" sz="2400">
                <a:latin typeface="幼圆" pitchFamily="49" charset="-122"/>
                <a:ea typeface="幼圆" pitchFamily="49" charset="-122"/>
              </a:rPr>
              <a:t>与现态和输入</a:t>
            </a:r>
            <a:r>
              <a:rPr lang="en-US" altLang="zh-CN" sz="2400">
                <a:solidFill>
                  <a:srgbClr val="0000FF"/>
                </a:solidFill>
                <a:ea typeface="幼圆" pitchFamily="49" charset="-122"/>
              </a:rPr>
              <a:t>(Q</a:t>
            </a:r>
            <a:r>
              <a:rPr lang="en-US" altLang="zh-CN" sz="2400" baseline="-4000">
                <a:solidFill>
                  <a:srgbClr val="0000FF"/>
                </a:solidFill>
                <a:ea typeface="幼圆" pitchFamily="49" charset="-122"/>
              </a:rPr>
              <a:t>1</a:t>
            </a:r>
            <a:r>
              <a:rPr lang="en-US" altLang="zh-CN" sz="2400">
                <a:solidFill>
                  <a:srgbClr val="0000FF"/>
                </a:solidFill>
                <a:ea typeface="幼圆" pitchFamily="49" charset="-122"/>
              </a:rPr>
              <a:t>Q</a:t>
            </a:r>
            <a:r>
              <a:rPr lang="en-US" altLang="zh-CN" sz="2400" baseline="-4000">
                <a:solidFill>
                  <a:srgbClr val="0000FF"/>
                </a:solidFill>
                <a:ea typeface="幼圆" pitchFamily="49" charset="-122"/>
              </a:rPr>
              <a:t>0</a:t>
            </a:r>
            <a:r>
              <a:rPr lang="zh-CN" altLang="en-US" sz="2400">
                <a:solidFill>
                  <a:srgbClr val="0000FF"/>
                </a:solidFill>
                <a:ea typeface="幼圆" pitchFamily="49" charset="-122"/>
              </a:rPr>
              <a:t>和</a:t>
            </a:r>
            <a:r>
              <a:rPr lang="en-US" altLang="zh-CN" sz="2400">
                <a:solidFill>
                  <a:srgbClr val="0000FF"/>
                </a:solidFill>
                <a:ea typeface="幼圆" pitchFamily="49" charset="-122"/>
              </a:rPr>
              <a:t>X)</a:t>
            </a:r>
            <a:r>
              <a:rPr lang="zh-CN" altLang="en-US" sz="2400">
                <a:latin typeface="幼圆" pitchFamily="49" charset="-122"/>
                <a:ea typeface="幼圆" pitchFamily="49" charset="-122"/>
              </a:rPr>
              <a:t>之间的函数关系。</a:t>
            </a:r>
          </a:p>
        </p:txBody>
      </p:sp>
      <p:sp>
        <p:nvSpPr>
          <p:cNvPr id="6150" name="Text Box 6"/>
          <p:cNvSpPr txBox="1">
            <a:spLocks noChangeArrowheads="1"/>
          </p:cNvSpPr>
          <p:nvPr/>
        </p:nvSpPr>
        <p:spPr bwMode="auto">
          <a:xfrm>
            <a:off x="900113" y="182245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endParaRPr lang="zh-CN" altLang="zh-CN" sz="2400">
              <a:latin typeface="幼圆" pitchFamily="49" charset="-122"/>
              <a:ea typeface="幼圆" pitchFamily="49" charset="-122"/>
            </a:endParaRPr>
          </a:p>
        </p:txBody>
      </p:sp>
      <p:graphicFrame>
        <p:nvGraphicFramePr>
          <p:cNvPr id="6151" name="Group 7"/>
          <p:cNvGraphicFramePr>
            <a:graphicFrameLocks noGrp="1"/>
          </p:cNvGraphicFramePr>
          <p:nvPr/>
        </p:nvGraphicFramePr>
        <p:xfrm>
          <a:off x="468313" y="2722563"/>
          <a:ext cx="3240087" cy="3054352"/>
        </p:xfrm>
        <a:graphic>
          <a:graphicData uri="http://schemas.openxmlformats.org/drawingml/2006/table">
            <a:tbl>
              <a:tblPr/>
              <a:tblGrid>
                <a:gridCol w="320675"/>
                <a:gridCol w="471487"/>
                <a:gridCol w="503238"/>
                <a:gridCol w="720725"/>
                <a:gridCol w="720725"/>
                <a:gridCol w="503237"/>
              </a:tblGrid>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rgbClr val="00B200"/>
                          </a:solidFill>
                          <a:effectLst/>
                          <a:latin typeface="幼圆" pitchFamily="49" charset="-122"/>
                          <a:ea typeface="幼圆" pitchFamily="49" charset="-122"/>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rgbClr val="0000FF"/>
                          </a:solidFill>
                          <a:effectLst/>
                          <a:latin typeface="幼圆" pitchFamily="49" charset="-122"/>
                          <a:ea typeface="幼圆" pitchFamily="49" charset="-122"/>
                        </a:rPr>
                        <a:t>Q</a:t>
                      </a:r>
                      <a:r>
                        <a:rPr kumimoji="0" lang="en-US" altLang="zh-CN" sz="1400" b="1" i="0" u="none" strike="noStrike" cap="none" normalizeH="0" baseline="-25000" smtClean="0">
                          <a:ln>
                            <a:noFill/>
                          </a:ln>
                          <a:solidFill>
                            <a:srgbClr val="0000FF"/>
                          </a:solidFill>
                          <a:effectLst/>
                          <a:latin typeface="Arial" charset="0"/>
                          <a:ea typeface="幼圆"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rgbClr val="0000FF"/>
                          </a:solidFill>
                          <a:effectLst/>
                          <a:latin typeface="幼圆" pitchFamily="49" charset="-122"/>
                          <a:ea typeface="幼圆" pitchFamily="49" charset="-122"/>
                        </a:rPr>
                        <a:t>Q</a:t>
                      </a:r>
                      <a:r>
                        <a:rPr kumimoji="0" lang="en-US" altLang="zh-CN" sz="1400" b="1" i="0" u="none" strike="noStrike" cap="none" normalizeH="0" baseline="-25000" smtClean="0">
                          <a:ln>
                            <a:noFill/>
                          </a:ln>
                          <a:solidFill>
                            <a:srgbClr val="0000FF"/>
                          </a:solidFill>
                          <a:effectLst/>
                          <a:latin typeface="幼圆" pitchFamily="49" charset="-122"/>
                          <a:ea typeface="幼圆"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chemeClr val="accent2"/>
                          </a:solidFill>
                          <a:effectLst/>
                          <a:latin typeface="幼圆" pitchFamily="49" charset="-122"/>
                          <a:ea typeface="幼圆" pitchFamily="49" charset="-122"/>
                        </a:rPr>
                        <a:t>Q</a:t>
                      </a:r>
                      <a:r>
                        <a:rPr kumimoji="0" lang="en-US" altLang="zh-CN" sz="1400" b="1" i="0" u="none" strike="noStrike" cap="none" normalizeH="0" baseline="-25000" smtClean="0">
                          <a:ln>
                            <a:noFill/>
                          </a:ln>
                          <a:solidFill>
                            <a:schemeClr val="accent2"/>
                          </a:solidFill>
                          <a:effectLst/>
                          <a:latin typeface="Arial" charset="0"/>
                          <a:ea typeface="幼圆" pitchFamily="49" charset="-122"/>
                        </a:rPr>
                        <a:t>1</a:t>
                      </a:r>
                      <a:r>
                        <a:rPr kumimoji="0" lang="en-US" altLang="zh-CN" sz="1400" b="1" i="0" u="none" strike="noStrike" cap="none" normalizeH="0" baseline="30000" smtClean="0">
                          <a:ln>
                            <a:noFill/>
                          </a:ln>
                          <a:solidFill>
                            <a:schemeClr val="accent2"/>
                          </a:solidFill>
                          <a:effectLst/>
                          <a:latin typeface="Arial" charset="0"/>
                          <a:ea typeface="幼圆" pitchFamily="49" charset="-122"/>
                        </a:rPr>
                        <a:t>n+1</a:t>
                      </a:r>
                      <a:endParaRPr kumimoji="0" lang="en-US" altLang="zh-CN" sz="1400" b="1" i="0" u="none" strike="noStrike" cap="none" normalizeH="0" baseline="-25000" smtClean="0">
                        <a:ln>
                          <a:noFill/>
                        </a:ln>
                        <a:solidFill>
                          <a:schemeClr val="accent2"/>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chemeClr val="accent2"/>
                          </a:solidFill>
                          <a:effectLst/>
                          <a:latin typeface="幼圆" pitchFamily="49" charset="-122"/>
                          <a:ea typeface="幼圆" pitchFamily="49" charset="-122"/>
                        </a:rPr>
                        <a:t>Q</a:t>
                      </a:r>
                      <a:r>
                        <a:rPr kumimoji="0" lang="en-US" altLang="zh-CN" sz="1400" b="1" i="0" u="none" strike="noStrike" cap="none" normalizeH="0" baseline="-25000" smtClean="0">
                          <a:ln>
                            <a:noFill/>
                          </a:ln>
                          <a:solidFill>
                            <a:schemeClr val="accent2"/>
                          </a:solidFill>
                          <a:effectLst/>
                          <a:latin typeface="幼圆" pitchFamily="49" charset="-122"/>
                          <a:ea typeface="幼圆" pitchFamily="49" charset="-122"/>
                        </a:rPr>
                        <a:t>0</a:t>
                      </a:r>
                      <a:r>
                        <a:rPr kumimoji="0" lang="en-US" altLang="zh-CN" sz="1400" b="1" i="0" u="none" strike="noStrike" cap="none" normalizeH="0" baseline="30000" smtClean="0">
                          <a:ln>
                            <a:noFill/>
                          </a:ln>
                          <a:solidFill>
                            <a:schemeClr val="accent2"/>
                          </a:solidFill>
                          <a:effectLst/>
                          <a:latin typeface="幼圆" pitchFamily="49" charset="-122"/>
                          <a:ea typeface="幼圆" pitchFamily="49" charset="-122"/>
                        </a:rPr>
                        <a:t>n+1</a:t>
                      </a:r>
                      <a:endParaRPr kumimoji="0" lang="en-US" altLang="zh-CN" sz="1400" b="1" i="0" u="none" strike="noStrike" cap="none" normalizeH="0" baseline="-25000" smtClean="0">
                        <a:ln>
                          <a:noFill/>
                        </a:ln>
                        <a:solidFill>
                          <a:schemeClr val="accent2"/>
                        </a:solidFill>
                        <a:effectLst/>
                        <a:latin typeface="幼圆" pitchFamily="49" charset="-122"/>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chemeClr val="accent2"/>
                          </a:solidFill>
                          <a:effectLst/>
                          <a:latin typeface="幼圆" pitchFamily="49" charset="-122"/>
                          <a:ea typeface="幼圆" pitchFamily="49" charset="-122"/>
                        </a:rPr>
                        <a:t>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r>
              <a:tr h="3381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rgbClr val="00B200"/>
                          </a:solidFill>
                          <a:effectLst/>
                          <a:latin typeface="Arial" charset="0"/>
                          <a:ea typeface="幼圆" pitchFamily="49"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rgbClr val="0000FF"/>
                          </a:solidFill>
                          <a:effectLst/>
                          <a:latin typeface="Arial" charset="0"/>
                          <a:ea typeface="幼圆"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rgbClr val="0000FF"/>
                          </a:solidFill>
                          <a:effectLst/>
                          <a:latin typeface="Arial" charset="0"/>
                          <a:ea typeface="幼圆"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Arial" charset="0"/>
                          <a:ea typeface="幼圆"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Arial" charset="0"/>
                          <a:ea typeface="幼圆"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Arial" charset="0"/>
                          <a:ea typeface="幼圆" pitchFamily="49"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r>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rgbClr val="00B200"/>
                          </a:solidFill>
                          <a:effectLst/>
                          <a:latin typeface="Arial" charset="0"/>
                          <a:ea typeface="幼圆" pitchFamily="49"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rgbClr val="0000FF"/>
                          </a:solidFill>
                          <a:effectLst/>
                          <a:latin typeface="Arial" charset="0"/>
                          <a:ea typeface="幼圆"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rgbClr val="0000FF"/>
                          </a:solidFill>
                          <a:effectLst/>
                          <a:latin typeface="Arial" charset="0"/>
                          <a:ea typeface="幼圆"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Arial" charset="0"/>
                          <a:ea typeface="幼圆"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Arial" charset="0"/>
                          <a:ea typeface="幼圆"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Arial" charset="0"/>
                          <a:ea typeface="幼圆" pitchFamily="49"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r>
              <a:tr h="3413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rgbClr val="00B200"/>
                          </a:solidFill>
                          <a:effectLst/>
                          <a:latin typeface="Arial" charset="0"/>
                          <a:ea typeface="幼圆" pitchFamily="49"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rgbClr val="0000FF"/>
                          </a:solidFill>
                          <a:effectLst/>
                          <a:latin typeface="Arial" charset="0"/>
                          <a:ea typeface="幼圆"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rgbClr val="0000FF"/>
                          </a:solidFill>
                          <a:effectLst/>
                          <a:latin typeface="Arial" charset="0"/>
                          <a:ea typeface="幼圆"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Arial" charset="0"/>
                          <a:ea typeface="幼圆"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Arial" charset="0"/>
                          <a:ea typeface="幼圆"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Arial" charset="0"/>
                          <a:ea typeface="幼圆" pitchFamily="49"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r>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rgbClr val="00B200"/>
                          </a:solidFill>
                          <a:effectLst/>
                          <a:latin typeface="Arial" charset="0"/>
                          <a:ea typeface="幼圆" pitchFamily="49"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rgbClr val="0000FF"/>
                          </a:solidFill>
                          <a:effectLst/>
                          <a:latin typeface="Arial" charset="0"/>
                          <a:ea typeface="幼圆"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rgbClr val="0000FF"/>
                          </a:solidFill>
                          <a:effectLst/>
                          <a:latin typeface="Arial" charset="0"/>
                          <a:ea typeface="幼圆"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Arial" charset="0"/>
                          <a:ea typeface="幼圆"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Arial" charset="0"/>
                          <a:ea typeface="幼圆"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Arial" charset="0"/>
                          <a:ea typeface="幼圆" pitchFamily="49"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r>
              <a:tr h="3381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rgbClr val="00B200"/>
                          </a:solidFill>
                          <a:effectLst/>
                          <a:latin typeface="Arial" charset="0"/>
                          <a:ea typeface="幼圆" pitchFamily="49"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rgbClr val="0000FF"/>
                          </a:solidFill>
                          <a:effectLst/>
                          <a:latin typeface="Arial" charset="0"/>
                          <a:ea typeface="幼圆"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rgbClr val="0000FF"/>
                          </a:solidFill>
                          <a:effectLst/>
                          <a:latin typeface="Arial" charset="0"/>
                          <a:ea typeface="幼圆"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Arial" charset="0"/>
                          <a:ea typeface="幼圆"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Arial" charset="0"/>
                          <a:ea typeface="幼圆"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Arial" charset="0"/>
                          <a:ea typeface="幼圆" pitchFamily="49"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r>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rgbClr val="00B200"/>
                          </a:solidFill>
                          <a:effectLst/>
                          <a:latin typeface="Arial" charset="0"/>
                          <a:ea typeface="幼圆" pitchFamily="49"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rgbClr val="0000FF"/>
                          </a:solidFill>
                          <a:effectLst/>
                          <a:latin typeface="Arial" charset="0"/>
                          <a:ea typeface="幼圆"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rgbClr val="0000FF"/>
                          </a:solidFill>
                          <a:effectLst/>
                          <a:latin typeface="Arial" charset="0"/>
                          <a:ea typeface="幼圆"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Arial" charset="0"/>
                          <a:ea typeface="幼圆"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Arial" charset="0"/>
                          <a:ea typeface="幼圆"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Arial" charset="0"/>
                          <a:ea typeface="幼圆" pitchFamily="49"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r>
              <a:tr h="3381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rgbClr val="00B200"/>
                          </a:solidFill>
                          <a:effectLst/>
                          <a:latin typeface="Arial" charset="0"/>
                          <a:ea typeface="幼圆" pitchFamily="49"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rgbClr val="0000FF"/>
                          </a:solidFill>
                          <a:effectLst/>
                          <a:latin typeface="Arial" charset="0"/>
                          <a:ea typeface="幼圆"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rgbClr val="0000FF"/>
                          </a:solidFill>
                          <a:effectLst/>
                          <a:latin typeface="Arial" charset="0"/>
                          <a:ea typeface="幼圆"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Arial" charset="0"/>
                          <a:ea typeface="幼圆"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Arial" charset="0"/>
                          <a:ea typeface="幼圆"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Arial" charset="0"/>
                          <a:ea typeface="幼圆" pitchFamily="49"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r>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rgbClr val="00B200"/>
                          </a:solidFill>
                          <a:effectLst/>
                          <a:latin typeface="Arial" charset="0"/>
                          <a:ea typeface="幼圆" pitchFamily="49"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rgbClr val="0000FF"/>
                          </a:solidFill>
                          <a:effectLst/>
                          <a:latin typeface="Arial" charset="0"/>
                          <a:ea typeface="幼圆"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rgbClr val="0000FF"/>
                          </a:solidFill>
                          <a:effectLst/>
                          <a:latin typeface="Arial" charset="0"/>
                          <a:ea typeface="幼圆"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Arial" charset="0"/>
                          <a:ea typeface="幼圆"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Arial" charset="0"/>
                          <a:ea typeface="幼圆"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Arial" charset="0"/>
                          <a:ea typeface="幼圆" pitchFamily="49"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r>
            </a:tbl>
          </a:graphicData>
        </a:graphic>
      </p:graphicFrame>
      <p:graphicFrame>
        <p:nvGraphicFramePr>
          <p:cNvPr id="6223" name="Group 79"/>
          <p:cNvGraphicFramePr>
            <a:graphicFrameLocks noGrp="1"/>
          </p:cNvGraphicFramePr>
          <p:nvPr/>
        </p:nvGraphicFramePr>
        <p:xfrm>
          <a:off x="4392613" y="4354513"/>
          <a:ext cx="2430462" cy="1947355"/>
        </p:xfrm>
        <a:graphic>
          <a:graphicData uri="http://schemas.openxmlformats.org/drawingml/2006/table">
            <a:tbl>
              <a:tblPr/>
              <a:tblGrid>
                <a:gridCol w="944562"/>
                <a:gridCol w="693738"/>
                <a:gridCol w="792162"/>
              </a:tblGrid>
              <a:tr h="4413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rgbClr val="0000FF"/>
                          </a:solidFill>
                          <a:effectLst/>
                          <a:latin typeface="Arial" charset="0"/>
                          <a:ea typeface="幼圆" pitchFamily="49" charset="-122"/>
                        </a:rPr>
                        <a:t>      </a:t>
                      </a:r>
                      <a:r>
                        <a:rPr kumimoji="0" lang="en-US" altLang="zh-CN" sz="1400" b="1" i="0" u="none" strike="noStrike" cap="none" normalizeH="0" baseline="0" smtClean="0">
                          <a:ln>
                            <a:noFill/>
                          </a:ln>
                          <a:solidFill>
                            <a:srgbClr val="0000FF"/>
                          </a:solidFill>
                          <a:effectLst/>
                          <a:latin typeface="幼圆" pitchFamily="49" charset="-122"/>
                          <a:ea typeface="幼圆" pitchFamily="49" charset="-122"/>
                        </a:rPr>
                        <a:t>X</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rgbClr val="0000FF"/>
                          </a:solidFill>
                          <a:effectLst/>
                          <a:latin typeface="幼圆" pitchFamily="49" charset="-122"/>
                          <a:ea typeface="幼圆" pitchFamily="49" charset="-122"/>
                        </a:rPr>
                        <a:t>Q</a:t>
                      </a:r>
                      <a:r>
                        <a:rPr kumimoji="0" lang="en-US" altLang="zh-CN" sz="1400" b="1" i="0" u="none" strike="noStrike" cap="none" normalizeH="0" baseline="-25000" smtClean="0">
                          <a:ln>
                            <a:noFill/>
                          </a:ln>
                          <a:solidFill>
                            <a:srgbClr val="0000FF"/>
                          </a:solidFill>
                          <a:effectLst/>
                          <a:latin typeface="幼圆" pitchFamily="49" charset="-122"/>
                          <a:ea typeface="幼圆" pitchFamily="49" charset="-122"/>
                        </a:rPr>
                        <a:t>1 </a:t>
                      </a:r>
                      <a:r>
                        <a:rPr kumimoji="0" lang="en-US" altLang="zh-CN" sz="1400" b="1" i="0" u="none" strike="noStrike" cap="none" normalizeH="0" baseline="0" smtClean="0">
                          <a:ln>
                            <a:noFill/>
                          </a:ln>
                          <a:solidFill>
                            <a:srgbClr val="0000FF"/>
                          </a:solidFill>
                          <a:effectLst/>
                          <a:latin typeface="幼圆" pitchFamily="49" charset="-122"/>
                          <a:ea typeface="幼圆" pitchFamily="49" charset="-122"/>
                        </a:rPr>
                        <a:t>Q</a:t>
                      </a:r>
                      <a:r>
                        <a:rPr kumimoji="0" lang="en-US" altLang="zh-CN" sz="1400" b="1" i="0" u="none" strike="noStrike" cap="none" normalizeH="0" baseline="-25000" smtClean="0">
                          <a:ln>
                            <a:noFill/>
                          </a:ln>
                          <a:solidFill>
                            <a:srgbClr val="0000FF"/>
                          </a:solidFill>
                          <a:effectLst/>
                          <a:latin typeface="幼圆" pitchFamily="49" charset="-122"/>
                          <a:ea typeface="幼圆" pitchFamily="49"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rgbClr val="0000FF"/>
                          </a:solidFill>
                          <a:effectLst/>
                          <a:latin typeface="幼圆" pitchFamily="49" charset="-122"/>
                          <a:ea typeface="幼圆" pitchFamily="49"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rgbClr val="0000FF"/>
                          </a:solidFill>
                          <a:effectLst/>
                          <a:latin typeface="幼圆" pitchFamily="49" charset="-122"/>
                          <a:ea typeface="幼圆" pitchFamily="49" charset="-122"/>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r>
              <a:tr h="3111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0000FF"/>
                          </a:solidFill>
                          <a:effectLst/>
                          <a:latin typeface="Arial" charset="0"/>
                          <a:ea typeface="幼圆" pitchFamily="49" charset="-122"/>
                        </a:rPr>
                        <a:t>0 0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400" b="1" i="0" u="none" strike="noStrike" cap="none" normalizeH="0" baseline="0" smtClean="0">
                        <a:ln>
                          <a:noFill/>
                        </a:ln>
                        <a:solidFill>
                          <a:srgbClr val="0000FF"/>
                        </a:solidFill>
                        <a:effectLst/>
                        <a:latin typeface="幼圆" pitchFamily="49" charset="-122"/>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400" b="1" i="0" u="none" strike="noStrike" cap="none" normalizeH="0" baseline="0" smtClean="0">
                        <a:ln>
                          <a:noFill/>
                        </a:ln>
                        <a:solidFill>
                          <a:srgbClr val="0000FF"/>
                        </a:solidFill>
                        <a:effectLst/>
                        <a:latin typeface="幼圆" pitchFamily="49" charset="-122"/>
                        <a:ea typeface="幼圆"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r>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0000FF"/>
                          </a:solidFill>
                          <a:effectLst/>
                          <a:latin typeface="Arial" charset="0"/>
                          <a:ea typeface="幼圆" pitchFamily="49" charset="-122"/>
                        </a:rPr>
                        <a:t>0 1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400" b="1" i="0" u="none" strike="noStrike" cap="none" normalizeH="0" baseline="0" smtClean="0">
                        <a:ln>
                          <a:noFill/>
                        </a:ln>
                        <a:solidFill>
                          <a:srgbClr val="0000FF"/>
                        </a:solidFill>
                        <a:effectLst/>
                        <a:latin typeface="幼圆" pitchFamily="49" charset="-122"/>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400" b="1" i="0" u="none" strike="noStrike" cap="none" normalizeH="0" baseline="0" smtClean="0">
                        <a:ln>
                          <a:noFill/>
                        </a:ln>
                        <a:solidFill>
                          <a:srgbClr val="0000FF"/>
                        </a:solidFill>
                        <a:effectLst/>
                        <a:latin typeface="幼圆" pitchFamily="49" charset="-122"/>
                        <a:ea typeface="幼圆"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r>
              <a:tr h="2873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0000FF"/>
                          </a:solidFill>
                          <a:effectLst/>
                          <a:latin typeface="Arial" charset="0"/>
                          <a:ea typeface="幼圆" pitchFamily="49" charset="-122"/>
                        </a:rPr>
                        <a:t>1 0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400" b="1" i="0" u="none" strike="noStrike" cap="none" normalizeH="0" baseline="0" smtClean="0">
                        <a:ln>
                          <a:noFill/>
                        </a:ln>
                        <a:solidFill>
                          <a:srgbClr val="0000FF"/>
                        </a:solidFill>
                        <a:effectLst/>
                        <a:latin typeface="幼圆" pitchFamily="49" charset="-122"/>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400" b="1" i="0" u="none" strike="noStrike" cap="none" normalizeH="0" baseline="0" smtClean="0">
                        <a:ln>
                          <a:noFill/>
                        </a:ln>
                        <a:solidFill>
                          <a:srgbClr val="0000FF"/>
                        </a:solidFill>
                        <a:effectLst/>
                        <a:latin typeface="幼圆" pitchFamily="49" charset="-122"/>
                        <a:ea typeface="幼圆"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r>
              <a:tr h="376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0000FF"/>
                          </a:solidFill>
                          <a:effectLst/>
                          <a:latin typeface="Arial" charset="0"/>
                          <a:ea typeface="幼圆" pitchFamily="49" charset="-122"/>
                        </a:rPr>
                        <a:t>1 1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400" b="1" i="0" u="none" strike="noStrike" cap="none" normalizeH="0" baseline="0" smtClean="0">
                        <a:ln>
                          <a:noFill/>
                        </a:ln>
                        <a:solidFill>
                          <a:srgbClr val="0000FF"/>
                        </a:solidFill>
                        <a:effectLst/>
                        <a:latin typeface="幼圆" pitchFamily="49" charset="-122"/>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400" b="1" i="0" u="none" strike="noStrike" cap="none" normalizeH="0" baseline="0" smtClean="0">
                        <a:ln>
                          <a:noFill/>
                        </a:ln>
                        <a:solidFill>
                          <a:srgbClr val="0000FF"/>
                        </a:solidFill>
                        <a:effectLst/>
                        <a:latin typeface="幼圆" pitchFamily="49" charset="-122"/>
                        <a:ea typeface="幼圆"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r>
            </a:tbl>
          </a:graphicData>
        </a:graphic>
      </p:graphicFrame>
      <p:sp>
        <p:nvSpPr>
          <p:cNvPr id="6250" name="Rectangle 106"/>
          <p:cNvSpPr>
            <a:spLocks noChangeArrowheads="1"/>
          </p:cNvSpPr>
          <p:nvPr/>
        </p:nvSpPr>
        <p:spPr bwMode="auto">
          <a:xfrm>
            <a:off x="341313" y="2206625"/>
            <a:ext cx="5670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400">
                <a:solidFill>
                  <a:schemeClr val="hlink"/>
                </a:solidFill>
                <a:ea typeface="黑体" pitchFamily="2" charset="-122"/>
              </a:rPr>
              <a:t>由状态转换真值表作出电路状态转换表：</a:t>
            </a:r>
          </a:p>
        </p:txBody>
      </p:sp>
      <p:sp>
        <p:nvSpPr>
          <p:cNvPr id="6251" name="AutoShape 107"/>
          <p:cNvSpPr>
            <a:spLocks noChangeArrowheads="1"/>
          </p:cNvSpPr>
          <p:nvPr/>
        </p:nvSpPr>
        <p:spPr bwMode="auto">
          <a:xfrm>
            <a:off x="3924300" y="4478338"/>
            <a:ext cx="371475" cy="360362"/>
          </a:xfrm>
          <a:prstGeom prst="notchedRightArrow">
            <a:avLst>
              <a:gd name="adj1" fmla="val 50000"/>
              <a:gd name="adj2" fmla="val 25771"/>
            </a:avLst>
          </a:prstGeom>
          <a:noFill/>
          <a:ln w="25400" algn="ctr">
            <a:solidFill>
              <a:srgbClr val="00B2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52" name="Rectangle 108"/>
          <p:cNvSpPr>
            <a:spLocks noChangeArrowheads="1"/>
          </p:cNvSpPr>
          <p:nvPr/>
        </p:nvSpPr>
        <p:spPr bwMode="auto">
          <a:xfrm>
            <a:off x="746125" y="5776913"/>
            <a:ext cx="23177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a:solidFill>
                  <a:schemeClr val="hlink"/>
                </a:solidFill>
                <a:ea typeface="黑体" pitchFamily="2" charset="-122"/>
              </a:rPr>
              <a:t>电路状态转换表</a:t>
            </a:r>
          </a:p>
        </p:txBody>
      </p:sp>
      <p:sp>
        <p:nvSpPr>
          <p:cNvPr id="6253" name="Text Box 109"/>
          <p:cNvSpPr txBox="1">
            <a:spLocks noChangeArrowheads="1"/>
          </p:cNvSpPr>
          <p:nvPr/>
        </p:nvSpPr>
        <p:spPr bwMode="auto">
          <a:xfrm>
            <a:off x="3851275" y="3429000"/>
            <a:ext cx="51847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a:ea typeface="幼圆" pitchFamily="49" charset="-122"/>
              </a:rPr>
              <a:t>现态</a:t>
            </a:r>
            <a:r>
              <a:rPr lang="en-US" altLang="zh-CN" sz="2400">
                <a:ea typeface="幼圆" pitchFamily="49" charset="-122"/>
              </a:rPr>
              <a:t>00</a:t>
            </a:r>
            <a:r>
              <a:rPr lang="zh-CN" altLang="en-US" sz="2400">
                <a:ea typeface="幼圆" pitchFamily="49" charset="-122"/>
              </a:rPr>
              <a:t>，输入为</a:t>
            </a:r>
            <a:r>
              <a:rPr lang="en-US" altLang="zh-CN" sz="2400">
                <a:ea typeface="幼圆" pitchFamily="49" charset="-122"/>
              </a:rPr>
              <a:t>0</a:t>
            </a:r>
            <a:r>
              <a:rPr lang="zh-CN" altLang="en-US" sz="2400">
                <a:ea typeface="幼圆" pitchFamily="49" charset="-122"/>
              </a:rPr>
              <a:t>，次态</a:t>
            </a:r>
            <a:r>
              <a:rPr lang="en-US" altLang="zh-CN" sz="2400">
                <a:ea typeface="幼圆" pitchFamily="49" charset="-122"/>
              </a:rPr>
              <a:t>01</a:t>
            </a:r>
            <a:r>
              <a:rPr lang="zh-CN" altLang="en-US" sz="2400">
                <a:ea typeface="幼圆" pitchFamily="49" charset="-122"/>
              </a:rPr>
              <a:t>，输出为</a:t>
            </a:r>
            <a:r>
              <a:rPr lang="en-US" altLang="zh-CN" sz="2400">
                <a:ea typeface="幼圆" pitchFamily="49" charset="-122"/>
              </a:rPr>
              <a:t>1</a:t>
            </a:r>
          </a:p>
        </p:txBody>
      </p:sp>
      <p:sp>
        <p:nvSpPr>
          <p:cNvPr id="6254" name="Rectangle 110"/>
          <p:cNvSpPr>
            <a:spLocks noChangeArrowheads="1"/>
          </p:cNvSpPr>
          <p:nvPr/>
        </p:nvSpPr>
        <p:spPr bwMode="auto">
          <a:xfrm>
            <a:off x="3836988" y="3833813"/>
            <a:ext cx="52800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a:ea typeface="幼圆" pitchFamily="49" charset="-122"/>
              </a:rPr>
              <a:t>现态</a:t>
            </a:r>
            <a:r>
              <a:rPr lang="en-US" altLang="zh-CN" sz="2400">
                <a:ea typeface="幼圆" pitchFamily="49" charset="-122"/>
              </a:rPr>
              <a:t>00</a:t>
            </a:r>
            <a:r>
              <a:rPr lang="zh-CN" altLang="en-US" sz="2400">
                <a:ea typeface="幼圆" pitchFamily="49" charset="-122"/>
              </a:rPr>
              <a:t>，输入为</a:t>
            </a:r>
            <a:r>
              <a:rPr lang="en-US" altLang="zh-CN" sz="2400">
                <a:ea typeface="幼圆" pitchFamily="49" charset="-122"/>
              </a:rPr>
              <a:t>1</a:t>
            </a:r>
            <a:r>
              <a:rPr lang="zh-CN" altLang="en-US" sz="2400">
                <a:ea typeface="幼圆" pitchFamily="49" charset="-122"/>
              </a:rPr>
              <a:t>，次态</a:t>
            </a:r>
            <a:r>
              <a:rPr lang="en-US" altLang="zh-CN" sz="2400">
                <a:ea typeface="幼圆" pitchFamily="49" charset="-122"/>
              </a:rPr>
              <a:t>11</a:t>
            </a:r>
            <a:r>
              <a:rPr lang="zh-CN" altLang="en-US" sz="2400">
                <a:ea typeface="幼圆" pitchFamily="49" charset="-122"/>
              </a:rPr>
              <a:t>，输出为</a:t>
            </a:r>
            <a:r>
              <a:rPr lang="en-US" altLang="zh-CN" sz="2400">
                <a:ea typeface="幼圆" pitchFamily="49" charset="-122"/>
              </a:rPr>
              <a:t>0</a:t>
            </a:r>
          </a:p>
        </p:txBody>
      </p:sp>
      <p:sp>
        <p:nvSpPr>
          <p:cNvPr id="6255" name="Rectangle 111"/>
          <p:cNvSpPr>
            <a:spLocks noChangeArrowheads="1"/>
          </p:cNvSpPr>
          <p:nvPr/>
        </p:nvSpPr>
        <p:spPr bwMode="auto">
          <a:xfrm>
            <a:off x="3878263" y="2611438"/>
            <a:ext cx="43211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400">
                <a:ea typeface="幼圆" pitchFamily="49" charset="-122"/>
              </a:rPr>
              <a:t>a</a:t>
            </a:r>
            <a:r>
              <a:rPr lang="zh-CN" altLang="en-US" sz="2400">
                <a:latin typeface="幼圆" pitchFamily="49" charset="-122"/>
                <a:ea typeface="幼圆" pitchFamily="49" charset="-122"/>
              </a:rPr>
              <a:t>、列</a:t>
            </a:r>
            <a:r>
              <a:rPr lang="en-US" altLang="zh-CN" sz="2400">
                <a:solidFill>
                  <a:schemeClr val="hlink"/>
                </a:solidFill>
                <a:ea typeface="幼圆" pitchFamily="49" charset="-122"/>
              </a:rPr>
              <a:t>Q</a:t>
            </a:r>
            <a:r>
              <a:rPr lang="en-US" altLang="zh-CN" sz="2400" baseline="-4000">
                <a:solidFill>
                  <a:schemeClr val="hlink"/>
                </a:solidFill>
                <a:ea typeface="幼圆" pitchFamily="49" charset="-122"/>
              </a:rPr>
              <a:t>1</a:t>
            </a:r>
            <a:r>
              <a:rPr lang="en-US" altLang="zh-CN" sz="2400">
                <a:solidFill>
                  <a:schemeClr val="hlink"/>
                </a:solidFill>
                <a:ea typeface="幼圆" pitchFamily="49" charset="-122"/>
              </a:rPr>
              <a:t>Q</a:t>
            </a:r>
            <a:r>
              <a:rPr lang="en-US" altLang="zh-CN" sz="2400" baseline="-4000">
                <a:solidFill>
                  <a:schemeClr val="hlink"/>
                </a:solidFill>
                <a:ea typeface="幼圆" pitchFamily="49" charset="-122"/>
              </a:rPr>
              <a:t>0</a:t>
            </a:r>
            <a:r>
              <a:rPr lang="zh-CN" altLang="en-US" sz="2400">
                <a:latin typeface="幼圆" pitchFamily="49" charset="-122"/>
                <a:ea typeface="幼圆" pitchFamily="49" charset="-122"/>
              </a:rPr>
              <a:t>全部组合</a:t>
            </a:r>
          </a:p>
        </p:txBody>
      </p:sp>
      <p:sp>
        <p:nvSpPr>
          <p:cNvPr id="6256" name="Rectangle 112"/>
          <p:cNvSpPr>
            <a:spLocks noChangeArrowheads="1"/>
          </p:cNvSpPr>
          <p:nvPr/>
        </p:nvSpPr>
        <p:spPr bwMode="auto">
          <a:xfrm>
            <a:off x="3933825" y="2979738"/>
            <a:ext cx="48244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lang="en-US" altLang="zh-CN" sz="2400">
                <a:ea typeface="幼圆" pitchFamily="49" charset="-122"/>
              </a:rPr>
              <a:t>b</a:t>
            </a:r>
            <a:r>
              <a:rPr lang="zh-CN" altLang="en-US" sz="2400">
                <a:latin typeface="幼圆" pitchFamily="49" charset="-122"/>
                <a:ea typeface="幼圆" pitchFamily="49" charset="-122"/>
              </a:rPr>
              <a:t>、顶部标注输入</a:t>
            </a:r>
            <a:r>
              <a:rPr lang="en-US" altLang="zh-CN" sz="2400" b="1">
                <a:solidFill>
                  <a:schemeClr val="hlink"/>
                </a:solidFill>
                <a:ea typeface="幼圆" pitchFamily="49" charset="-122"/>
              </a:rPr>
              <a:t>X</a:t>
            </a:r>
            <a:r>
              <a:rPr lang="zh-CN" altLang="en-US" sz="2400">
                <a:latin typeface="幼圆" pitchFamily="49" charset="-122"/>
                <a:ea typeface="幼圆" pitchFamily="49" charset="-122"/>
              </a:rPr>
              <a:t>的可能状态</a:t>
            </a:r>
          </a:p>
        </p:txBody>
      </p:sp>
      <p:sp>
        <p:nvSpPr>
          <p:cNvPr id="6257" name="Rectangle 113"/>
          <p:cNvSpPr>
            <a:spLocks noChangeArrowheads="1"/>
          </p:cNvSpPr>
          <p:nvPr/>
        </p:nvSpPr>
        <p:spPr bwMode="auto">
          <a:xfrm>
            <a:off x="6846888" y="5170488"/>
            <a:ext cx="21463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chemeClr val="hlink"/>
                </a:solidFill>
                <a:ea typeface="幼圆" pitchFamily="49" charset="-122"/>
              </a:rPr>
              <a:t>Q</a:t>
            </a:r>
            <a:r>
              <a:rPr lang="en-US" altLang="zh-CN" sz="2400" baseline="-4000">
                <a:solidFill>
                  <a:schemeClr val="hlink"/>
                </a:solidFill>
                <a:ea typeface="幼圆" pitchFamily="49" charset="-122"/>
              </a:rPr>
              <a:t>1</a:t>
            </a:r>
            <a:r>
              <a:rPr lang="en-US" altLang="zh-CN" sz="2400" baseline="30000">
                <a:solidFill>
                  <a:schemeClr val="hlink"/>
                </a:solidFill>
                <a:ea typeface="幼圆" pitchFamily="49" charset="-122"/>
              </a:rPr>
              <a:t>n+1</a:t>
            </a:r>
            <a:r>
              <a:rPr lang="zh-CN" altLang="en-US" sz="2400">
                <a:solidFill>
                  <a:schemeClr val="hlink"/>
                </a:solidFill>
                <a:ea typeface="幼圆" pitchFamily="49" charset="-122"/>
              </a:rPr>
              <a:t>，</a:t>
            </a:r>
            <a:r>
              <a:rPr lang="en-US" altLang="zh-CN" sz="2400">
                <a:solidFill>
                  <a:schemeClr val="hlink"/>
                </a:solidFill>
                <a:ea typeface="幼圆" pitchFamily="49" charset="-122"/>
              </a:rPr>
              <a:t>Q</a:t>
            </a:r>
            <a:r>
              <a:rPr lang="en-US" altLang="zh-CN" sz="2400" baseline="-4000">
                <a:solidFill>
                  <a:schemeClr val="hlink"/>
                </a:solidFill>
                <a:ea typeface="幼圆" pitchFamily="49" charset="-122"/>
              </a:rPr>
              <a:t>0</a:t>
            </a:r>
            <a:r>
              <a:rPr lang="en-US" altLang="zh-CN" sz="2400" baseline="30000">
                <a:solidFill>
                  <a:schemeClr val="hlink"/>
                </a:solidFill>
                <a:ea typeface="幼圆" pitchFamily="49" charset="-122"/>
              </a:rPr>
              <a:t>n+1</a:t>
            </a:r>
            <a:r>
              <a:rPr lang="en-US" altLang="zh-CN" sz="2400">
                <a:solidFill>
                  <a:schemeClr val="hlink"/>
                </a:solidFill>
                <a:ea typeface="幼圆" pitchFamily="49" charset="-122"/>
              </a:rPr>
              <a:t>/Z</a:t>
            </a:r>
          </a:p>
        </p:txBody>
      </p:sp>
      <p:sp>
        <p:nvSpPr>
          <p:cNvPr id="6258" name="Rectangle 114"/>
          <p:cNvSpPr>
            <a:spLocks noChangeArrowheads="1"/>
          </p:cNvSpPr>
          <p:nvPr/>
        </p:nvSpPr>
        <p:spPr bwMode="auto">
          <a:xfrm>
            <a:off x="5343525" y="4910138"/>
            <a:ext cx="1479550" cy="1376362"/>
          </a:xfrm>
          <a:prstGeom prst="rect">
            <a:avLst/>
          </a:prstGeom>
          <a:noFill/>
          <a:ln w="25400" algn="ctr">
            <a:solidFill>
              <a:schemeClr val="hlink"/>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63" name="Text Box 119"/>
          <p:cNvSpPr txBox="1">
            <a:spLocks noChangeArrowheads="1"/>
          </p:cNvSpPr>
          <p:nvPr/>
        </p:nvSpPr>
        <p:spPr bwMode="auto">
          <a:xfrm>
            <a:off x="5337175" y="4914900"/>
            <a:ext cx="900113"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ea typeface="幼圆" pitchFamily="49" charset="-122"/>
              </a:rPr>
              <a:t>01/</a:t>
            </a:r>
            <a:r>
              <a:rPr lang="en-US" altLang="zh-CN" b="1">
                <a:solidFill>
                  <a:schemeClr val="tx2"/>
                </a:solidFill>
                <a:ea typeface="幼圆" pitchFamily="49" charset="-122"/>
              </a:rPr>
              <a:t>1</a:t>
            </a:r>
          </a:p>
        </p:txBody>
      </p:sp>
      <p:sp>
        <p:nvSpPr>
          <p:cNvPr id="6264" name="Text Box 120"/>
          <p:cNvSpPr txBox="1">
            <a:spLocks noChangeArrowheads="1"/>
          </p:cNvSpPr>
          <p:nvPr/>
        </p:nvSpPr>
        <p:spPr bwMode="auto">
          <a:xfrm>
            <a:off x="5337175" y="5248275"/>
            <a:ext cx="900113"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ea typeface="幼圆" pitchFamily="49" charset="-122"/>
              </a:rPr>
              <a:t>10/</a:t>
            </a:r>
            <a:r>
              <a:rPr lang="en-US" altLang="zh-CN" b="1">
                <a:solidFill>
                  <a:schemeClr val="tx2"/>
                </a:solidFill>
                <a:ea typeface="幼圆" pitchFamily="49" charset="-122"/>
              </a:rPr>
              <a:t>1</a:t>
            </a:r>
          </a:p>
        </p:txBody>
      </p:sp>
      <p:sp>
        <p:nvSpPr>
          <p:cNvPr id="6265" name="Text Box 121"/>
          <p:cNvSpPr txBox="1">
            <a:spLocks noChangeArrowheads="1"/>
          </p:cNvSpPr>
          <p:nvPr/>
        </p:nvSpPr>
        <p:spPr bwMode="auto">
          <a:xfrm>
            <a:off x="5337175" y="5592763"/>
            <a:ext cx="900113"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ea typeface="幼圆" pitchFamily="49" charset="-122"/>
              </a:rPr>
              <a:t>11/</a:t>
            </a:r>
            <a:r>
              <a:rPr lang="en-US" altLang="zh-CN" b="1">
                <a:solidFill>
                  <a:schemeClr val="tx2"/>
                </a:solidFill>
                <a:ea typeface="幼圆" pitchFamily="49" charset="-122"/>
              </a:rPr>
              <a:t>1</a:t>
            </a:r>
          </a:p>
        </p:txBody>
      </p:sp>
      <p:sp>
        <p:nvSpPr>
          <p:cNvPr id="6266" name="Text Box 122"/>
          <p:cNvSpPr txBox="1">
            <a:spLocks noChangeArrowheads="1"/>
          </p:cNvSpPr>
          <p:nvPr/>
        </p:nvSpPr>
        <p:spPr bwMode="auto">
          <a:xfrm>
            <a:off x="5337175" y="5932488"/>
            <a:ext cx="900113"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ea typeface="幼圆" pitchFamily="49" charset="-122"/>
              </a:rPr>
              <a:t>00/</a:t>
            </a:r>
            <a:r>
              <a:rPr lang="en-US" altLang="zh-CN" b="1">
                <a:solidFill>
                  <a:schemeClr val="tx2"/>
                </a:solidFill>
                <a:ea typeface="幼圆" pitchFamily="49" charset="-122"/>
              </a:rPr>
              <a:t>1</a:t>
            </a:r>
          </a:p>
        </p:txBody>
      </p:sp>
      <p:sp>
        <p:nvSpPr>
          <p:cNvPr id="6267" name="Text Box 123"/>
          <p:cNvSpPr txBox="1">
            <a:spLocks noChangeArrowheads="1"/>
          </p:cNvSpPr>
          <p:nvPr/>
        </p:nvSpPr>
        <p:spPr bwMode="auto">
          <a:xfrm>
            <a:off x="6030913" y="4910138"/>
            <a:ext cx="900112"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ea typeface="幼圆" pitchFamily="49" charset="-122"/>
              </a:rPr>
              <a:t>11/</a:t>
            </a:r>
            <a:r>
              <a:rPr lang="en-US" altLang="zh-CN" b="1">
                <a:solidFill>
                  <a:schemeClr val="tx2"/>
                </a:solidFill>
                <a:ea typeface="幼圆" pitchFamily="49" charset="-122"/>
              </a:rPr>
              <a:t>0</a:t>
            </a:r>
          </a:p>
        </p:txBody>
      </p:sp>
      <p:sp>
        <p:nvSpPr>
          <p:cNvPr id="6268" name="Text Box 124"/>
          <p:cNvSpPr txBox="1">
            <a:spLocks noChangeArrowheads="1"/>
          </p:cNvSpPr>
          <p:nvPr/>
        </p:nvSpPr>
        <p:spPr bwMode="auto">
          <a:xfrm>
            <a:off x="6026150" y="5256213"/>
            <a:ext cx="900113"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ea typeface="幼圆" pitchFamily="49" charset="-122"/>
              </a:rPr>
              <a:t>00/</a:t>
            </a:r>
            <a:r>
              <a:rPr lang="en-US" altLang="zh-CN" b="1">
                <a:solidFill>
                  <a:schemeClr val="tx2"/>
                </a:solidFill>
                <a:ea typeface="幼圆" pitchFamily="49" charset="-122"/>
              </a:rPr>
              <a:t>0</a:t>
            </a:r>
          </a:p>
        </p:txBody>
      </p:sp>
      <p:sp>
        <p:nvSpPr>
          <p:cNvPr id="6269" name="Text Box 125"/>
          <p:cNvSpPr txBox="1">
            <a:spLocks noChangeArrowheads="1"/>
          </p:cNvSpPr>
          <p:nvPr/>
        </p:nvSpPr>
        <p:spPr bwMode="auto">
          <a:xfrm>
            <a:off x="6026150" y="5584825"/>
            <a:ext cx="900113"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ea typeface="幼圆" pitchFamily="49" charset="-122"/>
              </a:rPr>
              <a:t>01/</a:t>
            </a:r>
            <a:r>
              <a:rPr lang="en-US" altLang="zh-CN" b="1">
                <a:solidFill>
                  <a:schemeClr val="tx2"/>
                </a:solidFill>
                <a:ea typeface="幼圆" pitchFamily="49" charset="-122"/>
              </a:rPr>
              <a:t>1</a:t>
            </a:r>
          </a:p>
        </p:txBody>
      </p:sp>
      <p:sp>
        <p:nvSpPr>
          <p:cNvPr id="6270" name="Text Box 126"/>
          <p:cNvSpPr txBox="1">
            <a:spLocks noChangeArrowheads="1"/>
          </p:cNvSpPr>
          <p:nvPr/>
        </p:nvSpPr>
        <p:spPr bwMode="auto">
          <a:xfrm>
            <a:off x="6030913" y="5929313"/>
            <a:ext cx="900112"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ea typeface="幼圆" pitchFamily="49" charset="-122"/>
              </a:rPr>
              <a:t>10/</a:t>
            </a:r>
            <a:r>
              <a:rPr lang="en-US" altLang="zh-CN" b="1">
                <a:solidFill>
                  <a:schemeClr val="tx2"/>
                </a:solidFill>
                <a:ea typeface="幼圆" pitchFamily="49" charset="-122"/>
              </a:rPr>
              <a:t>1</a:t>
            </a:r>
          </a:p>
        </p:txBody>
      </p:sp>
      <p:sp>
        <p:nvSpPr>
          <p:cNvPr id="6271" name="Rectangle 127"/>
          <p:cNvSpPr>
            <a:spLocks noChangeArrowheads="1"/>
          </p:cNvSpPr>
          <p:nvPr/>
        </p:nvSpPr>
        <p:spPr bwMode="auto">
          <a:xfrm>
            <a:off x="468313" y="3062288"/>
            <a:ext cx="320675" cy="1358900"/>
          </a:xfrm>
          <a:prstGeom prst="rect">
            <a:avLst/>
          </a:prstGeom>
          <a:solidFill>
            <a:schemeClr val="tx2">
              <a:alpha val="50000"/>
            </a:schemeClr>
          </a:solidFill>
          <a:ln>
            <a:noFill/>
          </a:ln>
          <a:effectLst/>
          <a:extLs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72" name="Rectangle 128"/>
          <p:cNvSpPr>
            <a:spLocks noChangeArrowheads="1"/>
          </p:cNvSpPr>
          <p:nvPr/>
        </p:nvSpPr>
        <p:spPr bwMode="auto">
          <a:xfrm>
            <a:off x="5343525" y="4354513"/>
            <a:ext cx="668338" cy="534987"/>
          </a:xfrm>
          <a:prstGeom prst="rect">
            <a:avLst/>
          </a:prstGeom>
          <a:solidFill>
            <a:schemeClr val="tx2">
              <a:alpha val="50000"/>
            </a:schemeClr>
          </a:solidFill>
          <a:ln>
            <a:noFill/>
          </a:ln>
          <a:effectLst/>
          <a:extLs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73" name="Rectangle 129"/>
          <p:cNvSpPr>
            <a:spLocks noChangeArrowheads="1"/>
          </p:cNvSpPr>
          <p:nvPr/>
        </p:nvSpPr>
        <p:spPr bwMode="auto">
          <a:xfrm>
            <a:off x="788988" y="3062288"/>
            <a:ext cx="974725" cy="338137"/>
          </a:xfrm>
          <a:prstGeom prst="rect">
            <a:avLst/>
          </a:prstGeom>
          <a:solidFill>
            <a:schemeClr val="hlink">
              <a:alpha val="50000"/>
            </a:schemeClr>
          </a:solidFill>
          <a:ln>
            <a:noFill/>
          </a:ln>
          <a:effectLst/>
          <a:extLs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74" name="Rectangle 130"/>
          <p:cNvSpPr>
            <a:spLocks noChangeArrowheads="1"/>
          </p:cNvSpPr>
          <p:nvPr/>
        </p:nvSpPr>
        <p:spPr bwMode="auto">
          <a:xfrm>
            <a:off x="4398963" y="4913313"/>
            <a:ext cx="944562" cy="334962"/>
          </a:xfrm>
          <a:prstGeom prst="rect">
            <a:avLst/>
          </a:prstGeom>
          <a:solidFill>
            <a:schemeClr val="hlink">
              <a:alpha val="50000"/>
            </a:schemeClr>
          </a:solidFill>
          <a:ln>
            <a:noFill/>
          </a:ln>
          <a:effectLst/>
          <a:extLs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75" name="Rectangle 131"/>
          <p:cNvSpPr>
            <a:spLocks noChangeArrowheads="1"/>
          </p:cNvSpPr>
          <p:nvPr/>
        </p:nvSpPr>
        <p:spPr bwMode="auto">
          <a:xfrm>
            <a:off x="1763713" y="3062288"/>
            <a:ext cx="1944687" cy="338137"/>
          </a:xfrm>
          <a:prstGeom prst="rect">
            <a:avLst/>
          </a:prstGeom>
          <a:solidFill>
            <a:srgbClr val="FFCC00">
              <a:alpha val="50000"/>
            </a:srgbClr>
          </a:solidFill>
          <a:ln>
            <a:noFill/>
          </a:ln>
          <a:effectLst/>
          <a:extLs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76" name="Rectangle 132"/>
          <p:cNvSpPr>
            <a:spLocks noChangeArrowheads="1"/>
          </p:cNvSpPr>
          <p:nvPr/>
        </p:nvSpPr>
        <p:spPr bwMode="auto">
          <a:xfrm>
            <a:off x="773113" y="3400425"/>
            <a:ext cx="974725" cy="338138"/>
          </a:xfrm>
          <a:prstGeom prst="rect">
            <a:avLst/>
          </a:prstGeom>
          <a:solidFill>
            <a:schemeClr val="hlink">
              <a:alpha val="50000"/>
            </a:schemeClr>
          </a:solidFill>
          <a:ln>
            <a:noFill/>
          </a:ln>
          <a:effectLst/>
          <a:extLs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77" name="Rectangle 133"/>
          <p:cNvSpPr>
            <a:spLocks noChangeArrowheads="1"/>
          </p:cNvSpPr>
          <p:nvPr/>
        </p:nvSpPr>
        <p:spPr bwMode="auto">
          <a:xfrm>
            <a:off x="4392613" y="5248275"/>
            <a:ext cx="944562" cy="334963"/>
          </a:xfrm>
          <a:prstGeom prst="rect">
            <a:avLst/>
          </a:prstGeom>
          <a:solidFill>
            <a:schemeClr val="hlink">
              <a:alpha val="50000"/>
            </a:schemeClr>
          </a:solidFill>
          <a:ln>
            <a:noFill/>
          </a:ln>
          <a:effectLst/>
          <a:extLs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78" name="Rectangle 134"/>
          <p:cNvSpPr>
            <a:spLocks noChangeArrowheads="1"/>
          </p:cNvSpPr>
          <p:nvPr/>
        </p:nvSpPr>
        <p:spPr bwMode="auto">
          <a:xfrm>
            <a:off x="1763713" y="3402013"/>
            <a:ext cx="1944687" cy="338137"/>
          </a:xfrm>
          <a:prstGeom prst="rect">
            <a:avLst/>
          </a:prstGeom>
          <a:solidFill>
            <a:srgbClr val="FFCC00">
              <a:alpha val="50000"/>
            </a:srgbClr>
          </a:solidFill>
          <a:ln>
            <a:noFill/>
          </a:ln>
          <a:effectLst/>
          <a:extLs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79" name="Rectangle 135"/>
          <p:cNvSpPr>
            <a:spLocks noChangeArrowheads="1"/>
          </p:cNvSpPr>
          <p:nvPr/>
        </p:nvSpPr>
        <p:spPr bwMode="auto">
          <a:xfrm>
            <a:off x="788988" y="3740150"/>
            <a:ext cx="974725" cy="338138"/>
          </a:xfrm>
          <a:prstGeom prst="rect">
            <a:avLst/>
          </a:prstGeom>
          <a:solidFill>
            <a:schemeClr val="hlink">
              <a:alpha val="50000"/>
            </a:schemeClr>
          </a:solidFill>
          <a:ln>
            <a:noFill/>
          </a:ln>
          <a:effectLst/>
          <a:extLs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80" name="Rectangle 136"/>
          <p:cNvSpPr>
            <a:spLocks noChangeArrowheads="1"/>
          </p:cNvSpPr>
          <p:nvPr/>
        </p:nvSpPr>
        <p:spPr bwMode="auto">
          <a:xfrm>
            <a:off x="4392613" y="5583238"/>
            <a:ext cx="944562" cy="334962"/>
          </a:xfrm>
          <a:prstGeom prst="rect">
            <a:avLst/>
          </a:prstGeom>
          <a:solidFill>
            <a:schemeClr val="hlink">
              <a:alpha val="50000"/>
            </a:schemeClr>
          </a:solidFill>
          <a:ln>
            <a:noFill/>
          </a:ln>
          <a:effectLst/>
          <a:extLs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81" name="Rectangle 137"/>
          <p:cNvSpPr>
            <a:spLocks noChangeArrowheads="1"/>
          </p:cNvSpPr>
          <p:nvPr/>
        </p:nvSpPr>
        <p:spPr bwMode="auto">
          <a:xfrm>
            <a:off x="1747838" y="3738563"/>
            <a:ext cx="1944687" cy="338137"/>
          </a:xfrm>
          <a:prstGeom prst="rect">
            <a:avLst/>
          </a:prstGeom>
          <a:solidFill>
            <a:srgbClr val="FFCC00">
              <a:alpha val="50000"/>
            </a:srgbClr>
          </a:solidFill>
          <a:ln>
            <a:noFill/>
          </a:ln>
          <a:effectLst/>
          <a:extLs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82" name="Rectangle 138"/>
          <p:cNvSpPr>
            <a:spLocks noChangeArrowheads="1"/>
          </p:cNvSpPr>
          <p:nvPr/>
        </p:nvSpPr>
        <p:spPr bwMode="auto">
          <a:xfrm>
            <a:off x="790575" y="4076700"/>
            <a:ext cx="974725" cy="338138"/>
          </a:xfrm>
          <a:prstGeom prst="rect">
            <a:avLst/>
          </a:prstGeom>
          <a:solidFill>
            <a:schemeClr val="hlink">
              <a:alpha val="50000"/>
            </a:schemeClr>
          </a:solidFill>
          <a:ln>
            <a:noFill/>
          </a:ln>
          <a:effectLst/>
          <a:extLs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83" name="Rectangle 139"/>
          <p:cNvSpPr>
            <a:spLocks noChangeArrowheads="1"/>
          </p:cNvSpPr>
          <p:nvPr/>
        </p:nvSpPr>
        <p:spPr bwMode="auto">
          <a:xfrm>
            <a:off x="4392613" y="5937250"/>
            <a:ext cx="944562" cy="334963"/>
          </a:xfrm>
          <a:prstGeom prst="rect">
            <a:avLst/>
          </a:prstGeom>
          <a:solidFill>
            <a:schemeClr val="hlink">
              <a:alpha val="50000"/>
            </a:schemeClr>
          </a:solidFill>
          <a:ln>
            <a:noFill/>
          </a:ln>
          <a:effectLst/>
          <a:extLs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84" name="Rectangle 140"/>
          <p:cNvSpPr>
            <a:spLocks noChangeArrowheads="1"/>
          </p:cNvSpPr>
          <p:nvPr/>
        </p:nvSpPr>
        <p:spPr bwMode="auto">
          <a:xfrm>
            <a:off x="1765300" y="4078288"/>
            <a:ext cx="1944688" cy="338137"/>
          </a:xfrm>
          <a:prstGeom prst="rect">
            <a:avLst/>
          </a:prstGeom>
          <a:solidFill>
            <a:srgbClr val="FFCC00">
              <a:alpha val="50000"/>
            </a:srgbClr>
          </a:solidFill>
          <a:ln>
            <a:noFill/>
          </a:ln>
          <a:effectLst/>
          <a:extLs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85" name="Rectangle 141"/>
          <p:cNvSpPr>
            <a:spLocks noChangeArrowheads="1"/>
          </p:cNvSpPr>
          <p:nvPr/>
        </p:nvSpPr>
        <p:spPr bwMode="auto">
          <a:xfrm>
            <a:off x="469900" y="4414838"/>
            <a:ext cx="320675" cy="1358900"/>
          </a:xfrm>
          <a:prstGeom prst="rect">
            <a:avLst/>
          </a:prstGeom>
          <a:solidFill>
            <a:schemeClr val="tx2">
              <a:alpha val="50000"/>
            </a:schemeClr>
          </a:solidFill>
          <a:ln>
            <a:noFill/>
          </a:ln>
          <a:effectLst/>
          <a:extLs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86" name="Rectangle 142"/>
          <p:cNvSpPr>
            <a:spLocks noChangeArrowheads="1"/>
          </p:cNvSpPr>
          <p:nvPr/>
        </p:nvSpPr>
        <p:spPr bwMode="auto">
          <a:xfrm>
            <a:off x="6030913" y="4357688"/>
            <a:ext cx="792162" cy="534987"/>
          </a:xfrm>
          <a:prstGeom prst="rect">
            <a:avLst/>
          </a:prstGeom>
          <a:solidFill>
            <a:schemeClr val="tx2">
              <a:alpha val="50000"/>
            </a:schemeClr>
          </a:solidFill>
          <a:ln>
            <a:noFill/>
          </a:ln>
          <a:effectLst/>
          <a:extLs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87" name="Rectangle 143"/>
          <p:cNvSpPr>
            <a:spLocks noChangeArrowheads="1"/>
          </p:cNvSpPr>
          <p:nvPr/>
        </p:nvSpPr>
        <p:spPr bwMode="auto">
          <a:xfrm>
            <a:off x="4392613" y="4930775"/>
            <a:ext cx="944562" cy="334963"/>
          </a:xfrm>
          <a:prstGeom prst="rect">
            <a:avLst/>
          </a:prstGeom>
          <a:solidFill>
            <a:srgbClr val="993366">
              <a:alpha val="50000"/>
            </a:srgbClr>
          </a:solidFill>
          <a:ln>
            <a:noFill/>
          </a:ln>
          <a:effectLst/>
          <a:extLs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88" name="Rectangle 144"/>
          <p:cNvSpPr>
            <a:spLocks noChangeArrowheads="1"/>
          </p:cNvSpPr>
          <p:nvPr/>
        </p:nvSpPr>
        <p:spPr bwMode="auto">
          <a:xfrm>
            <a:off x="788988" y="4414838"/>
            <a:ext cx="974725" cy="338137"/>
          </a:xfrm>
          <a:prstGeom prst="rect">
            <a:avLst/>
          </a:prstGeom>
          <a:solidFill>
            <a:schemeClr val="hlink">
              <a:alpha val="50000"/>
            </a:schemeClr>
          </a:solidFill>
          <a:ln>
            <a:noFill/>
          </a:ln>
          <a:effectLst/>
          <a:extLs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89" name="Rectangle 145"/>
          <p:cNvSpPr>
            <a:spLocks noChangeArrowheads="1"/>
          </p:cNvSpPr>
          <p:nvPr/>
        </p:nvSpPr>
        <p:spPr bwMode="auto">
          <a:xfrm>
            <a:off x="1747838" y="4414838"/>
            <a:ext cx="1944687" cy="338137"/>
          </a:xfrm>
          <a:prstGeom prst="rect">
            <a:avLst/>
          </a:prstGeom>
          <a:solidFill>
            <a:srgbClr val="FFCC00">
              <a:alpha val="50000"/>
            </a:srgbClr>
          </a:solidFill>
          <a:ln>
            <a:noFill/>
          </a:ln>
          <a:effectLst/>
          <a:extLs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90" name="Rectangle 146"/>
          <p:cNvSpPr>
            <a:spLocks noChangeArrowheads="1"/>
          </p:cNvSpPr>
          <p:nvPr/>
        </p:nvSpPr>
        <p:spPr bwMode="auto">
          <a:xfrm>
            <a:off x="790575" y="4752975"/>
            <a:ext cx="974725" cy="338138"/>
          </a:xfrm>
          <a:prstGeom prst="rect">
            <a:avLst/>
          </a:prstGeom>
          <a:solidFill>
            <a:schemeClr val="hlink">
              <a:alpha val="50000"/>
            </a:schemeClr>
          </a:solidFill>
          <a:ln>
            <a:noFill/>
          </a:ln>
          <a:effectLst/>
          <a:extLs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91" name="Rectangle 147"/>
          <p:cNvSpPr>
            <a:spLocks noChangeArrowheads="1"/>
          </p:cNvSpPr>
          <p:nvPr/>
        </p:nvSpPr>
        <p:spPr bwMode="auto">
          <a:xfrm>
            <a:off x="4395788" y="5264150"/>
            <a:ext cx="944562" cy="334963"/>
          </a:xfrm>
          <a:prstGeom prst="rect">
            <a:avLst/>
          </a:prstGeom>
          <a:solidFill>
            <a:srgbClr val="993366">
              <a:alpha val="50000"/>
            </a:srgbClr>
          </a:solidFill>
          <a:ln>
            <a:noFill/>
          </a:ln>
          <a:effectLst/>
          <a:extLs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92" name="Rectangle 148"/>
          <p:cNvSpPr>
            <a:spLocks noChangeArrowheads="1"/>
          </p:cNvSpPr>
          <p:nvPr/>
        </p:nvSpPr>
        <p:spPr bwMode="auto">
          <a:xfrm>
            <a:off x="1765300" y="4754563"/>
            <a:ext cx="1944688" cy="338137"/>
          </a:xfrm>
          <a:prstGeom prst="rect">
            <a:avLst/>
          </a:prstGeom>
          <a:solidFill>
            <a:srgbClr val="FFCC00">
              <a:alpha val="50000"/>
            </a:srgbClr>
          </a:solidFill>
          <a:ln>
            <a:noFill/>
          </a:ln>
          <a:effectLst/>
          <a:extLs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93" name="Rectangle 149"/>
          <p:cNvSpPr>
            <a:spLocks noChangeArrowheads="1"/>
          </p:cNvSpPr>
          <p:nvPr/>
        </p:nvSpPr>
        <p:spPr bwMode="auto">
          <a:xfrm>
            <a:off x="773113" y="5097463"/>
            <a:ext cx="974725" cy="338137"/>
          </a:xfrm>
          <a:prstGeom prst="rect">
            <a:avLst/>
          </a:prstGeom>
          <a:solidFill>
            <a:schemeClr val="hlink">
              <a:alpha val="50000"/>
            </a:schemeClr>
          </a:solidFill>
          <a:ln>
            <a:noFill/>
          </a:ln>
          <a:effectLst/>
          <a:extLs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94" name="Rectangle 150"/>
          <p:cNvSpPr>
            <a:spLocks noChangeArrowheads="1"/>
          </p:cNvSpPr>
          <p:nvPr/>
        </p:nvSpPr>
        <p:spPr bwMode="auto">
          <a:xfrm>
            <a:off x="4392613" y="5580063"/>
            <a:ext cx="944562" cy="334962"/>
          </a:xfrm>
          <a:prstGeom prst="rect">
            <a:avLst/>
          </a:prstGeom>
          <a:solidFill>
            <a:srgbClr val="993366">
              <a:alpha val="50000"/>
            </a:srgbClr>
          </a:solidFill>
          <a:ln>
            <a:noFill/>
          </a:ln>
          <a:effectLst/>
          <a:extLs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95" name="Rectangle 151"/>
          <p:cNvSpPr>
            <a:spLocks noChangeArrowheads="1"/>
          </p:cNvSpPr>
          <p:nvPr/>
        </p:nvSpPr>
        <p:spPr bwMode="auto">
          <a:xfrm>
            <a:off x="1763713" y="5111750"/>
            <a:ext cx="1944687" cy="338138"/>
          </a:xfrm>
          <a:prstGeom prst="rect">
            <a:avLst/>
          </a:prstGeom>
          <a:solidFill>
            <a:srgbClr val="FFCC00">
              <a:alpha val="50000"/>
            </a:srgbClr>
          </a:solidFill>
          <a:ln>
            <a:noFill/>
          </a:ln>
          <a:effectLst/>
          <a:extLs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96" name="Rectangle 152"/>
          <p:cNvSpPr>
            <a:spLocks noChangeArrowheads="1"/>
          </p:cNvSpPr>
          <p:nvPr/>
        </p:nvSpPr>
        <p:spPr bwMode="auto">
          <a:xfrm>
            <a:off x="773113" y="5435600"/>
            <a:ext cx="974725" cy="338138"/>
          </a:xfrm>
          <a:prstGeom prst="rect">
            <a:avLst/>
          </a:prstGeom>
          <a:solidFill>
            <a:schemeClr val="hlink">
              <a:alpha val="50000"/>
            </a:schemeClr>
          </a:solidFill>
          <a:ln>
            <a:noFill/>
          </a:ln>
          <a:effectLst/>
          <a:extLs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97" name="Rectangle 153"/>
          <p:cNvSpPr>
            <a:spLocks noChangeArrowheads="1"/>
          </p:cNvSpPr>
          <p:nvPr/>
        </p:nvSpPr>
        <p:spPr bwMode="auto">
          <a:xfrm>
            <a:off x="4398963" y="5929313"/>
            <a:ext cx="944562" cy="357187"/>
          </a:xfrm>
          <a:prstGeom prst="rect">
            <a:avLst/>
          </a:prstGeom>
          <a:solidFill>
            <a:srgbClr val="993366">
              <a:alpha val="50000"/>
            </a:srgbClr>
          </a:solidFill>
          <a:ln>
            <a:noFill/>
          </a:ln>
          <a:effectLst/>
          <a:extLs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98" name="Rectangle 154"/>
          <p:cNvSpPr>
            <a:spLocks noChangeArrowheads="1"/>
          </p:cNvSpPr>
          <p:nvPr/>
        </p:nvSpPr>
        <p:spPr bwMode="auto">
          <a:xfrm>
            <a:off x="1765300" y="5422900"/>
            <a:ext cx="1944688" cy="338138"/>
          </a:xfrm>
          <a:prstGeom prst="rect">
            <a:avLst/>
          </a:prstGeom>
          <a:solidFill>
            <a:srgbClr val="FFCC00">
              <a:alpha val="50000"/>
            </a:srgbClr>
          </a:solidFill>
          <a:ln>
            <a:noFill/>
          </a:ln>
          <a:effectLst/>
          <a:extLs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标题 1"/>
          <p:cNvSpPr>
            <a:spLocks noGrp="1"/>
          </p:cNvSpPr>
          <p:nvPr>
            <p:ph type="title"/>
          </p:nvPr>
        </p:nvSpPr>
        <p:spPr>
          <a:xfrm>
            <a:off x="457200" y="274638"/>
            <a:ext cx="8229600" cy="561975"/>
          </a:xfrm>
        </p:spPr>
        <p:txBody>
          <a:bodyPr/>
          <a:lstStyle/>
          <a:p>
            <a:r>
              <a:rPr lang="en-US" altLang="zh-CN" dirty="0"/>
              <a:t>3</a:t>
            </a:r>
            <a:r>
              <a:rPr lang="zh-CN" altLang="en-US" dirty="0"/>
              <a:t>、列出电路状态转换表，画出状态转换图</a:t>
            </a:r>
          </a:p>
        </p:txBody>
      </p:sp>
    </p:spTree>
    <p:extLst>
      <p:ext uri="{BB962C8B-B14F-4D97-AF65-F5344CB8AC3E}">
        <p14:creationId xmlns:p14="http://schemas.microsoft.com/office/powerpoint/2010/main" val="97922051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48"/>
                                        </p:tgtEl>
                                        <p:attrNameLst>
                                          <p:attrName>style.visibility</p:attrName>
                                        </p:attrNameLst>
                                      </p:cBhvr>
                                      <p:to>
                                        <p:strVal val="visible"/>
                                      </p:to>
                                    </p:set>
                                    <p:anim calcmode="lin" valueType="num">
                                      <p:cBhvr additive="base">
                                        <p:cTn id="7" dur="500" fill="hold"/>
                                        <p:tgtEl>
                                          <p:spTgt spid="6148"/>
                                        </p:tgtEl>
                                        <p:attrNameLst>
                                          <p:attrName>ppt_x</p:attrName>
                                        </p:attrNameLst>
                                      </p:cBhvr>
                                      <p:tavLst>
                                        <p:tav tm="0">
                                          <p:val>
                                            <p:strVal val="#ppt_x"/>
                                          </p:val>
                                        </p:tav>
                                        <p:tav tm="100000">
                                          <p:val>
                                            <p:strVal val="#ppt_x"/>
                                          </p:val>
                                        </p:tav>
                                      </p:tavLst>
                                    </p:anim>
                                    <p:anim calcmode="lin" valueType="num">
                                      <p:cBhvr additive="base">
                                        <p:cTn id="8" dur="500" fill="hold"/>
                                        <p:tgtEl>
                                          <p:spTgt spid="614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iterate type="lt">
                                    <p:tmAbs val="75"/>
                                  </p:iterate>
                                  <p:childTnLst>
                                    <p:set>
                                      <p:cBhvr>
                                        <p:cTn id="12" dur="1" fill="hold">
                                          <p:stCondLst>
                                            <p:cond delay="74"/>
                                          </p:stCondLst>
                                        </p:cTn>
                                        <p:tgtEl>
                                          <p:spTgt spid="6149"/>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250"/>
                                        </p:tgtEl>
                                        <p:attrNameLst>
                                          <p:attrName>style.visibility</p:attrName>
                                        </p:attrNameLst>
                                      </p:cBhvr>
                                      <p:to>
                                        <p:strVal val="visible"/>
                                      </p:to>
                                    </p:set>
                                    <p:anim calcmode="lin" valueType="num">
                                      <p:cBhvr additive="base">
                                        <p:cTn id="17" dur="500" fill="hold"/>
                                        <p:tgtEl>
                                          <p:spTgt spid="6250"/>
                                        </p:tgtEl>
                                        <p:attrNameLst>
                                          <p:attrName>ppt_x</p:attrName>
                                        </p:attrNameLst>
                                      </p:cBhvr>
                                      <p:tavLst>
                                        <p:tav tm="0">
                                          <p:val>
                                            <p:strVal val="#ppt_x"/>
                                          </p:val>
                                        </p:tav>
                                        <p:tav tm="100000">
                                          <p:val>
                                            <p:strVal val="#ppt_x"/>
                                          </p:val>
                                        </p:tav>
                                      </p:tavLst>
                                    </p:anim>
                                    <p:anim calcmode="lin" valueType="num">
                                      <p:cBhvr additive="base">
                                        <p:cTn id="18" dur="500" fill="hold"/>
                                        <p:tgtEl>
                                          <p:spTgt spid="6250"/>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8" presetClass="entr" presetSubtype="16" fill="hold" nodeType="clickEffect">
                                  <p:stCondLst>
                                    <p:cond delay="0"/>
                                  </p:stCondLst>
                                  <p:childTnLst>
                                    <p:set>
                                      <p:cBhvr>
                                        <p:cTn id="22" dur="1" fill="hold">
                                          <p:stCondLst>
                                            <p:cond delay="0"/>
                                          </p:stCondLst>
                                        </p:cTn>
                                        <p:tgtEl>
                                          <p:spTgt spid="6151"/>
                                        </p:tgtEl>
                                        <p:attrNameLst>
                                          <p:attrName>style.visibility</p:attrName>
                                        </p:attrNameLst>
                                      </p:cBhvr>
                                      <p:to>
                                        <p:strVal val="visible"/>
                                      </p:to>
                                    </p:set>
                                    <p:animEffect transition="in" filter="diamond(in)">
                                      <p:cBhvr>
                                        <p:cTn id="23" dur="2000"/>
                                        <p:tgtEl>
                                          <p:spTgt spid="615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2" presetClass="entr" presetSubtype="8" fill="hold" grpId="0" nodeType="clickEffect">
                                  <p:stCondLst>
                                    <p:cond delay="0"/>
                                  </p:stCondLst>
                                  <p:childTnLst>
                                    <p:set>
                                      <p:cBhvr>
                                        <p:cTn id="27" dur="1" fill="hold">
                                          <p:stCondLst>
                                            <p:cond delay="0"/>
                                          </p:stCondLst>
                                        </p:cTn>
                                        <p:tgtEl>
                                          <p:spTgt spid="6251"/>
                                        </p:tgtEl>
                                        <p:attrNameLst>
                                          <p:attrName>style.visibility</p:attrName>
                                        </p:attrNameLst>
                                      </p:cBhvr>
                                      <p:to>
                                        <p:strVal val="visible"/>
                                      </p:to>
                                    </p:set>
                                    <p:animEffect transition="in" filter="slide(fromLeft)">
                                      <p:cBhvr>
                                        <p:cTn id="28" dur="2000"/>
                                        <p:tgtEl>
                                          <p:spTgt spid="6251"/>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2" presetClass="entr" presetSubtype="4" fill="hold" grpId="0" nodeType="clickEffect">
                                  <p:stCondLst>
                                    <p:cond delay="0"/>
                                  </p:stCondLst>
                                  <p:childTnLst>
                                    <p:set>
                                      <p:cBhvr>
                                        <p:cTn id="32" dur="1" fill="hold">
                                          <p:stCondLst>
                                            <p:cond delay="0"/>
                                          </p:stCondLst>
                                        </p:cTn>
                                        <p:tgtEl>
                                          <p:spTgt spid="6252"/>
                                        </p:tgtEl>
                                        <p:attrNameLst>
                                          <p:attrName>style.visibility</p:attrName>
                                        </p:attrNameLst>
                                      </p:cBhvr>
                                      <p:to>
                                        <p:strVal val="visible"/>
                                      </p:to>
                                    </p:set>
                                    <p:animEffect transition="in" filter="slide(fromBottom)">
                                      <p:cBhvr>
                                        <p:cTn id="33" dur="500"/>
                                        <p:tgtEl>
                                          <p:spTgt spid="6252"/>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2" presetClass="entr" presetSubtype="4" fill="hold" grpId="0" nodeType="clickEffect">
                                  <p:stCondLst>
                                    <p:cond delay="0"/>
                                  </p:stCondLst>
                                  <p:childTnLst>
                                    <p:set>
                                      <p:cBhvr>
                                        <p:cTn id="37" dur="1" fill="hold">
                                          <p:stCondLst>
                                            <p:cond delay="0"/>
                                          </p:stCondLst>
                                        </p:cTn>
                                        <p:tgtEl>
                                          <p:spTgt spid="6255"/>
                                        </p:tgtEl>
                                        <p:attrNameLst>
                                          <p:attrName>style.visibility</p:attrName>
                                        </p:attrNameLst>
                                      </p:cBhvr>
                                      <p:to>
                                        <p:strVal val="visible"/>
                                      </p:to>
                                    </p:set>
                                    <p:animEffect transition="in" filter="slide(fromBottom)">
                                      <p:cBhvr>
                                        <p:cTn id="38" dur="500"/>
                                        <p:tgtEl>
                                          <p:spTgt spid="6255"/>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2" presetClass="entr" presetSubtype="4" fill="hold" grpId="0" nodeType="clickEffect">
                                  <p:stCondLst>
                                    <p:cond delay="0"/>
                                  </p:stCondLst>
                                  <p:childTnLst>
                                    <p:set>
                                      <p:cBhvr>
                                        <p:cTn id="42" dur="1" fill="hold">
                                          <p:stCondLst>
                                            <p:cond delay="0"/>
                                          </p:stCondLst>
                                        </p:cTn>
                                        <p:tgtEl>
                                          <p:spTgt spid="6256"/>
                                        </p:tgtEl>
                                        <p:attrNameLst>
                                          <p:attrName>style.visibility</p:attrName>
                                        </p:attrNameLst>
                                      </p:cBhvr>
                                      <p:to>
                                        <p:strVal val="visible"/>
                                      </p:to>
                                    </p:set>
                                    <p:animEffect transition="in" filter="slide(fromBottom)">
                                      <p:cBhvr>
                                        <p:cTn id="43" dur="500"/>
                                        <p:tgtEl>
                                          <p:spTgt spid="6256"/>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1" presetClass="entr" presetSubtype="4" fill="hold" nodeType="clickEffect">
                                  <p:stCondLst>
                                    <p:cond delay="0"/>
                                  </p:stCondLst>
                                  <p:childTnLst>
                                    <p:set>
                                      <p:cBhvr>
                                        <p:cTn id="47" dur="1" fill="hold">
                                          <p:stCondLst>
                                            <p:cond delay="0"/>
                                          </p:stCondLst>
                                        </p:cTn>
                                        <p:tgtEl>
                                          <p:spTgt spid="6223"/>
                                        </p:tgtEl>
                                        <p:attrNameLst>
                                          <p:attrName>style.visibility</p:attrName>
                                        </p:attrNameLst>
                                      </p:cBhvr>
                                      <p:to>
                                        <p:strVal val="visible"/>
                                      </p:to>
                                    </p:set>
                                    <p:animEffect transition="in" filter="wheel(4)">
                                      <p:cBhvr>
                                        <p:cTn id="48" dur="2000"/>
                                        <p:tgtEl>
                                          <p:spTgt spid="6223"/>
                                        </p:tgtEl>
                                      </p:cBhvr>
                                    </p:animEffect>
                                  </p:childTnLst>
                                </p:cTn>
                              </p:par>
                            </p:childTnLst>
                          </p:cTn>
                        </p:par>
                        <p:par>
                          <p:cTn id="49" fill="hold" nodeType="afterGroup">
                            <p:stCondLst>
                              <p:cond delay="2000"/>
                            </p:stCondLst>
                            <p:childTnLst>
                              <p:par>
                                <p:cTn id="50" presetID="12" presetClass="entr" presetSubtype="2" fill="hold" grpId="0" nodeType="afterEffect">
                                  <p:stCondLst>
                                    <p:cond delay="0"/>
                                  </p:stCondLst>
                                  <p:childTnLst>
                                    <p:set>
                                      <p:cBhvr>
                                        <p:cTn id="51" dur="1" fill="hold">
                                          <p:stCondLst>
                                            <p:cond delay="0"/>
                                          </p:stCondLst>
                                        </p:cTn>
                                        <p:tgtEl>
                                          <p:spTgt spid="6257"/>
                                        </p:tgtEl>
                                        <p:attrNameLst>
                                          <p:attrName>style.visibility</p:attrName>
                                        </p:attrNameLst>
                                      </p:cBhvr>
                                      <p:to>
                                        <p:strVal val="visible"/>
                                      </p:to>
                                    </p:set>
                                    <p:animEffect transition="in" filter="slide(fromRight)">
                                      <p:cBhvr>
                                        <p:cTn id="52" dur="2000"/>
                                        <p:tgtEl>
                                          <p:spTgt spid="625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8" presetClass="entr" presetSubtype="6" fill="hold" grpId="0" nodeType="clickEffect">
                                  <p:stCondLst>
                                    <p:cond delay="0"/>
                                  </p:stCondLst>
                                  <p:childTnLst>
                                    <p:set>
                                      <p:cBhvr>
                                        <p:cTn id="56" dur="1" fill="hold">
                                          <p:stCondLst>
                                            <p:cond delay="0"/>
                                          </p:stCondLst>
                                        </p:cTn>
                                        <p:tgtEl>
                                          <p:spTgt spid="6258"/>
                                        </p:tgtEl>
                                        <p:attrNameLst>
                                          <p:attrName>style.visibility</p:attrName>
                                        </p:attrNameLst>
                                      </p:cBhvr>
                                      <p:to>
                                        <p:strVal val="visible"/>
                                      </p:to>
                                    </p:set>
                                    <p:animEffect transition="in" filter="strips(downRight)">
                                      <p:cBhvr>
                                        <p:cTn id="57" dur="2000"/>
                                        <p:tgtEl>
                                          <p:spTgt spid="6258"/>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2" presetClass="entr" presetSubtype="4" fill="hold" grpId="0" nodeType="clickEffect">
                                  <p:stCondLst>
                                    <p:cond delay="0"/>
                                  </p:stCondLst>
                                  <p:childTnLst>
                                    <p:set>
                                      <p:cBhvr>
                                        <p:cTn id="61" dur="1" fill="hold">
                                          <p:stCondLst>
                                            <p:cond delay="0"/>
                                          </p:stCondLst>
                                        </p:cTn>
                                        <p:tgtEl>
                                          <p:spTgt spid="6253"/>
                                        </p:tgtEl>
                                        <p:attrNameLst>
                                          <p:attrName>style.visibility</p:attrName>
                                        </p:attrNameLst>
                                      </p:cBhvr>
                                      <p:to>
                                        <p:strVal val="visible"/>
                                      </p:to>
                                    </p:set>
                                    <p:animEffect transition="in" filter="slide(fromBottom)">
                                      <p:cBhvr>
                                        <p:cTn id="62" dur="500"/>
                                        <p:tgtEl>
                                          <p:spTgt spid="6253"/>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8" presetClass="entr" presetSubtype="16" fill="hold" grpId="0" nodeType="clickEffect">
                                  <p:stCondLst>
                                    <p:cond delay="0"/>
                                  </p:stCondLst>
                                  <p:childTnLst>
                                    <p:set>
                                      <p:cBhvr>
                                        <p:cTn id="66" dur="1" fill="hold">
                                          <p:stCondLst>
                                            <p:cond delay="0"/>
                                          </p:stCondLst>
                                        </p:cTn>
                                        <p:tgtEl>
                                          <p:spTgt spid="6272"/>
                                        </p:tgtEl>
                                        <p:attrNameLst>
                                          <p:attrName>style.visibility</p:attrName>
                                        </p:attrNameLst>
                                      </p:cBhvr>
                                      <p:to>
                                        <p:strVal val="visible"/>
                                      </p:to>
                                    </p:set>
                                    <p:animEffect transition="in" filter="diamond(in)">
                                      <p:cBhvr>
                                        <p:cTn id="67" dur="2000"/>
                                        <p:tgtEl>
                                          <p:spTgt spid="6272"/>
                                        </p:tgtEl>
                                      </p:cBhvr>
                                    </p:animEffect>
                                  </p:childTnLst>
                                </p:cTn>
                              </p:par>
                              <p:par>
                                <p:cTn id="68" presetID="8" presetClass="entr" presetSubtype="16" fill="hold" grpId="0" nodeType="withEffect">
                                  <p:stCondLst>
                                    <p:cond delay="0"/>
                                  </p:stCondLst>
                                  <p:childTnLst>
                                    <p:set>
                                      <p:cBhvr>
                                        <p:cTn id="69" dur="1" fill="hold">
                                          <p:stCondLst>
                                            <p:cond delay="0"/>
                                          </p:stCondLst>
                                        </p:cTn>
                                        <p:tgtEl>
                                          <p:spTgt spid="6271"/>
                                        </p:tgtEl>
                                        <p:attrNameLst>
                                          <p:attrName>style.visibility</p:attrName>
                                        </p:attrNameLst>
                                      </p:cBhvr>
                                      <p:to>
                                        <p:strVal val="visible"/>
                                      </p:to>
                                    </p:set>
                                    <p:animEffect transition="in" filter="diamond(in)">
                                      <p:cBhvr>
                                        <p:cTn id="70" dur="2000"/>
                                        <p:tgtEl>
                                          <p:spTgt spid="6271"/>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8" presetClass="entr" presetSubtype="16" fill="hold" grpId="0" nodeType="clickEffect">
                                  <p:stCondLst>
                                    <p:cond delay="0"/>
                                  </p:stCondLst>
                                  <p:childTnLst>
                                    <p:set>
                                      <p:cBhvr>
                                        <p:cTn id="74" dur="1" fill="hold">
                                          <p:stCondLst>
                                            <p:cond delay="0"/>
                                          </p:stCondLst>
                                        </p:cTn>
                                        <p:tgtEl>
                                          <p:spTgt spid="6274"/>
                                        </p:tgtEl>
                                        <p:attrNameLst>
                                          <p:attrName>style.visibility</p:attrName>
                                        </p:attrNameLst>
                                      </p:cBhvr>
                                      <p:to>
                                        <p:strVal val="visible"/>
                                      </p:to>
                                    </p:set>
                                    <p:animEffect transition="in" filter="diamond(in)">
                                      <p:cBhvr>
                                        <p:cTn id="75" dur="2000"/>
                                        <p:tgtEl>
                                          <p:spTgt spid="6274"/>
                                        </p:tgtEl>
                                      </p:cBhvr>
                                    </p:animEffect>
                                  </p:childTnLst>
                                </p:cTn>
                              </p:par>
                              <p:par>
                                <p:cTn id="76" presetID="8" presetClass="entr" presetSubtype="16" fill="hold" grpId="0" nodeType="withEffect">
                                  <p:stCondLst>
                                    <p:cond delay="0"/>
                                  </p:stCondLst>
                                  <p:childTnLst>
                                    <p:set>
                                      <p:cBhvr>
                                        <p:cTn id="77" dur="1" fill="hold">
                                          <p:stCondLst>
                                            <p:cond delay="0"/>
                                          </p:stCondLst>
                                        </p:cTn>
                                        <p:tgtEl>
                                          <p:spTgt spid="6273"/>
                                        </p:tgtEl>
                                        <p:attrNameLst>
                                          <p:attrName>style.visibility</p:attrName>
                                        </p:attrNameLst>
                                      </p:cBhvr>
                                      <p:to>
                                        <p:strVal val="visible"/>
                                      </p:to>
                                    </p:set>
                                    <p:animEffect transition="in" filter="diamond(in)">
                                      <p:cBhvr>
                                        <p:cTn id="78" dur="2000"/>
                                        <p:tgtEl>
                                          <p:spTgt spid="6273"/>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6275"/>
                                        </p:tgtEl>
                                        <p:attrNameLst>
                                          <p:attrName>style.visibility</p:attrName>
                                        </p:attrNameLst>
                                      </p:cBhvr>
                                      <p:to>
                                        <p:strVal val="visible"/>
                                      </p:to>
                                    </p:set>
                                    <p:animEffect transition="in" filter="wipe(left)">
                                      <p:cBhvr>
                                        <p:cTn id="83" dur="2000"/>
                                        <p:tgtEl>
                                          <p:spTgt spid="6275"/>
                                        </p:tgtEl>
                                      </p:cBhvr>
                                    </p:animEffect>
                                  </p:childTnLst>
                                </p:cTn>
                              </p:par>
                            </p:childTnLst>
                          </p:cTn>
                        </p:par>
                        <p:par>
                          <p:cTn id="84" fill="hold" nodeType="afterGroup">
                            <p:stCondLst>
                              <p:cond delay="2000"/>
                            </p:stCondLst>
                            <p:childTnLst>
                              <p:par>
                                <p:cTn id="85" presetID="12" presetClass="entr" presetSubtype="4" fill="hold" grpId="0" nodeType="afterEffect">
                                  <p:stCondLst>
                                    <p:cond delay="0"/>
                                  </p:stCondLst>
                                  <p:childTnLst>
                                    <p:set>
                                      <p:cBhvr>
                                        <p:cTn id="86" dur="1" fill="hold">
                                          <p:stCondLst>
                                            <p:cond delay="0"/>
                                          </p:stCondLst>
                                        </p:cTn>
                                        <p:tgtEl>
                                          <p:spTgt spid="6263"/>
                                        </p:tgtEl>
                                        <p:attrNameLst>
                                          <p:attrName>style.visibility</p:attrName>
                                        </p:attrNameLst>
                                      </p:cBhvr>
                                      <p:to>
                                        <p:strVal val="visible"/>
                                      </p:to>
                                    </p:set>
                                    <p:animEffect transition="in" filter="slide(fromBottom)">
                                      <p:cBhvr>
                                        <p:cTn id="87" dur="500"/>
                                        <p:tgtEl>
                                          <p:spTgt spid="6263"/>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8" presetClass="entr" presetSubtype="16" fill="hold" grpId="0" nodeType="clickEffect">
                                  <p:stCondLst>
                                    <p:cond delay="0"/>
                                  </p:stCondLst>
                                  <p:childTnLst>
                                    <p:set>
                                      <p:cBhvr>
                                        <p:cTn id="91" dur="1" fill="hold">
                                          <p:stCondLst>
                                            <p:cond delay="0"/>
                                          </p:stCondLst>
                                        </p:cTn>
                                        <p:tgtEl>
                                          <p:spTgt spid="6276"/>
                                        </p:tgtEl>
                                        <p:attrNameLst>
                                          <p:attrName>style.visibility</p:attrName>
                                        </p:attrNameLst>
                                      </p:cBhvr>
                                      <p:to>
                                        <p:strVal val="visible"/>
                                      </p:to>
                                    </p:set>
                                    <p:animEffect transition="in" filter="diamond(in)">
                                      <p:cBhvr>
                                        <p:cTn id="92" dur="2000"/>
                                        <p:tgtEl>
                                          <p:spTgt spid="6276"/>
                                        </p:tgtEl>
                                      </p:cBhvr>
                                    </p:animEffect>
                                  </p:childTnLst>
                                </p:cTn>
                              </p:par>
                              <p:par>
                                <p:cTn id="93" presetID="8" presetClass="entr" presetSubtype="16" fill="hold" grpId="0" nodeType="withEffect">
                                  <p:stCondLst>
                                    <p:cond delay="0"/>
                                  </p:stCondLst>
                                  <p:childTnLst>
                                    <p:set>
                                      <p:cBhvr>
                                        <p:cTn id="94" dur="1" fill="hold">
                                          <p:stCondLst>
                                            <p:cond delay="0"/>
                                          </p:stCondLst>
                                        </p:cTn>
                                        <p:tgtEl>
                                          <p:spTgt spid="6277"/>
                                        </p:tgtEl>
                                        <p:attrNameLst>
                                          <p:attrName>style.visibility</p:attrName>
                                        </p:attrNameLst>
                                      </p:cBhvr>
                                      <p:to>
                                        <p:strVal val="visible"/>
                                      </p:to>
                                    </p:set>
                                    <p:animEffect transition="in" filter="diamond(in)">
                                      <p:cBhvr>
                                        <p:cTn id="95" dur="2000"/>
                                        <p:tgtEl>
                                          <p:spTgt spid="6277"/>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22" presetClass="entr" presetSubtype="8" fill="hold" grpId="0" nodeType="clickEffect">
                                  <p:stCondLst>
                                    <p:cond delay="0"/>
                                  </p:stCondLst>
                                  <p:childTnLst>
                                    <p:set>
                                      <p:cBhvr>
                                        <p:cTn id="99" dur="1" fill="hold">
                                          <p:stCondLst>
                                            <p:cond delay="0"/>
                                          </p:stCondLst>
                                        </p:cTn>
                                        <p:tgtEl>
                                          <p:spTgt spid="6278"/>
                                        </p:tgtEl>
                                        <p:attrNameLst>
                                          <p:attrName>style.visibility</p:attrName>
                                        </p:attrNameLst>
                                      </p:cBhvr>
                                      <p:to>
                                        <p:strVal val="visible"/>
                                      </p:to>
                                    </p:set>
                                    <p:animEffect transition="in" filter="wipe(left)">
                                      <p:cBhvr>
                                        <p:cTn id="100" dur="2000"/>
                                        <p:tgtEl>
                                          <p:spTgt spid="6278"/>
                                        </p:tgtEl>
                                      </p:cBhvr>
                                    </p:animEffect>
                                  </p:childTnLst>
                                </p:cTn>
                              </p:par>
                            </p:childTnLst>
                          </p:cTn>
                        </p:par>
                        <p:par>
                          <p:cTn id="101" fill="hold" nodeType="afterGroup">
                            <p:stCondLst>
                              <p:cond delay="2000"/>
                            </p:stCondLst>
                            <p:childTnLst>
                              <p:par>
                                <p:cTn id="102" presetID="12" presetClass="entr" presetSubtype="4" fill="hold" grpId="0" nodeType="afterEffect">
                                  <p:stCondLst>
                                    <p:cond delay="0"/>
                                  </p:stCondLst>
                                  <p:childTnLst>
                                    <p:set>
                                      <p:cBhvr>
                                        <p:cTn id="103" dur="1" fill="hold">
                                          <p:stCondLst>
                                            <p:cond delay="0"/>
                                          </p:stCondLst>
                                        </p:cTn>
                                        <p:tgtEl>
                                          <p:spTgt spid="6264"/>
                                        </p:tgtEl>
                                        <p:attrNameLst>
                                          <p:attrName>style.visibility</p:attrName>
                                        </p:attrNameLst>
                                      </p:cBhvr>
                                      <p:to>
                                        <p:strVal val="visible"/>
                                      </p:to>
                                    </p:set>
                                    <p:animEffect transition="in" filter="slide(fromBottom)">
                                      <p:cBhvr>
                                        <p:cTn id="104" dur="500"/>
                                        <p:tgtEl>
                                          <p:spTgt spid="6264"/>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8" presetClass="entr" presetSubtype="16" fill="hold" grpId="0" nodeType="clickEffect">
                                  <p:stCondLst>
                                    <p:cond delay="0"/>
                                  </p:stCondLst>
                                  <p:childTnLst>
                                    <p:set>
                                      <p:cBhvr>
                                        <p:cTn id="108" dur="1" fill="hold">
                                          <p:stCondLst>
                                            <p:cond delay="0"/>
                                          </p:stCondLst>
                                        </p:cTn>
                                        <p:tgtEl>
                                          <p:spTgt spid="6279"/>
                                        </p:tgtEl>
                                        <p:attrNameLst>
                                          <p:attrName>style.visibility</p:attrName>
                                        </p:attrNameLst>
                                      </p:cBhvr>
                                      <p:to>
                                        <p:strVal val="visible"/>
                                      </p:to>
                                    </p:set>
                                    <p:animEffect transition="in" filter="diamond(in)">
                                      <p:cBhvr>
                                        <p:cTn id="109" dur="2000"/>
                                        <p:tgtEl>
                                          <p:spTgt spid="6279"/>
                                        </p:tgtEl>
                                      </p:cBhvr>
                                    </p:animEffect>
                                  </p:childTnLst>
                                </p:cTn>
                              </p:par>
                              <p:par>
                                <p:cTn id="110" presetID="8" presetClass="entr" presetSubtype="16" fill="hold" grpId="0" nodeType="withEffect">
                                  <p:stCondLst>
                                    <p:cond delay="0"/>
                                  </p:stCondLst>
                                  <p:childTnLst>
                                    <p:set>
                                      <p:cBhvr>
                                        <p:cTn id="111" dur="1" fill="hold">
                                          <p:stCondLst>
                                            <p:cond delay="0"/>
                                          </p:stCondLst>
                                        </p:cTn>
                                        <p:tgtEl>
                                          <p:spTgt spid="6280"/>
                                        </p:tgtEl>
                                        <p:attrNameLst>
                                          <p:attrName>style.visibility</p:attrName>
                                        </p:attrNameLst>
                                      </p:cBhvr>
                                      <p:to>
                                        <p:strVal val="visible"/>
                                      </p:to>
                                    </p:set>
                                    <p:animEffect transition="in" filter="diamond(in)">
                                      <p:cBhvr>
                                        <p:cTn id="112" dur="2000"/>
                                        <p:tgtEl>
                                          <p:spTgt spid="6280"/>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22" presetClass="entr" presetSubtype="8" fill="hold" grpId="0" nodeType="clickEffect">
                                  <p:stCondLst>
                                    <p:cond delay="0"/>
                                  </p:stCondLst>
                                  <p:childTnLst>
                                    <p:set>
                                      <p:cBhvr>
                                        <p:cTn id="116" dur="1" fill="hold">
                                          <p:stCondLst>
                                            <p:cond delay="0"/>
                                          </p:stCondLst>
                                        </p:cTn>
                                        <p:tgtEl>
                                          <p:spTgt spid="6281"/>
                                        </p:tgtEl>
                                        <p:attrNameLst>
                                          <p:attrName>style.visibility</p:attrName>
                                        </p:attrNameLst>
                                      </p:cBhvr>
                                      <p:to>
                                        <p:strVal val="visible"/>
                                      </p:to>
                                    </p:set>
                                    <p:animEffect transition="in" filter="wipe(left)">
                                      <p:cBhvr>
                                        <p:cTn id="117" dur="2000"/>
                                        <p:tgtEl>
                                          <p:spTgt spid="6281"/>
                                        </p:tgtEl>
                                      </p:cBhvr>
                                    </p:animEffect>
                                  </p:childTnLst>
                                </p:cTn>
                              </p:par>
                            </p:childTnLst>
                          </p:cTn>
                        </p:par>
                        <p:par>
                          <p:cTn id="118" fill="hold" nodeType="afterGroup">
                            <p:stCondLst>
                              <p:cond delay="2000"/>
                            </p:stCondLst>
                            <p:childTnLst>
                              <p:par>
                                <p:cTn id="119" presetID="12" presetClass="entr" presetSubtype="4" fill="hold" grpId="0" nodeType="afterEffect">
                                  <p:stCondLst>
                                    <p:cond delay="0"/>
                                  </p:stCondLst>
                                  <p:childTnLst>
                                    <p:set>
                                      <p:cBhvr>
                                        <p:cTn id="120" dur="1" fill="hold">
                                          <p:stCondLst>
                                            <p:cond delay="0"/>
                                          </p:stCondLst>
                                        </p:cTn>
                                        <p:tgtEl>
                                          <p:spTgt spid="6265"/>
                                        </p:tgtEl>
                                        <p:attrNameLst>
                                          <p:attrName>style.visibility</p:attrName>
                                        </p:attrNameLst>
                                      </p:cBhvr>
                                      <p:to>
                                        <p:strVal val="visible"/>
                                      </p:to>
                                    </p:set>
                                    <p:animEffect transition="in" filter="slide(fromBottom)">
                                      <p:cBhvr>
                                        <p:cTn id="121" dur="500"/>
                                        <p:tgtEl>
                                          <p:spTgt spid="6265"/>
                                        </p:tgtEl>
                                      </p:cBhvr>
                                    </p:animEffec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8" presetClass="entr" presetSubtype="16" fill="hold" grpId="0" nodeType="clickEffect">
                                  <p:stCondLst>
                                    <p:cond delay="0"/>
                                  </p:stCondLst>
                                  <p:childTnLst>
                                    <p:set>
                                      <p:cBhvr>
                                        <p:cTn id="125" dur="1" fill="hold">
                                          <p:stCondLst>
                                            <p:cond delay="0"/>
                                          </p:stCondLst>
                                        </p:cTn>
                                        <p:tgtEl>
                                          <p:spTgt spid="6282"/>
                                        </p:tgtEl>
                                        <p:attrNameLst>
                                          <p:attrName>style.visibility</p:attrName>
                                        </p:attrNameLst>
                                      </p:cBhvr>
                                      <p:to>
                                        <p:strVal val="visible"/>
                                      </p:to>
                                    </p:set>
                                    <p:animEffect transition="in" filter="diamond(in)">
                                      <p:cBhvr>
                                        <p:cTn id="126" dur="2000"/>
                                        <p:tgtEl>
                                          <p:spTgt spid="6282"/>
                                        </p:tgtEl>
                                      </p:cBhvr>
                                    </p:animEffect>
                                  </p:childTnLst>
                                </p:cTn>
                              </p:par>
                              <p:par>
                                <p:cTn id="127" presetID="8" presetClass="entr" presetSubtype="16" fill="hold" grpId="0" nodeType="withEffect">
                                  <p:stCondLst>
                                    <p:cond delay="0"/>
                                  </p:stCondLst>
                                  <p:childTnLst>
                                    <p:set>
                                      <p:cBhvr>
                                        <p:cTn id="128" dur="1" fill="hold">
                                          <p:stCondLst>
                                            <p:cond delay="0"/>
                                          </p:stCondLst>
                                        </p:cTn>
                                        <p:tgtEl>
                                          <p:spTgt spid="6283"/>
                                        </p:tgtEl>
                                        <p:attrNameLst>
                                          <p:attrName>style.visibility</p:attrName>
                                        </p:attrNameLst>
                                      </p:cBhvr>
                                      <p:to>
                                        <p:strVal val="visible"/>
                                      </p:to>
                                    </p:set>
                                    <p:animEffect transition="in" filter="diamond(in)">
                                      <p:cBhvr>
                                        <p:cTn id="129" dur="2000"/>
                                        <p:tgtEl>
                                          <p:spTgt spid="6283"/>
                                        </p:tgtEl>
                                      </p:cBhvr>
                                    </p:animEffec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22" presetClass="entr" presetSubtype="8" fill="hold" grpId="0" nodeType="clickEffect">
                                  <p:stCondLst>
                                    <p:cond delay="0"/>
                                  </p:stCondLst>
                                  <p:childTnLst>
                                    <p:set>
                                      <p:cBhvr>
                                        <p:cTn id="133" dur="1" fill="hold">
                                          <p:stCondLst>
                                            <p:cond delay="0"/>
                                          </p:stCondLst>
                                        </p:cTn>
                                        <p:tgtEl>
                                          <p:spTgt spid="6284"/>
                                        </p:tgtEl>
                                        <p:attrNameLst>
                                          <p:attrName>style.visibility</p:attrName>
                                        </p:attrNameLst>
                                      </p:cBhvr>
                                      <p:to>
                                        <p:strVal val="visible"/>
                                      </p:to>
                                    </p:set>
                                    <p:animEffect transition="in" filter="wipe(left)">
                                      <p:cBhvr>
                                        <p:cTn id="134" dur="2000"/>
                                        <p:tgtEl>
                                          <p:spTgt spid="6284"/>
                                        </p:tgtEl>
                                      </p:cBhvr>
                                    </p:animEffect>
                                  </p:childTnLst>
                                </p:cTn>
                              </p:par>
                            </p:childTnLst>
                          </p:cTn>
                        </p:par>
                        <p:par>
                          <p:cTn id="135" fill="hold" nodeType="afterGroup">
                            <p:stCondLst>
                              <p:cond delay="2000"/>
                            </p:stCondLst>
                            <p:childTnLst>
                              <p:par>
                                <p:cTn id="136" presetID="12" presetClass="entr" presetSubtype="4" fill="hold" grpId="0" nodeType="afterEffect">
                                  <p:stCondLst>
                                    <p:cond delay="0"/>
                                  </p:stCondLst>
                                  <p:childTnLst>
                                    <p:set>
                                      <p:cBhvr>
                                        <p:cTn id="137" dur="1" fill="hold">
                                          <p:stCondLst>
                                            <p:cond delay="0"/>
                                          </p:stCondLst>
                                        </p:cTn>
                                        <p:tgtEl>
                                          <p:spTgt spid="6266"/>
                                        </p:tgtEl>
                                        <p:attrNameLst>
                                          <p:attrName>style.visibility</p:attrName>
                                        </p:attrNameLst>
                                      </p:cBhvr>
                                      <p:to>
                                        <p:strVal val="visible"/>
                                      </p:to>
                                    </p:set>
                                    <p:animEffect transition="in" filter="slide(fromBottom)">
                                      <p:cBhvr>
                                        <p:cTn id="138" dur="500"/>
                                        <p:tgtEl>
                                          <p:spTgt spid="6266"/>
                                        </p:tgtEl>
                                      </p:cBhvr>
                                    </p:animEffec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12" presetClass="entr" presetSubtype="4" fill="hold" grpId="0" nodeType="clickEffect">
                                  <p:stCondLst>
                                    <p:cond delay="0"/>
                                  </p:stCondLst>
                                  <p:childTnLst>
                                    <p:set>
                                      <p:cBhvr>
                                        <p:cTn id="142" dur="1" fill="hold">
                                          <p:stCondLst>
                                            <p:cond delay="0"/>
                                          </p:stCondLst>
                                        </p:cTn>
                                        <p:tgtEl>
                                          <p:spTgt spid="6254"/>
                                        </p:tgtEl>
                                        <p:attrNameLst>
                                          <p:attrName>style.visibility</p:attrName>
                                        </p:attrNameLst>
                                      </p:cBhvr>
                                      <p:to>
                                        <p:strVal val="visible"/>
                                      </p:to>
                                    </p:set>
                                    <p:animEffect transition="in" filter="slide(fromBottom)">
                                      <p:cBhvr>
                                        <p:cTn id="143" dur="500"/>
                                        <p:tgtEl>
                                          <p:spTgt spid="6254"/>
                                        </p:tgtEl>
                                      </p:cBhvr>
                                    </p:animEffect>
                                  </p:childTnLst>
                                </p:cTn>
                              </p:par>
                              <p:par>
                                <p:cTn id="144" presetID="8" presetClass="entr" presetSubtype="16" fill="hold" grpId="0" nodeType="withEffect">
                                  <p:stCondLst>
                                    <p:cond delay="0"/>
                                  </p:stCondLst>
                                  <p:childTnLst>
                                    <p:set>
                                      <p:cBhvr>
                                        <p:cTn id="145" dur="1" fill="hold">
                                          <p:stCondLst>
                                            <p:cond delay="0"/>
                                          </p:stCondLst>
                                        </p:cTn>
                                        <p:tgtEl>
                                          <p:spTgt spid="6285"/>
                                        </p:tgtEl>
                                        <p:attrNameLst>
                                          <p:attrName>style.visibility</p:attrName>
                                        </p:attrNameLst>
                                      </p:cBhvr>
                                      <p:to>
                                        <p:strVal val="visible"/>
                                      </p:to>
                                    </p:set>
                                    <p:animEffect transition="in" filter="diamond(in)">
                                      <p:cBhvr>
                                        <p:cTn id="146" dur="2000"/>
                                        <p:tgtEl>
                                          <p:spTgt spid="6285"/>
                                        </p:tgtEl>
                                      </p:cBhvr>
                                    </p:animEffect>
                                  </p:childTnLst>
                                </p:cTn>
                              </p:par>
                              <p:par>
                                <p:cTn id="147" presetID="8" presetClass="entr" presetSubtype="16" fill="hold" grpId="0" nodeType="withEffect">
                                  <p:stCondLst>
                                    <p:cond delay="0"/>
                                  </p:stCondLst>
                                  <p:childTnLst>
                                    <p:set>
                                      <p:cBhvr>
                                        <p:cTn id="148" dur="1" fill="hold">
                                          <p:stCondLst>
                                            <p:cond delay="0"/>
                                          </p:stCondLst>
                                        </p:cTn>
                                        <p:tgtEl>
                                          <p:spTgt spid="6286"/>
                                        </p:tgtEl>
                                        <p:attrNameLst>
                                          <p:attrName>style.visibility</p:attrName>
                                        </p:attrNameLst>
                                      </p:cBhvr>
                                      <p:to>
                                        <p:strVal val="visible"/>
                                      </p:to>
                                    </p:set>
                                    <p:animEffect transition="in" filter="diamond(in)">
                                      <p:cBhvr>
                                        <p:cTn id="149" dur="2000"/>
                                        <p:tgtEl>
                                          <p:spTgt spid="6286"/>
                                        </p:tgtEl>
                                      </p:cBhvr>
                                    </p:animEffect>
                                  </p:childTnLst>
                                </p:cTn>
                              </p:par>
                            </p:childTnLst>
                          </p:cTn>
                        </p:par>
                      </p:childTnLst>
                    </p:cTn>
                  </p:par>
                  <p:par>
                    <p:cTn id="150" fill="hold" nodeType="clickPar">
                      <p:stCondLst>
                        <p:cond delay="indefinite"/>
                      </p:stCondLst>
                      <p:childTnLst>
                        <p:par>
                          <p:cTn id="151" fill="hold" nodeType="withGroup">
                            <p:stCondLst>
                              <p:cond delay="0"/>
                            </p:stCondLst>
                            <p:childTnLst>
                              <p:par>
                                <p:cTn id="152" presetID="37" presetClass="exit" presetSubtype="0" fill="hold" grpId="1" nodeType="clickEffect">
                                  <p:stCondLst>
                                    <p:cond delay="0"/>
                                  </p:stCondLst>
                                  <p:childTnLst>
                                    <p:animEffect transition="out" filter="fade">
                                      <p:cBhvr>
                                        <p:cTn id="153" dur="1000"/>
                                        <p:tgtEl>
                                          <p:spTgt spid="6274"/>
                                        </p:tgtEl>
                                      </p:cBhvr>
                                    </p:animEffect>
                                    <p:anim calcmode="lin" valueType="num">
                                      <p:cBhvr>
                                        <p:cTn id="154" dur="1000"/>
                                        <p:tgtEl>
                                          <p:spTgt spid="6274"/>
                                        </p:tgtEl>
                                        <p:attrNameLst>
                                          <p:attrName>ppt_x</p:attrName>
                                        </p:attrNameLst>
                                      </p:cBhvr>
                                      <p:tavLst>
                                        <p:tav tm="0">
                                          <p:val>
                                            <p:strVal val="ppt_x"/>
                                          </p:val>
                                        </p:tav>
                                        <p:tav tm="100000">
                                          <p:val>
                                            <p:strVal val="ppt_x"/>
                                          </p:val>
                                        </p:tav>
                                      </p:tavLst>
                                    </p:anim>
                                    <p:anim calcmode="lin" valueType="num">
                                      <p:cBhvr>
                                        <p:cTn id="155" dur="100" decel="100000"/>
                                        <p:tgtEl>
                                          <p:spTgt spid="6274"/>
                                        </p:tgtEl>
                                        <p:attrNameLst>
                                          <p:attrName>ppt_y</p:attrName>
                                        </p:attrNameLst>
                                      </p:cBhvr>
                                      <p:tavLst>
                                        <p:tav tm="0">
                                          <p:val>
                                            <p:strVal val="ppt_y"/>
                                          </p:val>
                                        </p:tav>
                                        <p:tav tm="100000">
                                          <p:val>
                                            <p:strVal val="ppt_y-.03"/>
                                          </p:val>
                                        </p:tav>
                                      </p:tavLst>
                                    </p:anim>
                                    <p:anim calcmode="lin" valueType="num">
                                      <p:cBhvr>
                                        <p:cTn id="156" dur="900" accel="100000">
                                          <p:stCondLst>
                                            <p:cond delay="100"/>
                                          </p:stCondLst>
                                        </p:cTn>
                                        <p:tgtEl>
                                          <p:spTgt spid="6274"/>
                                        </p:tgtEl>
                                        <p:attrNameLst>
                                          <p:attrName>ppt_y</p:attrName>
                                        </p:attrNameLst>
                                      </p:cBhvr>
                                      <p:tavLst>
                                        <p:tav tm="0">
                                          <p:val>
                                            <p:strVal val="ppt_y"/>
                                          </p:val>
                                        </p:tav>
                                        <p:tav tm="100000">
                                          <p:val>
                                            <p:strVal val="ppt_y+1"/>
                                          </p:val>
                                        </p:tav>
                                      </p:tavLst>
                                    </p:anim>
                                    <p:set>
                                      <p:cBhvr>
                                        <p:cTn id="157" dur="1" fill="hold">
                                          <p:stCondLst>
                                            <p:cond delay="999"/>
                                          </p:stCondLst>
                                        </p:cTn>
                                        <p:tgtEl>
                                          <p:spTgt spid="6274"/>
                                        </p:tgtEl>
                                        <p:attrNameLst>
                                          <p:attrName>style.visibility</p:attrName>
                                        </p:attrNameLst>
                                      </p:cBhvr>
                                      <p:to>
                                        <p:strVal val="hidden"/>
                                      </p:to>
                                    </p:set>
                                  </p:childTnLst>
                                </p:cTn>
                              </p:par>
                              <p:par>
                                <p:cTn id="158" presetID="37" presetClass="exit" presetSubtype="0" fill="hold" grpId="1" nodeType="withEffect">
                                  <p:stCondLst>
                                    <p:cond delay="0"/>
                                  </p:stCondLst>
                                  <p:childTnLst>
                                    <p:animEffect transition="out" filter="fade">
                                      <p:cBhvr>
                                        <p:cTn id="159" dur="1000"/>
                                        <p:tgtEl>
                                          <p:spTgt spid="6277"/>
                                        </p:tgtEl>
                                      </p:cBhvr>
                                    </p:animEffect>
                                    <p:anim calcmode="lin" valueType="num">
                                      <p:cBhvr>
                                        <p:cTn id="160" dur="1000"/>
                                        <p:tgtEl>
                                          <p:spTgt spid="6277"/>
                                        </p:tgtEl>
                                        <p:attrNameLst>
                                          <p:attrName>ppt_x</p:attrName>
                                        </p:attrNameLst>
                                      </p:cBhvr>
                                      <p:tavLst>
                                        <p:tav tm="0">
                                          <p:val>
                                            <p:strVal val="ppt_x"/>
                                          </p:val>
                                        </p:tav>
                                        <p:tav tm="100000">
                                          <p:val>
                                            <p:strVal val="ppt_x"/>
                                          </p:val>
                                        </p:tav>
                                      </p:tavLst>
                                    </p:anim>
                                    <p:anim calcmode="lin" valueType="num">
                                      <p:cBhvr>
                                        <p:cTn id="161" dur="100" decel="100000"/>
                                        <p:tgtEl>
                                          <p:spTgt spid="6277"/>
                                        </p:tgtEl>
                                        <p:attrNameLst>
                                          <p:attrName>ppt_y</p:attrName>
                                        </p:attrNameLst>
                                      </p:cBhvr>
                                      <p:tavLst>
                                        <p:tav tm="0">
                                          <p:val>
                                            <p:strVal val="ppt_y"/>
                                          </p:val>
                                        </p:tav>
                                        <p:tav tm="100000">
                                          <p:val>
                                            <p:strVal val="ppt_y-.03"/>
                                          </p:val>
                                        </p:tav>
                                      </p:tavLst>
                                    </p:anim>
                                    <p:anim calcmode="lin" valueType="num">
                                      <p:cBhvr>
                                        <p:cTn id="162" dur="900" accel="100000">
                                          <p:stCondLst>
                                            <p:cond delay="100"/>
                                          </p:stCondLst>
                                        </p:cTn>
                                        <p:tgtEl>
                                          <p:spTgt spid="6277"/>
                                        </p:tgtEl>
                                        <p:attrNameLst>
                                          <p:attrName>ppt_y</p:attrName>
                                        </p:attrNameLst>
                                      </p:cBhvr>
                                      <p:tavLst>
                                        <p:tav tm="0">
                                          <p:val>
                                            <p:strVal val="ppt_y"/>
                                          </p:val>
                                        </p:tav>
                                        <p:tav tm="100000">
                                          <p:val>
                                            <p:strVal val="ppt_y+1"/>
                                          </p:val>
                                        </p:tav>
                                      </p:tavLst>
                                    </p:anim>
                                    <p:set>
                                      <p:cBhvr>
                                        <p:cTn id="163" dur="1" fill="hold">
                                          <p:stCondLst>
                                            <p:cond delay="999"/>
                                          </p:stCondLst>
                                        </p:cTn>
                                        <p:tgtEl>
                                          <p:spTgt spid="6277"/>
                                        </p:tgtEl>
                                        <p:attrNameLst>
                                          <p:attrName>style.visibility</p:attrName>
                                        </p:attrNameLst>
                                      </p:cBhvr>
                                      <p:to>
                                        <p:strVal val="hidden"/>
                                      </p:to>
                                    </p:set>
                                  </p:childTnLst>
                                </p:cTn>
                              </p:par>
                              <p:par>
                                <p:cTn id="164" presetID="37" presetClass="exit" presetSubtype="0" fill="hold" grpId="1" nodeType="withEffect">
                                  <p:stCondLst>
                                    <p:cond delay="0"/>
                                  </p:stCondLst>
                                  <p:childTnLst>
                                    <p:animEffect transition="out" filter="fade">
                                      <p:cBhvr>
                                        <p:cTn id="165" dur="1000"/>
                                        <p:tgtEl>
                                          <p:spTgt spid="6280"/>
                                        </p:tgtEl>
                                      </p:cBhvr>
                                    </p:animEffect>
                                    <p:anim calcmode="lin" valueType="num">
                                      <p:cBhvr>
                                        <p:cTn id="166" dur="1000"/>
                                        <p:tgtEl>
                                          <p:spTgt spid="6280"/>
                                        </p:tgtEl>
                                        <p:attrNameLst>
                                          <p:attrName>ppt_x</p:attrName>
                                        </p:attrNameLst>
                                      </p:cBhvr>
                                      <p:tavLst>
                                        <p:tav tm="0">
                                          <p:val>
                                            <p:strVal val="ppt_x"/>
                                          </p:val>
                                        </p:tav>
                                        <p:tav tm="100000">
                                          <p:val>
                                            <p:strVal val="ppt_x"/>
                                          </p:val>
                                        </p:tav>
                                      </p:tavLst>
                                    </p:anim>
                                    <p:anim calcmode="lin" valueType="num">
                                      <p:cBhvr>
                                        <p:cTn id="167" dur="100" decel="100000"/>
                                        <p:tgtEl>
                                          <p:spTgt spid="6280"/>
                                        </p:tgtEl>
                                        <p:attrNameLst>
                                          <p:attrName>ppt_y</p:attrName>
                                        </p:attrNameLst>
                                      </p:cBhvr>
                                      <p:tavLst>
                                        <p:tav tm="0">
                                          <p:val>
                                            <p:strVal val="ppt_y"/>
                                          </p:val>
                                        </p:tav>
                                        <p:tav tm="100000">
                                          <p:val>
                                            <p:strVal val="ppt_y-.03"/>
                                          </p:val>
                                        </p:tav>
                                      </p:tavLst>
                                    </p:anim>
                                    <p:anim calcmode="lin" valueType="num">
                                      <p:cBhvr>
                                        <p:cTn id="168" dur="900" accel="100000">
                                          <p:stCondLst>
                                            <p:cond delay="100"/>
                                          </p:stCondLst>
                                        </p:cTn>
                                        <p:tgtEl>
                                          <p:spTgt spid="6280"/>
                                        </p:tgtEl>
                                        <p:attrNameLst>
                                          <p:attrName>ppt_y</p:attrName>
                                        </p:attrNameLst>
                                      </p:cBhvr>
                                      <p:tavLst>
                                        <p:tav tm="0">
                                          <p:val>
                                            <p:strVal val="ppt_y"/>
                                          </p:val>
                                        </p:tav>
                                        <p:tav tm="100000">
                                          <p:val>
                                            <p:strVal val="ppt_y+1"/>
                                          </p:val>
                                        </p:tav>
                                      </p:tavLst>
                                    </p:anim>
                                    <p:set>
                                      <p:cBhvr>
                                        <p:cTn id="169" dur="1" fill="hold">
                                          <p:stCondLst>
                                            <p:cond delay="999"/>
                                          </p:stCondLst>
                                        </p:cTn>
                                        <p:tgtEl>
                                          <p:spTgt spid="6280"/>
                                        </p:tgtEl>
                                        <p:attrNameLst>
                                          <p:attrName>style.visibility</p:attrName>
                                        </p:attrNameLst>
                                      </p:cBhvr>
                                      <p:to>
                                        <p:strVal val="hidden"/>
                                      </p:to>
                                    </p:set>
                                  </p:childTnLst>
                                </p:cTn>
                              </p:par>
                              <p:par>
                                <p:cTn id="170" presetID="37" presetClass="exit" presetSubtype="0" fill="hold" grpId="1" nodeType="withEffect">
                                  <p:stCondLst>
                                    <p:cond delay="0"/>
                                  </p:stCondLst>
                                  <p:childTnLst>
                                    <p:animEffect transition="out" filter="fade">
                                      <p:cBhvr>
                                        <p:cTn id="171" dur="1000"/>
                                        <p:tgtEl>
                                          <p:spTgt spid="6283"/>
                                        </p:tgtEl>
                                      </p:cBhvr>
                                    </p:animEffect>
                                    <p:anim calcmode="lin" valueType="num">
                                      <p:cBhvr>
                                        <p:cTn id="172" dur="1000"/>
                                        <p:tgtEl>
                                          <p:spTgt spid="6283"/>
                                        </p:tgtEl>
                                        <p:attrNameLst>
                                          <p:attrName>ppt_x</p:attrName>
                                        </p:attrNameLst>
                                      </p:cBhvr>
                                      <p:tavLst>
                                        <p:tav tm="0">
                                          <p:val>
                                            <p:strVal val="ppt_x"/>
                                          </p:val>
                                        </p:tav>
                                        <p:tav tm="100000">
                                          <p:val>
                                            <p:strVal val="ppt_x"/>
                                          </p:val>
                                        </p:tav>
                                      </p:tavLst>
                                    </p:anim>
                                    <p:anim calcmode="lin" valueType="num">
                                      <p:cBhvr>
                                        <p:cTn id="173" dur="100" decel="100000"/>
                                        <p:tgtEl>
                                          <p:spTgt spid="6283"/>
                                        </p:tgtEl>
                                        <p:attrNameLst>
                                          <p:attrName>ppt_y</p:attrName>
                                        </p:attrNameLst>
                                      </p:cBhvr>
                                      <p:tavLst>
                                        <p:tav tm="0">
                                          <p:val>
                                            <p:strVal val="ppt_y"/>
                                          </p:val>
                                        </p:tav>
                                        <p:tav tm="100000">
                                          <p:val>
                                            <p:strVal val="ppt_y-.03"/>
                                          </p:val>
                                        </p:tav>
                                      </p:tavLst>
                                    </p:anim>
                                    <p:anim calcmode="lin" valueType="num">
                                      <p:cBhvr>
                                        <p:cTn id="174" dur="900" accel="100000">
                                          <p:stCondLst>
                                            <p:cond delay="100"/>
                                          </p:stCondLst>
                                        </p:cTn>
                                        <p:tgtEl>
                                          <p:spTgt spid="6283"/>
                                        </p:tgtEl>
                                        <p:attrNameLst>
                                          <p:attrName>ppt_y</p:attrName>
                                        </p:attrNameLst>
                                      </p:cBhvr>
                                      <p:tavLst>
                                        <p:tav tm="0">
                                          <p:val>
                                            <p:strVal val="ppt_y"/>
                                          </p:val>
                                        </p:tav>
                                        <p:tav tm="100000">
                                          <p:val>
                                            <p:strVal val="ppt_y+1"/>
                                          </p:val>
                                        </p:tav>
                                      </p:tavLst>
                                    </p:anim>
                                    <p:set>
                                      <p:cBhvr>
                                        <p:cTn id="175" dur="1" fill="hold">
                                          <p:stCondLst>
                                            <p:cond delay="999"/>
                                          </p:stCondLst>
                                        </p:cTn>
                                        <p:tgtEl>
                                          <p:spTgt spid="6283"/>
                                        </p:tgtEl>
                                        <p:attrNameLst>
                                          <p:attrName>style.visibility</p:attrName>
                                        </p:attrNameLst>
                                      </p:cBhvr>
                                      <p:to>
                                        <p:strVal val="hidden"/>
                                      </p:to>
                                    </p:set>
                                  </p:childTnLst>
                                </p:cTn>
                              </p:par>
                            </p:childTnLst>
                          </p:cTn>
                        </p:par>
                      </p:childTnLst>
                    </p:cTn>
                  </p:par>
                  <p:par>
                    <p:cTn id="176" fill="hold" nodeType="clickPar">
                      <p:stCondLst>
                        <p:cond delay="indefinite"/>
                      </p:stCondLst>
                      <p:childTnLst>
                        <p:par>
                          <p:cTn id="177" fill="hold" nodeType="withGroup">
                            <p:stCondLst>
                              <p:cond delay="0"/>
                            </p:stCondLst>
                            <p:childTnLst>
                              <p:par>
                                <p:cTn id="178" presetID="8" presetClass="entr" presetSubtype="16" fill="hold" grpId="0" nodeType="clickEffect">
                                  <p:stCondLst>
                                    <p:cond delay="0"/>
                                  </p:stCondLst>
                                  <p:childTnLst>
                                    <p:set>
                                      <p:cBhvr>
                                        <p:cTn id="179" dur="1" fill="hold">
                                          <p:stCondLst>
                                            <p:cond delay="0"/>
                                          </p:stCondLst>
                                        </p:cTn>
                                        <p:tgtEl>
                                          <p:spTgt spid="6288"/>
                                        </p:tgtEl>
                                        <p:attrNameLst>
                                          <p:attrName>style.visibility</p:attrName>
                                        </p:attrNameLst>
                                      </p:cBhvr>
                                      <p:to>
                                        <p:strVal val="visible"/>
                                      </p:to>
                                    </p:set>
                                    <p:animEffect transition="in" filter="diamond(in)">
                                      <p:cBhvr>
                                        <p:cTn id="180" dur="2000"/>
                                        <p:tgtEl>
                                          <p:spTgt spid="6288"/>
                                        </p:tgtEl>
                                      </p:cBhvr>
                                    </p:animEffect>
                                  </p:childTnLst>
                                </p:cTn>
                              </p:par>
                              <p:par>
                                <p:cTn id="181" presetID="8" presetClass="entr" presetSubtype="16" fill="hold" grpId="0" nodeType="withEffect">
                                  <p:stCondLst>
                                    <p:cond delay="0"/>
                                  </p:stCondLst>
                                  <p:childTnLst>
                                    <p:set>
                                      <p:cBhvr>
                                        <p:cTn id="182" dur="1" fill="hold">
                                          <p:stCondLst>
                                            <p:cond delay="0"/>
                                          </p:stCondLst>
                                        </p:cTn>
                                        <p:tgtEl>
                                          <p:spTgt spid="6287"/>
                                        </p:tgtEl>
                                        <p:attrNameLst>
                                          <p:attrName>style.visibility</p:attrName>
                                        </p:attrNameLst>
                                      </p:cBhvr>
                                      <p:to>
                                        <p:strVal val="visible"/>
                                      </p:to>
                                    </p:set>
                                    <p:animEffect transition="in" filter="diamond(in)">
                                      <p:cBhvr>
                                        <p:cTn id="183" dur="2000"/>
                                        <p:tgtEl>
                                          <p:spTgt spid="6287"/>
                                        </p:tgtEl>
                                      </p:cBhvr>
                                    </p:animEffect>
                                  </p:childTnLst>
                                </p:cTn>
                              </p:par>
                            </p:childTnLst>
                          </p:cTn>
                        </p:par>
                      </p:childTnLst>
                    </p:cTn>
                  </p:par>
                  <p:par>
                    <p:cTn id="184" fill="hold" nodeType="clickPar">
                      <p:stCondLst>
                        <p:cond delay="indefinite"/>
                      </p:stCondLst>
                      <p:childTnLst>
                        <p:par>
                          <p:cTn id="185" fill="hold" nodeType="withGroup">
                            <p:stCondLst>
                              <p:cond delay="0"/>
                            </p:stCondLst>
                            <p:childTnLst>
                              <p:par>
                                <p:cTn id="186" presetID="22" presetClass="entr" presetSubtype="8" fill="hold" grpId="0" nodeType="clickEffect">
                                  <p:stCondLst>
                                    <p:cond delay="0"/>
                                  </p:stCondLst>
                                  <p:childTnLst>
                                    <p:set>
                                      <p:cBhvr>
                                        <p:cTn id="187" dur="1" fill="hold">
                                          <p:stCondLst>
                                            <p:cond delay="0"/>
                                          </p:stCondLst>
                                        </p:cTn>
                                        <p:tgtEl>
                                          <p:spTgt spid="6289"/>
                                        </p:tgtEl>
                                        <p:attrNameLst>
                                          <p:attrName>style.visibility</p:attrName>
                                        </p:attrNameLst>
                                      </p:cBhvr>
                                      <p:to>
                                        <p:strVal val="visible"/>
                                      </p:to>
                                    </p:set>
                                    <p:animEffect transition="in" filter="wipe(left)">
                                      <p:cBhvr>
                                        <p:cTn id="188" dur="2000"/>
                                        <p:tgtEl>
                                          <p:spTgt spid="6289"/>
                                        </p:tgtEl>
                                      </p:cBhvr>
                                    </p:animEffect>
                                  </p:childTnLst>
                                </p:cTn>
                              </p:par>
                            </p:childTnLst>
                          </p:cTn>
                        </p:par>
                        <p:par>
                          <p:cTn id="189" fill="hold" nodeType="afterGroup">
                            <p:stCondLst>
                              <p:cond delay="2000"/>
                            </p:stCondLst>
                            <p:childTnLst>
                              <p:par>
                                <p:cTn id="190" presetID="12" presetClass="entr" presetSubtype="4" fill="hold" grpId="0" nodeType="afterEffect">
                                  <p:stCondLst>
                                    <p:cond delay="0"/>
                                  </p:stCondLst>
                                  <p:childTnLst>
                                    <p:set>
                                      <p:cBhvr>
                                        <p:cTn id="191" dur="1" fill="hold">
                                          <p:stCondLst>
                                            <p:cond delay="0"/>
                                          </p:stCondLst>
                                        </p:cTn>
                                        <p:tgtEl>
                                          <p:spTgt spid="6267"/>
                                        </p:tgtEl>
                                        <p:attrNameLst>
                                          <p:attrName>style.visibility</p:attrName>
                                        </p:attrNameLst>
                                      </p:cBhvr>
                                      <p:to>
                                        <p:strVal val="visible"/>
                                      </p:to>
                                    </p:set>
                                    <p:animEffect transition="in" filter="slide(fromBottom)">
                                      <p:cBhvr>
                                        <p:cTn id="192" dur="500"/>
                                        <p:tgtEl>
                                          <p:spTgt spid="6267"/>
                                        </p:tgtEl>
                                      </p:cBhvr>
                                    </p:animEffect>
                                  </p:childTnLst>
                                </p:cTn>
                              </p:par>
                            </p:childTnLst>
                          </p:cTn>
                        </p:par>
                      </p:childTnLst>
                    </p:cTn>
                  </p:par>
                  <p:par>
                    <p:cTn id="193" fill="hold" nodeType="clickPar">
                      <p:stCondLst>
                        <p:cond delay="indefinite"/>
                      </p:stCondLst>
                      <p:childTnLst>
                        <p:par>
                          <p:cTn id="194" fill="hold" nodeType="withGroup">
                            <p:stCondLst>
                              <p:cond delay="0"/>
                            </p:stCondLst>
                            <p:childTnLst>
                              <p:par>
                                <p:cTn id="195" presetID="8" presetClass="entr" presetSubtype="16" fill="hold" grpId="0" nodeType="clickEffect">
                                  <p:stCondLst>
                                    <p:cond delay="0"/>
                                  </p:stCondLst>
                                  <p:childTnLst>
                                    <p:set>
                                      <p:cBhvr>
                                        <p:cTn id="196" dur="1" fill="hold">
                                          <p:stCondLst>
                                            <p:cond delay="0"/>
                                          </p:stCondLst>
                                        </p:cTn>
                                        <p:tgtEl>
                                          <p:spTgt spid="6290"/>
                                        </p:tgtEl>
                                        <p:attrNameLst>
                                          <p:attrName>style.visibility</p:attrName>
                                        </p:attrNameLst>
                                      </p:cBhvr>
                                      <p:to>
                                        <p:strVal val="visible"/>
                                      </p:to>
                                    </p:set>
                                    <p:animEffect transition="in" filter="diamond(in)">
                                      <p:cBhvr>
                                        <p:cTn id="197" dur="2000"/>
                                        <p:tgtEl>
                                          <p:spTgt spid="6290"/>
                                        </p:tgtEl>
                                      </p:cBhvr>
                                    </p:animEffect>
                                  </p:childTnLst>
                                </p:cTn>
                              </p:par>
                              <p:par>
                                <p:cTn id="198" presetID="8" presetClass="entr" presetSubtype="16" fill="hold" grpId="0" nodeType="withEffect">
                                  <p:stCondLst>
                                    <p:cond delay="0"/>
                                  </p:stCondLst>
                                  <p:childTnLst>
                                    <p:set>
                                      <p:cBhvr>
                                        <p:cTn id="199" dur="1" fill="hold">
                                          <p:stCondLst>
                                            <p:cond delay="0"/>
                                          </p:stCondLst>
                                        </p:cTn>
                                        <p:tgtEl>
                                          <p:spTgt spid="6291"/>
                                        </p:tgtEl>
                                        <p:attrNameLst>
                                          <p:attrName>style.visibility</p:attrName>
                                        </p:attrNameLst>
                                      </p:cBhvr>
                                      <p:to>
                                        <p:strVal val="visible"/>
                                      </p:to>
                                    </p:set>
                                    <p:animEffect transition="in" filter="diamond(in)">
                                      <p:cBhvr>
                                        <p:cTn id="200" dur="2000"/>
                                        <p:tgtEl>
                                          <p:spTgt spid="6291"/>
                                        </p:tgtEl>
                                      </p:cBhvr>
                                    </p:animEffect>
                                  </p:childTnLst>
                                </p:cTn>
                              </p:par>
                            </p:childTnLst>
                          </p:cTn>
                        </p:par>
                      </p:childTnLst>
                    </p:cTn>
                  </p:par>
                  <p:par>
                    <p:cTn id="201" fill="hold" nodeType="clickPar">
                      <p:stCondLst>
                        <p:cond delay="indefinite"/>
                      </p:stCondLst>
                      <p:childTnLst>
                        <p:par>
                          <p:cTn id="202" fill="hold" nodeType="withGroup">
                            <p:stCondLst>
                              <p:cond delay="0"/>
                            </p:stCondLst>
                            <p:childTnLst>
                              <p:par>
                                <p:cTn id="203" presetID="22" presetClass="entr" presetSubtype="8" fill="hold" grpId="0" nodeType="clickEffect">
                                  <p:stCondLst>
                                    <p:cond delay="0"/>
                                  </p:stCondLst>
                                  <p:childTnLst>
                                    <p:set>
                                      <p:cBhvr>
                                        <p:cTn id="204" dur="1" fill="hold">
                                          <p:stCondLst>
                                            <p:cond delay="0"/>
                                          </p:stCondLst>
                                        </p:cTn>
                                        <p:tgtEl>
                                          <p:spTgt spid="6292"/>
                                        </p:tgtEl>
                                        <p:attrNameLst>
                                          <p:attrName>style.visibility</p:attrName>
                                        </p:attrNameLst>
                                      </p:cBhvr>
                                      <p:to>
                                        <p:strVal val="visible"/>
                                      </p:to>
                                    </p:set>
                                    <p:animEffect transition="in" filter="wipe(left)">
                                      <p:cBhvr>
                                        <p:cTn id="205" dur="2000"/>
                                        <p:tgtEl>
                                          <p:spTgt spid="6292"/>
                                        </p:tgtEl>
                                      </p:cBhvr>
                                    </p:animEffect>
                                  </p:childTnLst>
                                </p:cTn>
                              </p:par>
                            </p:childTnLst>
                          </p:cTn>
                        </p:par>
                        <p:par>
                          <p:cTn id="206" fill="hold" nodeType="afterGroup">
                            <p:stCondLst>
                              <p:cond delay="2000"/>
                            </p:stCondLst>
                            <p:childTnLst>
                              <p:par>
                                <p:cTn id="207" presetID="12" presetClass="entr" presetSubtype="4" fill="hold" grpId="0" nodeType="afterEffect">
                                  <p:stCondLst>
                                    <p:cond delay="0"/>
                                  </p:stCondLst>
                                  <p:childTnLst>
                                    <p:set>
                                      <p:cBhvr>
                                        <p:cTn id="208" dur="1" fill="hold">
                                          <p:stCondLst>
                                            <p:cond delay="0"/>
                                          </p:stCondLst>
                                        </p:cTn>
                                        <p:tgtEl>
                                          <p:spTgt spid="6268"/>
                                        </p:tgtEl>
                                        <p:attrNameLst>
                                          <p:attrName>style.visibility</p:attrName>
                                        </p:attrNameLst>
                                      </p:cBhvr>
                                      <p:to>
                                        <p:strVal val="visible"/>
                                      </p:to>
                                    </p:set>
                                    <p:animEffect transition="in" filter="slide(fromBottom)">
                                      <p:cBhvr>
                                        <p:cTn id="209" dur="500"/>
                                        <p:tgtEl>
                                          <p:spTgt spid="6268"/>
                                        </p:tgtEl>
                                      </p:cBhvr>
                                    </p:animEffect>
                                  </p:childTnLst>
                                </p:cTn>
                              </p:par>
                            </p:childTnLst>
                          </p:cTn>
                        </p:par>
                      </p:childTnLst>
                    </p:cTn>
                  </p:par>
                  <p:par>
                    <p:cTn id="210" fill="hold" nodeType="clickPar">
                      <p:stCondLst>
                        <p:cond delay="indefinite"/>
                      </p:stCondLst>
                      <p:childTnLst>
                        <p:par>
                          <p:cTn id="211" fill="hold" nodeType="withGroup">
                            <p:stCondLst>
                              <p:cond delay="0"/>
                            </p:stCondLst>
                            <p:childTnLst>
                              <p:par>
                                <p:cTn id="212" presetID="8" presetClass="entr" presetSubtype="16" fill="hold" grpId="0" nodeType="clickEffect">
                                  <p:stCondLst>
                                    <p:cond delay="0"/>
                                  </p:stCondLst>
                                  <p:childTnLst>
                                    <p:set>
                                      <p:cBhvr>
                                        <p:cTn id="213" dur="1" fill="hold">
                                          <p:stCondLst>
                                            <p:cond delay="0"/>
                                          </p:stCondLst>
                                        </p:cTn>
                                        <p:tgtEl>
                                          <p:spTgt spid="6293"/>
                                        </p:tgtEl>
                                        <p:attrNameLst>
                                          <p:attrName>style.visibility</p:attrName>
                                        </p:attrNameLst>
                                      </p:cBhvr>
                                      <p:to>
                                        <p:strVal val="visible"/>
                                      </p:to>
                                    </p:set>
                                    <p:animEffect transition="in" filter="diamond(in)">
                                      <p:cBhvr>
                                        <p:cTn id="214" dur="2000"/>
                                        <p:tgtEl>
                                          <p:spTgt spid="6293"/>
                                        </p:tgtEl>
                                      </p:cBhvr>
                                    </p:animEffect>
                                  </p:childTnLst>
                                </p:cTn>
                              </p:par>
                              <p:par>
                                <p:cTn id="215" presetID="8" presetClass="entr" presetSubtype="16" fill="hold" grpId="0" nodeType="withEffect">
                                  <p:stCondLst>
                                    <p:cond delay="0"/>
                                  </p:stCondLst>
                                  <p:childTnLst>
                                    <p:set>
                                      <p:cBhvr>
                                        <p:cTn id="216" dur="1" fill="hold">
                                          <p:stCondLst>
                                            <p:cond delay="0"/>
                                          </p:stCondLst>
                                        </p:cTn>
                                        <p:tgtEl>
                                          <p:spTgt spid="6294"/>
                                        </p:tgtEl>
                                        <p:attrNameLst>
                                          <p:attrName>style.visibility</p:attrName>
                                        </p:attrNameLst>
                                      </p:cBhvr>
                                      <p:to>
                                        <p:strVal val="visible"/>
                                      </p:to>
                                    </p:set>
                                    <p:animEffect transition="in" filter="diamond(in)">
                                      <p:cBhvr>
                                        <p:cTn id="217" dur="2000"/>
                                        <p:tgtEl>
                                          <p:spTgt spid="6294"/>
                                        </p:tgtEl>
                                      </p:cBhvr>
                                    </p:animEffect>
                                  </p:childTnLst>
                                </p:cTn>
                              </p:par>
                            </p:childTnLst>
                          </p:cTn>
                        </p:par>
                      </p:childTnLst>
                    </p:cTn>
                  </p:par>
                  <p:par>
                    <p:cTn id="218" fill="hold" nodeType="clickPar">
                      <p:stCondLst>
                        <p:cond delay="indefinite"/>
                      </p:stCondLst>
                      <p:childTnLst>
                        <p:par>
                          <p:cTn id="219" fill="hold" nodeType="withGroup">
                            <p:stCondLst>
                              <p:cond delay="0"/>
                            </p:stCondLst>
                            <p:childTnLst>
                              <p:par>
                                <p:cTn id="220" presetID="22" presetClass="entr" presetSubtype="8" fill="hold" grpId="0" nodeType="clickEffect">
                                  <p:stCondLst>
                                    <p:cond delay="0"/>
                                  </p:stCondLst>
                                  <p:childTnLst>
                                    <p:set>
                                      <p:cBhvr>
                                        <p:cTn id="221" dur="1" fill="hold">
                                          <p:stCondLst>
                                            <p:cond delay="0"/>
                                          </p:stCondLst>
                                        </p:cTn>
                                        <p:tgtEl>
                                          <p:spTgt spid="6295"/>
                                        </p:tgtEl>
                                        <p:attrNameLst>
                                          <p:attrName>style.visibility</p:attrName>
                                        </p:attrNameLst>
                                      </p:cBhvr>
                                      <p:to>
                                        <p:strVal val="visible"/>
                                      </p:to>
                                    </p:set>
                                    <p:animEffect transition="in" filter="wipe(left)">
                                      <p:cBhvr>
                                        <p:cTn id="222" dur="2000"/>
                                        <p:tgtEl>
                                          <p:spTgt spid="6295"/>
                                        </p:tgtEl>
                                      </p:cBhvr>
                                    </p:animEffect>
                                  </p:childTnLst>
                                </p:cTn>
                              </p:par>
                            </p:childTnLst>
                          </p:cTn>
                        </p:par>
                        <p:par>
                          <p:cTn id="223" fill="hold" nodeType="afterGroup">
                            <p:stCondLst>
                              <p:cond delay="2000"/>
                            </p:stCondLst>
                            <p:childTnLst>
                              <p:par>
                                <p:cTn id="224" presetID="12" presetClass="entr" presetSubtype="4" fill="hold" grpId="0" nodeType="afterEffect">
                                  <p:stCondLst>
                                    <p:cond delay="0"/>
                                  </p:stCondLst>
                                  <p:childTnLst>
                                    <p:set>
                                      <p:cBhvr>
                                        <p:cTn id="225" dur="1" fill="hold">
                                          <p:stCondLst>
                                            <p:cond delay="0"/>
                                          </p:stCondLst>
                                        </p:cTn>
                                        <p:tgtEl>
                                          <p:spTgt spid="6269"/>
                                        </p:tgtEl>
                                        <p:attrNameLst>
                                          <p:attrName>style.visibility</p:attrName>
                                        </p:attrNameLst>
                                      </p:cBhvr>
                                      <p:to>
                                        <p:strVal val="visible"/>
                                      </p:to>
                                    </p:set>
                                    <p:animEffect transition="in" filter="slide(fromBottom)">
                                      <p:cBhvr>
                                        <p:cTn id="226" dur="500"/>
                                        <p:tgtEl>
                                          <p:spTgt spid="6269"/>
                                        </p:tgtEl>
                                      </p:cBhvr>
                                    </p:animEffect>
                                  </p:childTnLst>
                                </p:cTn>
                              </p:par>
                            </p:childTnLst>
                          </p:cTn>
                        </p:par>
                      </p:childTnLst>
                    </p:cTn>
                  </p:par>
                  <p:par>
                    <p:cTn id="227" fill="hold" nodeType="clickPar">
                      <p:stCondLst>
                        <p:cond delay="indefinite"/>
                      </p:stCondLst>
                      <p:childTnLst>
                        <p:par>
                          <p:cTn id="228" fill="hold" nodeType="withGroup">
                            <p:stCondLst>
                              <p:cond delay="0"/>
                            </p:stCondLst>
                            <p:childTnLst>
                              <p:par>
                                <p:cTn id="229" presetID="8" presetClass="entr" presetSubtype="16" fill="hold" grpId="0" nodeType="clickEffect">
                                  <p:stCondLst>
                                    <p:cond delay="0"/>
                                  </p:stCondLst>
                                  <p:childTnLst>
                                    <p:set>
                                      <p:cBhvr>
                                        <p:cTn id="230" dur="1" fill="hold">
                                          <p:stCondLst>
                                            <p:cond delay="0"/>
                                          </p:stCondLst>
                                        </p:cTn>
                                        <p:tgtEl>
                                          <p:spTgt spid="6296"/>
                                        </p:tgtEl>
                                        <p:attrNameLst>
                                          <p:attrName>style.visibility</p:attrName>
                                        </p:attrNameLst>
                                      </p:cBhvr>
                                      <p:to>
                                        <p:strVal val="visible"/>
                                      </p:to>
                                    </p:set>
                                    <p:animEffect transition="in" filter="diamond(in)">
                                      <p:cBhvr>
                                        <p:cTn id="231" dur="2000"/>
                                        <p:tgtEl>
                                          <p:spTgt spid="6296"/>
                                        </p:tgtEl>
                                      </p:cBhvr>
                                    </p:animEffect>
                                  </p:childTnLst>
                                </p:cTn>
                              </p:par>
                              <p:par>
                                <p:cTn id="232" presetID="8" presetClass="entr" presetSubtype="16" fill="hold" grpId="0" nodeType="withEffect">
                                  <p:stCondLst>
                                    <p:cond delay="0"/>
                                  </p:stCondLst>
                                  <p:childTnLst>
                                    <p:set>
                                      <p:cBhvr>
                                        <p:cTn id="233" dur="1" fill="hold">
                                          <p:stCondLst>
                                            <p:cond delay="0"/>
                                          </p:stCondLst>
                                        </p:cTn>
                                        <p:tgtEl>
                                          <p:spTgt spid="6297"/>
                                        </p:tgtEl>
                                        <p:attrNameLst>
                                          <p:attrName>style.visibility</p:attrName>
                                        </p:attrNameLst>
                                      </p:cBhvr>
                                      <p:to>
                                        <p:strVal val="visible"/>
                                      </p:to>
                                    </p:set>
                                    <p:animEffect transition="in" filter="diamond(in)">
                                      <p:cBhvr>
                                        <p:cTn id="234" dur="2000"/>
                                        <p:tgtEl>
                                          <p:spTgt spid="6297"/>
                                        </p:tgtEl>
                                      </p:cBhvr>
                                    </p:animEffect>
                                  </p:childTnLst>
                                </p:cTn>
                              </p:par>
                            </p:childTnLst>
                          </p:cTn>
                        </p:par>
                      </p:childTnLst>
                    </p:cTn>
                  </p:par>
                  <p:par>
                    <p:cTn id="235" fill="hold" nodeType="clickPar">
                      <p:stCondLst>
                        <p:cond delay="indefinite"/>
                      </p:stCondLst>
                      <p:childTnLst>
                        <p:par>
                          <p:cTn id="236" fill="hold" nodeType="withGroup">
                            <p:stCondLst>
                              <p:cond delay="0"/>
                            </p:stCondLst>
                            <p:childTnLst>
                              <p:par>
                                <p:cTn id="237" presetID="22" presetClass="entr" presetSubtype="8" fill="hold" grpId="0" nodeType="clickEffect">
                                  <p:stCondLst>
                                    <p:cond delay="0"/>
                                  </p:stCondLst>
                                  <p:childTnLst>
                                    <p:set>
                                      <p:cBhvr>
                                        <p:cTn id="238" dur="1" fill="hold">
                                          <p:stCondLst>
                                            <p:cond delay="0"/>
                                          </p:stCondLst>
                                        </p:cTn>
                                        <p:tgtEl>
                                          <p:spTgt spid="6298"/>
                                        </p:tgtEl>
                                        <p:attrNameLst>
                                          <p:attrName>style.visibility</p:attrName>
                                        </p:attrNameLst>
                                      </p:cBhvr>
                                      <p:to>
                                        <p:strVal val="visible"/>
                                      </p:to>
                                    </p:set>
                                    <p:animEffect transition="in" filter="wipe(left)">
                                      <p:cBhvr>
                                        <p:cTn id="239" dur="2000"/>
                                        <p:tgtEl>
                                          <p:spTgt spid="6298"/>
                                        </p:tgtEl>
                                      </p:cBhvr>
                                    </p:animEffect>
                                  </p:childTnLst>
                                </p:cTn>
                              </p:par>
                            </p:childTnLst>
                          </p:cTn>
                        </p:par>
                        <p:par>
                          <p:cTn id="240" fill="hold" nodeType="afterGroup">
                            <p:stCondLst>
                              <p:cond delay="2000"/>
                            </p:stCondLst>
                            <p:childTnLst>
                              <p:par>
                                <p:cTn id="241" presetID="12" presetClass="entr" presetSubtype="4" fill="hold" grpId="0" nodeType="afterEffect">
                                  <p:stCondLst>
                                    <p:cond delay="0"/>
                                  </p:stCondLst>
                                  <p:childTnLst>
                                    <p:set>
                                      <p:cBhvr>
                                        <p:cTn id="242" dur="1" fill="hold">
                                          <p:stCondLst>
                                            <p:cond delay="0"/>
                                          </p:stCondLst>
                                        </p:cTn>
                                        <p:tgtEl>
                                          <p:spTgt spid="6270"/>
                                        </p:tgtEl>
                                        <p:attrNameLst>
                                          <p:attrName>style.visibility</p:attrName>
                                        </p:attrNameLst>
                                      </p:cBhvr>
                                      <p:to>
                                        <p:strVal val="visible"/>
                                      </p:to>
                                    </p:set>
                                    <p:animEffect transition="in" filter="slide(fromBottom)">
                                      <p:cBhvr>
                                        <p:cTn id="243" dur="500"/>
                                        <p:tgtEl>
                                          <p:spTgt spid="62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autoUpdateAnimBg="0"/>
      <p:bldP spid="6149" grpId="0" autoUpdateAnimBg="0"/>
      <p:bldP spid="6250" grpId="0" autoUpdateAnimBg="0"/>
      <p:bldP spid="6251" grpId="0" animBg="1"/>
      <p:bldP spid="6252" grpId="0" autoUpdateAnimBg="0"/>
      <p:bldP spid="6253" grpId="0" autoUpdateAnimBg="0"/>
      <p:bldP spid="6254" grpId="0"/>
      <p:bldP spid="6255" grpId="0" autoUpdateAnimBg="0"/>
      <p:bldP spid="6256" grpId="0" autoUpdateAnimBg="0"/>
      <p:bldP spid="6257" grpId="0" autoUpdateAnimBg="0"/>
      <p:bldP spid="6258" grpId="0" animBg="1"/>
      <p:bldP spid="6263" grpId="0"/>
      <p:bldP spid="6264" grpId="0"/>
      <p:bldP spid="6265" grpId="0"/>
      <p:bldP spid="6266" grpId="0"/>
      <p:bldP spid="6267" grpId="0"/>
      <p:bldP spid="6268" grpId="0"/>
      <p:bldP spid="6269" grpId="0"/>
      <p:bldP spid="6270" grpId="0"/>
      <p:bldP spid="6271" grpId="0" animBg="1"/>
      <p:bldP spid="6272" grpId="0" animBg="1"/>
      <p:bldP spid="6273" grpId="0" animBg="1"/>
      <p:bldP spid="6274" grpId="0" animBg="1"/>
      <p:bldP spid="6274" grpId="1" animBg="1"/>
      <p:bldP spid="6275" grpId="0" animBg="1"/>
      <p:bldP spid="6276" grpId="0" animBg="1"/>
      <p:bldP spid="6277" grpId="0" animBg="1"/>
      <p:bldP spid="6277" grpId="1" animBg="1"/>
      <p:bldP spid="6278" grpId="0" animBg="1"/>
      <p:bldP spid="6279" grpId="0" animBg="1"/>
      <p:bldP spid="6280" grpId="0" animBg="1"/>
      <p:bldP spid="6280" grpId="1" animBg="1"/>
      <p:bldP spid="6281" grpId="0" animBg="1"/>
      <p:bldP spid="6282" grpId="0" animBg="1"/>
      <p:bldP spid="6283" grpId="0" animBg="1"/>
      <p:bldP spid="6283" grpId="1" animBg="1"/>
      <p:bldP spid="6284" grpId="0" animBg="1"/>
      <p:bldP spid="6285" grpId="0" animBg="1"/>
      <p:bldP spid="6286" grpId="0" animBg="1"/>
      <p:bldP spid="6287" grpId="0" animBg="1"/>
      <p:bldP spid="6288" grpId="0" animBg="1"/>
      <p:bldP spid="6289" grpId="0" animBg="1"/>
      <p:bldP spid="6290" grpId="0" animBg="1"/>
      <p:bldP spid="6291" grpId="0" animBg="1"/>
      <p:bldP spid="6292" grpId="0" animBg="1"/>
      <p:bldP spid="6293" grpId="0" animBg="1"/>
      <p:bldP spid="6294" grpId="0" animBg="1"/>
      <p:bldP spid="6295" grpId="0" animBg="1"/>
      <p:bldP spid="6296" grpId="0" animBg="1"/>
      <p:bldP spid="6297" grpId="0" animBg="1"/>
      <p:bldP spid="629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70" name="Group 2"/>
          <p:cNvGraphicFramePr>
            <a:graphicFrameLocks noGrp="1"/>
          </p:cNvGraphicFramePr>
          <p:nvPr/>
        </p:nvGraphicFramePr>
        <p:xfrm>
          <a:off x="323850" y="1179513"/>
          <a:ext cx="2520950" cy="2168462"/>
        </p:xfrm>
        <a:graphic>
          <a:graphicData uri="http://schemas.openxmlformats.org/drawingml/2006/table">
            <a:tbl>
              <a:tblPr/>
              <a:tblGrid>
                <a:gridCol w="973138"/>
                <a:gridCol w="731837"/>
                <a:gridCol w="815975"/>
              </a:tblGrid>
              <a:tr h="5556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Arial" charset="0"/>
                          <a:ea typeface="幼圆" pitchFamily="49" charset="-122"/>
                        </a:rPr>
                        <a:t>      </a:t>
                      </a:r>
                      <a:r>
                        <a:rPr kumimoji="0" lang="en-US" altLang="zh-CN" sz="1800" b="1" i="0" u="none" strike="noStrike" cap="none" normalizeH="0" baseline="0" dirty="0" smtClean="0">
                          <a:ln>
                            <a:noFill/>
                          </a:ln>
                          <a:solidFill>
                            <a:srgbClr val="0000FF"/>
                          </a:solidFill>
                          <a:effectLst/>
                          <a:latin typeface="幼圆" pitchFamily="49" charset="-122"/>
                          <a:ea typeface="幼圆" pitchFamily="49" charset="-122"/>
                        </a:rPr>
                        <a:t>X</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幼圆" pitchFamily="49" charset="-122"/>
                          <a:ea typeface="幼圆" pitchFamily="49" charset="-122"/>
                        </a:rPr>
                        <a:t>Q</a:t>
                      </a:r>
                      <a:r>
                        <a:rPr kumimoji="0" lang="en-US" altLang="zh-CN" sz="1800" b="1" i="0" u="none" strike="noStrike" cap="none" normalizeH="0" baseline="-25000" dirty="0" smtClean="0">
                          <a:ln>
                            <a:noFill/>
                          </a:ln>
                          <a:solidFill>
                            <a:srgbClr val="0000FF"/>
                          </a:solidFill>
                          <a:effectLst/>
                          <a:latin typeface="幼圆" pitchFamily="49" charset="-122"/>
                          <a:ea typeface="幼圆" pitchFamily="49" charset="-122"/>
                        </a:rPr>
                        <a:t>1</a:t>
                      </a:r>
                      <a:r>
                        <a:rPr kumimoji="0" lang="en-US" altLang="zh-CN" sz="1800" b="1" i="0" u="none" strike="noStrike" cap="none" normalizeH="0" baseline="0" dirty="0" smtClean="0">
                          <a:ln>
                            <a:noFill/>
                          </a:ln>
                          <a:solidFill>
                            <a:srgbClr val="0000FF"/>
                          </a:solidFill>
                          <a:effectLst/>
                          <a:latin typeface="幼圆" pitchFamily="49" charset="-122"/>
                          <a:ea typeface="幼圆" pitchFamily="49" charset="-122"/>
                        </a:rPr>
                        <a:t>Q</a:t>
                      </a:r>
                      <a:r>
                        <a:rPr kumimoji="0" lang="en-US" altLang="zh-CN" sz="1800" b="1" i="0" u="none" strike="noStrike" cap="none" normalizeH="0" baseline="-25000" dirty="0" smtClean="0">
                          <a:ln>
                            <a:noFill/>
                          </a:ln>
                          <a:solidFill>
                            <a:srgbClr val="0000FF"/>
                          </a:solidFill>
                          <a:effectLst/>
                          <a:latin typeface="幼圆" pitchFamily="49" charset="-122"/>
                          <a:ea typeface="幼圆" pitchFamily="49"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幼圆" pitchFamily="49" charset="-122"/>
                          <a:ea typeface="幼圆" pitchFamily="49"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幼圆" pitchFamily="49" charset="-122"/>
                          <a:ea typeface="幼圆" pitchFamily="49" charset="-122"/>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r>
              <a:tr h="3143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幼圆" pitchFamily="49" charset="-122"/>
                          <a:ea typeface="幼圆" pitchFamily="49" charset="-122"/>
                        </a:rPr>
                        <a:t>00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幼圆" pitchFamily="49" charset="-122"/>
                          <a:ea typeface="幼圆" pitchFamily="49" charset="-122"/>
                        </a:rPr>
                        <a:t>01/</a:t>
                      </a:r>
                      <a:r>
                        <a:rPr kumimoji="0" lang="en-US" altLang="zh-CN" sz="1800" b="1" i="0" u="none" strike="noStrike" cap="none" normalizeH="0" baseline="0" smtClean="0">
                          <a:ln>
                            <a:noFill/>
                          </a:ln>
                          <a:solidFill>
                            <a:srgbClr val="FF3300"/>
                          </a:solidFill>
                          <a:effectLst/>
                          <a:latin typeface="幼圆" pitchFamily="49" charset="-122"/>
                          <a:ea typeface="幼圆"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幼圆" pitchFamily="49" charset="-122"/>
                          <a:ea typeface="幼圆" pitchFamily="49" charset="-122"/>
                        </a:rPr>
                        <a:t>11/</a:t>
                      </a:r>
                      <a:r>
                        <a:rPr kumimoji="0" lang="en-US" altLang="zh-CN" sz="1800" b="1" i="0" u="none" strike="noStrike" cap="none" normalizeH="0" baseline="0" smtClean="0">
                          <a:ln>
                            <a:noFill/>
                          </a:ln>
                          <a:solidFill>
                            <a:srgbClr val="FF3300"/>
                          </a:solidFill>
                          <a:effectLst/>
                          <a:latin typeface="幼圆" pitchFamily="49" charset="-122"/>
                          <a:ea typeface="幼圆" pitchFamily="49"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幼圆" pitchFamily="49" charset="-122"/>
                          <a:ea typeface="幼圆" pitchFamily="49" charset="-122"/>
                        </a:rPr>
                        <a:t>01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幼圆" pitchFamily="49" charset="-122"/>
                          <a:ea typeface="幼圆" pitchFamily="49" charset="-122"/>
                        </a:rPr>
                        <a:t>10/</a:t>
                      </a:r>
                      <a:r>
                        <a:rPr kumimoji="0" lang="en-US" altLang="zh-CN" sz="1800" b="1" i="0" u="none" strike="noStrike" cap="none" normalizeH="0" baseline="0" smtClean="0">
                          <a:ln>
                            <a:noFill/>
                          </a:ln>
                          <a:solidFill>
                            <a:srgbClr val="FF3300"/>
                          </a:solidFill>
                          <a:effectLst/>
                          <a:latin typeface="幼圆" pitchFamily="49" charset="-122"/>
                          <a:ea typeface="幼圆"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幼圆" pitchFamily="49" charset="-122"/>
                          <a:ea typeface="幼圆" pitchFamily="49" charset="-122"/>
                        </a:rPr>
                        <a:t>00/</a:t>
                      </a:r>
                      <a:r>
                        <a:rPr kumimoji="0" lang="en-US" altLang="zh-CN" sz="1800" b="1" i="0" u="none" strike="noStrike" cap="none" normalizeH="0" baseline="0" smtClean="0">
                          <a:ln>
                            <a:noFill/>
                          </a:ln>
                          <a:solidFill>
                            <a:srgbClr val="FF3300"/>
                          </a:solidFill>
                          <a:effectLst/>
                          <a:latin typeface="幼圆" pitchFamily="49" charset="-122"/>
                          <a:ea typeface="幼圆" pitchFamily="49"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r>
              <a:tr h="2921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幼圆" pitchFamily="49" charset="-122"/>
                          <a:ea typeface="幼圆" pitchFamily="49" charset="-122"/>
                        </a:rPr>
                        <a:t>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幼圆" pitchFamily="49" charset="-122"/>
                          <a:ea typeface="幼圆" pitchFamily="49" charset="-122"/>
                        </a:rPr>
                        <a:t>11/</a:t>
                      </a:r>
                      <a:r>
                        <a:rPr kumimoji="0" lang="en-US" altLang="zh-CN" sz="1800" b="1" i="0" u="none" strike="noStrike" cap="none" normalizeH="0" baseline="0" smtClean="0">
                          <a:ln>
                            <a:noFill/>
                          </a:ln>
                          <a:solidFill>
                            <a:srgbClr val="FF3300"/>
                          </a:solidFill>
                          <a:effectLst/>
                          <a:latin typeface="幼圆" pitchFamily="49" charset="-122"/>
                          <a:ea typeface="幼圆"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幼圆" pitchFamily="49" charset="-122"/>
                          <a:ea typeface="幼圆" pitchFamily="49" charset="-122"/>
                        </a:rPr>
                        <a:t>01/</a:t>
                      </a:r>
                      <a:r>
                        <a:rPr kumimoji="0" lang="en-US" altLang="zh-CN" sz="1800" b="1" i="0" u="none" strike="noStrike" cap="none" normalizeH="0" baseline="0" dirty="0" smtClean="0">
                          <a:ln>
                            <a:noFill/>
                          </a:ln>
                          <a:solidFill>
                            <a:srgbClr val="FF3300"/>
                          </a:solidFill>
                          <a:effectLst/>
                          <a:latin typeface="幼圆" pitchFamily="49" charset="-122"/>
                          <a:ea typeface="幼圆" pitchFamily="49"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r>
              <a:tr h="376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幼圆" pitchFamily="49" charset="-122"/>
                          <a:ea typeface="幼圆" pitchFamily="49" charset="-122"/>
                        </a:rPr>
                        <a:t>11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幼圆" pitchFamily="49" charset="-122"/>
                          <a:ea typeface="幼圆" pitchFamily="49" charset="-122"/>
                        </a:rPr>
                        <a:t>00/</a:t>
                      </a:r>
                      <a:r>
                        <a:rPr kumimoji="0" lang="en-US" altLang="zh-CN" sz="1800" b="1" i="0" u="none" strike="noStrike" cap="none" normalizeH="0" baseline="0" smtClean="0">
                          <a:ln>
                            <a:noFill/>
                          </a:ln>
                          <a:solidFill>
                            <a:srgbClr val="FF3300"/>
                          </a:solidFill>
                          <a:effectLst/>
                          <a:latin typeface="幼圆" pitchFamily="49" charset="-122"/>
                          <a:ea typeface="幼圆"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幼圆" pitchFamily="49" charset="-122"/>
                          <a:ea typeface="幼圆" pitchFamily="49" charset="-122"/>
                        </a:rPr>
                        <a:t>10/</a:t>
                      </a:r>
                      <a:r>
                        <a:rPr kumimoji="0" lang="en-US" altLang="zh-CN" sz="1800" b="1" i="0" u="none" strike="noStrike" cap="none" normalizeH="0" baseline="0" dirty="0" smtClean="0">
                          <a:ln>
                            <a:noFill/>
                          </a:ln>
                          <a:solidFill>
                            <a:srgbClr val="FF3300"/>
                          </a:solidFill>
                          <a:effectLst/>
                          <a:latin typeface="幼圆" pitchFamily="49" charset="-122"/>
                          <a:ea typeface="幼圆" pitchFamily="49"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r>
            </a:tbl>
          </a:graphicData>
        </a:graphic>
      </p:graphicFrame>
      <p:sp>
        <p:nvSpPr>
          <p:cNvPr id="7197" name="Line 29"/>
          <p:cNvSpPr>
            <a:spLocks noChangeShapeType="1"/>
          </p:cNvSpPr>
          <p:nvPr/>
        </p:nvSpPr>
        <p:spPr bwMode="auto">
          <a:xfrm>
            <a:off x="5435600" y="1773238"/>
            <a:ext cx="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99" name="AutoShape 31"/>
          <p:cNvSpPr>
            <a:spLocks noChangeArrowheads="1"/>
          </p:cNvSpPr>
          <p:nvPr/>
        </p:nvSpPr>
        <p:spPr bwMode="auto">
          <a:xfrm>
            <a:off x="2995613" y="2887663"/>
            <a:ext cx="712787" cy="360362"/>
          </a:xfrm>
          <a:prstGeom prst="notchedRightArrow">
            <a:avLst>
              <a:gd name="adj1" fmla="val 50000"/>
              <a:gd name="adj2" fmla="val 49449"/>
            </a:avLst>
          </a:prstGeom>
          <a:gradFill rotWithShape="1">
            <a:gsLst>
              <a:gs pos="0">
                <a:srgbClr val="4D0808"/>
              </a:gs>
              <a:gs pos="15000">
                <a:srgbClr val="FF0300"/>
              </a:gs>
              <a:gs pos="27500">
                <a:srgbClr val="FF7A00"/>
              </a:gs>
              <a:gs pos="50000">
                <a:srgbClr val="FFF200"/>
              </a:gs>
              <a:gs pos="72500">
                <a:srgbClr val="FF7A00"/>
              </a:gs>
              <a:gs pos="85000">
                <a:srgbClr val="FF0300"/>
              </a:gs>
              <a:gs pos="100000">
                <a:srgbClr val="4D0808"/>
              </a:gs>
            </a:gsLst>
            <a:lin ang="5400000" scaled="1"/>
          </a:gradFill>
          <a:ln>
            <a:noFill/>
          </a:ln>
          <a:effectLst/>
          <a:extLst>
            <a:ext uri="{91240B29-F687-4F45-9708-019B960494DF}">
              <a14:hiddenLine xmlns:a14="http://schemas.microsoft.com/office/drawing/2010/main" w="25400" algn="ctr">
                <a:solidFill>
                  <a:srgbClr val="00B2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a:ea typeface="幼圆" pitchFamily="49" charset="-122"/>
            </a:endParaRPr>
          </a:p>
        </p:txBody>
      </p:sp>
      <p:sp>
        <p:nvSpPr>
          <p:cNvPr id="7200" name="Rectangle 32"/>
          <p:cNvSpPr>
            <a:spLocks noChangeArrowheads="1"/>
          </p:cNvSpPr>
          <p:nvPr/>
        </p:nvSpPr>
        <p:spPr bwMode="auto">
          <a:xfrm>
            <a:off x="6372225" y="998538"/>
            <a:ext cx="2771775" cy="1552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a:ea typeface="幼圆" pitchFamily="49" charset="-122"/>
              </a:rPr>
              <a:t>现态</a:t>
            </a:r>
            <a:r>
              <a:rPr lang="en-US" altLang="zh-CN" sz="2400">
                <a:ea typeface="幼圆" pitchFamily="49" charset="-122"/>
              </a:rPr>
              <a:t>Q</a:t>
            </a:r>
            <a:r>
              <a:rPr lang="en-US" altLang="zh-CN" sz="2400" baseline="-25000">
                <a:ea typeface="幼圆" pitchFamily="49" charset="-122"/>
              </a:rPr>
              <a:t>1</a:t>
            </a:r>
            <a:r>
              <a:rPr lang="en-US" altLang="zh-CN" sz="2400">
                <a:ea typeface="幼圆" pitchFamily="49" charset="-122"/>
              </a:rPr>
              <a:t>Q</a:t>
            </a:r>
            <a:r>
              <a:rPr lang="en-US" altLang="zh-CN" sz="2400" baseline="-25000">
                <a:ea typeface="幼圆" pitchFamily="49" charset="-122"/>
              </a:rPr>
              <a:t>0</a:t>
            </a:r>
            <a:r>
              <a:rPr lang="zh-CN" altLang="en-US" sz="2400">
                <a:ea typeface="幼圆" pitchFamily="49" charset="-122"/>
              </a:rPr>
              <a:t>为</a:t>
            </a:r>
            <a:r>
              <a:rPr lang="en-US" altLang="zh-CN" sz="2400">
                <a:ea typeface="幼圆" pitchFamily="49" charset="-122"/>
              </a:rPr>
              <a:t>00</a:t>
            </a:r>
            <a:r>
              <a:rPr lang="zh-CN" altLang="en-US" sz="2400">
                <a:ea typeface="幼圆" pitchFamily="49" charset="-122"/>
              </a:rPr>
              <a:t>，在输入</a:t>
            </a:r>
            <a:r>
              <a:rPr lang="en-US" altLang="zh-CN" sz="2400">
                <a:ea typeface="幼圆" pitchFamily="49" charset="-122"/>
              </a:rPr>
              <a:t>X</a:t>
            </a:r>
            <a:r>
              <a:rPr lang="zh-CN" altLang="en-US" sz="2400">
                <a:ea typeface="幼圆" pitchFamily="49" charset="-122"/>
              </a:rPr>
              <a:t>为</a:t>
            </a:r>
            <a:r>
              <a:rPr lang="en-US" altLang="zh-CN" sz="2400">
                <a:ea typeface="幼圆" pitchFamily="49" charset="-122"/>
              </a:rPr>
              <a:t>0</a:t>
            </a:r>
            <a:r>
              <a:rPr lang="zh-CN" altLang="en-US" sz="2400">
                <a:ea typeface="幼圆" pitchFamily="49" charset="-122"/>
              </a:rPr>
              <a:t>的作用下次态</a:t>
            </a:r>
            <a:r>
              <a:rPr lang="en-US" altLang="zh-CN" sz="2400">
                <a:ea typeface="幼圆" pitchFamily="49" charset="-122"/>
              </a:rPr>
              <a:t>Q</a:t>
            </a:r>
            <a:r>
              <a:rPr lang="en-US" altLang="zh-CN" sz="2400" baseline="-25000">
                <a:ea typeface="幼圆" pitchFamily="49" charset="-122"/>
              </a:rPr>
              <a:t>1</a:t>
            </a:r>
            <a:r>
              <a:rPr lang="en-US" altLang="zh-CN" sz="2400" baseline="30000">
                <a:ea typeface="幼圆" pitchFamily="49" charset="-122"/>
              </a:rPr>
              <a:t>n+1</a:t>
            </a:r>
            <a:r>
              <a:rPr lang="en-US" altLang="zh-CN" sz="2400">
                <a:ea typeface="幼圆" pitchFamily="49" charset="-122"/>
              </a:rPr>
              <a:t>Q</a:t>
            </a:r>
            <a:r>
              <a:rPr lang="en-US" altLang="zh-CN" sz="2400" baseline="-25000">
                <a:ea typeface="幼圆" pitchFamily="49" charset="-122"/>
              </a:rPr>
              <a:t>0</a:t>
            </a:r>
            <a:r>
              <a:rPr lang="en-US" altLang="zh-CN" sz="2400" baseline="30000">
                <a:ea typeface="幼圆" pitchFamily="49" charset="-122"/>
              </a:rPr>
              <a:t>n+1</a:t>
            </a:r>
            <a:r>
              <a:rPr lang="zh-CN" altLang="en-US" sz="2400">
                <a:ea typeface="幼圆" pitchFamily="49" charset="-122"/>
              </a:rPr>
              <a:t>＝</a:t>
            </a:r>
            <a:r>
              <a:rPr lang="en-US" altLang="zh-CN" sz="2400">
                <a:ea typeface="幼圆" pitchFamily="49" charset="-122"/>
              </a:rPr>
              <a:t>01</a:t>
            </a:r>
            <a:r>
              <a:rPr lang="zh-CN" altLang="en-US" sz="2400">
                <a:ea typeface="幼圆" pitchFamily="49" charset="-122"/>
              </a:rPr>
              <a:t>，输出为</a:t>
            </a:r>
            <a:r>
              <a:rPr lang="en-US" altLang="zh-CN" sz="2400">
                <a:ea typeface="幼圆" pitchFamily="49" charset="-122"/>
              </a:rPr>
              <a:t>Z=1</a:t>
            </a:r>
          </a:p>
        </p:txBody>
      </p:sp>
      <p:sp>
        <p:nvSpPr>
          <p:cNvPr id="7201" name="Rectangle 33"/>
          <p:cNvSpPr>
            <a:spLocks noChangeArrowheads="1"/>
          </p:cNvSpPr>
          <p:nvPr/>
        </p:nvSpPr>
        <p:spPr bwMode="auto">
          <a:xfrm>
            <a:off x="3005138" y="1030288"/>
            <a:ext cx="6572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400" b="1">
                <a:solidFill>
                  <a:srgbClr val="0000FF"/>
                </a:solidFill>
                <a:ea typeface="幼圆" pitchFamily="49" charset="-122"/>
              </a:rPr>
              <a:t>X</a:t>
            </a:r>
            <a:r>
              <a:rPr lang="en-US" altLang="zh-CN" sz="2400" b="1">
                <a:ea typeface="幼圆" pitchFamily="49" charset="-122"/>
              </a:rPr>
              <a:t>/</a:t>
            </a:r>
            <a:r>
              <a:rPr lang="en-US" altLang="zh-CN" sz="2400" b="1">
                <a:solidFill>
                  <a:srgbClr val="FF3300"/>
                </a:solidFill>
                <a:ea typeface="幼圆" pitchFamily="49" charset="-122"/>
              </a:rPr>
              <a:t>Z</a:t>
            </a:r>
          </a:p>
        </p:txBody>
      </p:sp>
      <p:sp>
        <p:nvSpPr>
          <p:cNvPr id="7202" name="Rectangle 34"/>
          <p:cNvSpPr>
            <a:spLocks noChangeArrowheads="1"/>
          </p:cNvSpPr>
          <p:nvPr/>
        </p:nvSpPr>
        <p:spPr bwMode="auto">
          <a:xfrm>
            <a:off x="327025" y="3481388"/>
            <a:ext cx="217646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a:solidFill>
                  <a:schemeClr val="hlink"/>
                </a:solidFill>
                <a:latin typeface="楷体_GB2312" pitchFamily="49" charset="-122"/>
                <a:ea typeface="楷体_GB2312" pitchFamily="49" charset="-122"/>
              </a:rPr>
              <a:t>4</a:t>
            </a:r>
            <a:r>
              <a:rPr lang="zh-CN" altLang="en-US" sz="2400" b="1">
                <a:solidFill>
                  <a:schemeClr val="hlink"/>
                </a:solidFill>
                <a:latin typeface="楷体_GB2312" pitchFamily="49" charset="-122"/>
                <a:ea typeface="楷体_GB2312" pitchFamily="49" charset="-122"/>
              </a:rPr>
              <a:t>、功能描述：</a:t>
            </a:r>
          </a:p>
        </p:txBody>
      </p:sp>
      <p:sp>
        <p:nvSpPr>
          <p:cNvPr id="7203" name="Rectangle 35"/>
          <p:cNvSpPr>
            <a:spLocks noChangeArrowheads="1"/>
          </p:cNvSpPr>
          <p:nvPr/>
        </p:nvSpPr>
        <p:spPr bwMode="auto">
          <a:xfrm>
            <a:off x="755650" y="3878263"/>
            <a:ext cx="35369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400">
                <a:ea typeface="幼圆" pitchFamily="49" charset="-122"/>
              </a:rPr>
              <a:t>从电路转换图中可以看出</a:t>
            </a:r>
          </a:p>
        </p:txBody>
      </p:sp>
      <p:sp>
        <p:nvSpPr>
          <p:cNvPr id="7204" name="Rectangle 36"/>
          <p:cNvSpPr>
            <a:spLocks noChangeArrowheads="1"/>
          </p:cNvSpPr>
          <p:nvPr/>
        </p:nvSpPr>
        <p:spPr bwMode="auto">
          <a:xfrm>
            <a:off x="827088" y="4284663"/>
            <a:ext cx="734536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a:ea typeface="幼圆" pitchFamily="49" charset="-122"/>
              </a:rPr>
              <a:t>X</a:t>
            </a:r>
            <a:r>
              <a:rPr lang="zh-CN" altLang="en-US" sz="2400">
                <a:ea typeface="幼圆" pitchFamily="49" charset="-122"/>
              </a:rPr>
              <a:t>＝</a:t>
            </a:r>
            <a:r>
              <a:rPr lang="en-US" altLang="zh-CN" sz="2400">
                <a:ea typeface="幼圆" pitchFamily="49" charset="-122"/>
              </a:rPr>
              <a:t>0</a:t>
            </a:r>
            <a:r>
              <a:rPr lang="zh-CN" altLang="en-US" sz="2400">
                <a:latin typeface="幼圆" pitchFamily="49" charset="-122"/>
                <a:ea typeface="幼圆" pitchFamily="49" charset="-122"/>
              </a:rPr>
              <a:t>时</a:t>
            </a:r>
            <a:r>
              <a:rPr lang="en-US" altLang="zh-CN" sz="2400">
                <a:latin typeface="幼圆" pitchFamily="49" charset="-122"/>
                <a:ea typeface="幼圆" pitchFamily="49" charset="-122"/>
              </a:rPr>
              <a:t>,</a:t>
            </a:r>
            <a:r>
              <a:rPr lang="zh-CN" altLang="en-US" sz="2400">
                <a:latin typeface="幼圆" pitchFamily="49" charset="-122"/>
                <a:ea typeface="幼圆" pitchFamily="49" charset="-122"/>
              </a:rPr>
              <a:t>状态转换是  </a:t>
            </a:r>
            <a:r>
              <a:rPr lang="en-US" altLang="zh-CN" sz="2400">
                <a:ea typeface="幼圆" pitchFamily="49" charset="-122"/>
              </a:rPr>
              <a:t>00</a:t>
            </a:r>
            <a:r>
              <a:rPr lang="en-US" altLang="zh-CN" sz="2400">
                <a:ea typeface="幼圆" pitchFamily="49" charset="-122"/>
                <a:cs typeface="Arial" charset="0"/>
              </a:rPr>
              <a:t>→01→10→11→00→┈</a:t>
            </a:r>
            <a:endParaRPr lang="en-US" altLang="en-US" sz="2400">
              <a:ea typeface="幼圆" pitchFamily="49" charset="-122"/>
              <a:cs typeface="Arial" charset="0"/>
            </a:endParaRPr>
          </a:p>
        </p:txBody>
      </p:sp>
      <p:sp>
        <p:nvSpPr>
          <p:cNvPr id="7205" name="Rectangle 37"/>
          <p:cNvSpPr>
            <a:spLocks noChangeArrowheads="1"/>
          </p:cNvSpPr>
          <p:nvPr/>
        </p:nvSpPr>
        <p:spPr bwMode="auto">
          <a:xfrm>
            <a:off x="822325" y="4752975"/>
            <a:ext cx="667543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400">
                <a:ea typeface="幼圆" pitchFamily="49" charset="-122"/>
                <a:cs typeface="Arial" charset="0"/>
              </a:rPr>
              <a:t>X</a:t>
            </a:r>
            <a:r>
              <a:rPr lang="zh-CN" altLang="en-US" sz="2400">
                <a:ea typeface="幼圆" pitchFamily="49" charset="-122"/>
                <a:cs typeface="Arial" charset="0"/>
              </a:rPr>
              <a:t>＝</a:t>
            </a:r>
            <a:r>
              <a:rPr lang="en-US" altLang="zh-CN" sz="2400">
                <a:ea typeface="幼圆" pitchFamily="49" charset="-122"/>
                <a:cs typeface="Arial" charset="0"/>
              </a:rPr>
              <a:t>1</a:t>
            </a:r>
            <a:r>
              <a:rPr lang="zh-CN" altLang="en-US" sz="2400">
                <a:latin typeface="幼圆" pitchFamily="49" charset="-122"/>
                <a:ea typeface="幼圆" pitchFamily="49" charset="-122"/>
                <a:cs typeface="Arial" charset="0"/>
              </a:rPr>
              <a:t>时</a:t>
            </a:r>
            <a:r>
              <a:rPr lang="en-US" altLang="zh-CN" sz="2400">
                <a:latin typeface="幼圆" pitchFamily="49" charset="-122"/>
                <a:ea typeface="幼圆" pitchFamily="49" charset="-122"/>
                <a:cs typeface="Arial" charset="0"/>
              </a:rPr>
              <a:t>,</a:t>
            </a:r>
            <a:r>
              <a:rPr lang="zh-CN" altLang="en-US" sz="2400">
                <a:latin typeface="幼圆" pitchFamily="49" charset="-122"/>
                <a:ea typeface="幼圆" pitchFamily="49" charset="-122"/>
                <a:cs typeface="Arial" charset="0"/>
              </a:rPr>
              <a:t>状态转移是  </a:t>
            </a:r>
            <a:r>
              <a:rPr lang="en-US" altLang="zh-CN" sz="2400">
                <a:ea typeface="幼圆" pitchFamily="49" charset="-122"/>
                <a:cs typeface="Arial" charset="0"/>
              </a:rPr>
              <a:t>00→11→10→01→00→┈</a:t>
            </a:r>
          </a:p>
        </p:txBody>
      </p:sp>
      <p:sp>
        <p:nvSpPr>
          <p:cNvPr id="7206" name="Rectangle 38"/>
          <p:cNvSpPr>
            <a:spLocks noChangeArrowheads="1"/>
          </p:cNvSpPr>
          <p:nvPr/>
        </p:nvSpPr>
        <p:spPr bwMode="auto">
          <a:xfrm>
            <a:off x="749300" y="5724525"/>
            <a:ext cx="29591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latin typeface="楷体_GB2312" pitchFamily="49" charset="-122"/>
                <a:ea typeface="楷体_GB2312" pitchFamily="49" charset="-122"/>
              </a:rPr>
              <a:t>X</a:t>
            </a:r>
            <a:r>
              <a:rPr lang="zh-CN" altLang="en-US" sz="2400" b="1">
                <a:latin typeface="楷体_GB2312" pitchFamily="49" charset="-122"/>
                <a:ea typeface="楷体_GB2312" pitchFamily="49" charset="-122"/>
              </a:rPr>
              <a:t>是作为控制信号：</a:t>
            </a:r>
          </a:p>
        </p:txBody>
      </p:sp>
      <p:sp>
        <p:nvSpPr>
          <p:cNvPr id="7207" name="Rectangle 39"/>
          <p:cNvSpPr>
            <a:spLocks noChangeArrowheads="1"/>
          </p:cNvSpPr>
          <p:nvPr/>
        </p:nvSpPr>
        <p:spPr bwMode="auto">
          <a:xfrm>
            <a:off x="3313113" y="5473700"/>
            <a:ext cx="447516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a:solidFill>
                  <a:srgbClr val="0000FF"/>
                </a:solidFill>
                <a:latin typeface="楷体_GB2312" pitchFamily="49" charset="-122"/>
                <a:ea typeface="楷体_GB2312" pitchFamily="49" charset="-122"/>
              </a:rPr>
              <a:t>X</a:t>
            </a:r>
            <a:r>
              <a:rPr lang="zh-CN" altLang="en-US" sz="2400" b="1">
                <a:solidFill>
                  <a:srgbClr val="0000FF"/>
                </a:solidFill>
                <a:latin typeface="楷体_GB2312" pitchFamily="49" charset="-122"/>
                <a:ea typeface="楷体_GB2312" pitchFamily="49" charset="-122"/>
              </a:rPr>
              <a:t>＝０时</a:t>
            </a:r>
            <a:r>
              <a:rPr lang="en-US" altLang="zh-CN" sz="2400" b="1">
                <a:solidFill>
                  <a:srgbClr val="0000FF"/>
                </a:solidFill>
                <a:latin typeface="楷体_GB2312" pitchFamily="49" charset="-122"/>
                <a:ea typeface="楷体_GB2312" pitchFamily="49" charset="-122"/>
              </a:rPr>
              <a:t>,</a:t>
            </a:r>
            <a:r>
              <a:rPr lang="zh-CN" altLang="en-US" sz="2400" b="1">
                <a:solidFill>
                  <a:srgbClr val="0000FF"/>
                </a:solidFill>
                <a:latin typeface="楷体_GB2312" pitchFamily="49" charset="-122"/>
                <a:ea typeface="楷体_GB2312" pitchFamily="49" charset="-122"/>
              </a:rPr>
              <a:t>电路作二进制加１计数</a:t>
            </a:r>
          </a:p>
        </p:txBody>
      </p:sp>
      <p:sp>
        <p:nvSpPr>
          <p:cNvPr id="7208" name="Rectangle 40"/>
          <p:cNvSpPr>
            <a:spLocks noChangeArrowheads="1"/>
          </p:cNvSpPr>
          <p:nvPr/>
        </p:nvSpPr>
        <p:spPr bwMode="auto">
          <a:xfrm>
            <a:off x="3313113" y="5840413"/>
            <a:ext cx="447516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400" b="1">
                <a:solidFill>
                  <a:srgbClr val="0000FF"/>
                </a:solidFill>
                <a:latin typeface="楷体_GB2312" pitchFamily="49" charset="-122"/>
                <a:ea typeface="楷体_GB2312" pitchFamily="49" charset="-122"/>
              </a:rPr>
              <a:t>X</a:t>
            </a:r>
            <a:r>
              <a:rPr lang="zh-CN" altLang="en-US" sz="2400" b="1">
                <a:solidFill>
                  <a:srgbClr val="0000FF"/>
                </a:solidFill>
                <a:latin typeface="楷体_GB2312" pitchFamily="49" charset="-122"/>
                <a:ea typeface="楷体_GB2312" pitchFamily="49" charset="-122"/>
              </a:rPr>
              <a:t>＝１时</a:t>
            </a:r>
            <a:r>
              <a:rPr lang="en-US" altLang="zh-CN" sz="2400" b="1">
                <a:solidFill>
                  <a:srgbClr val="0000FF"/>
                </a:solidFill>
                <a:latin typeface="楷体_GB2312" pitchFamily="49" charset="-122"/>
                <a:ea typeface="楷体_GB2312" pitchFamily="49" charset="-122"/>
              </a:rPr>
              <a:t>,</a:t>
            </a:r>
            <a:r>
              <a:rPr lang="zh-CN" altLang="en-US" sz="2400" b="1">
                <a:solidFill>
                  <a:srgbClr val="0000FF"/>
                </a:solidFill>
                <a:latin typeface="楷体_GB2312" pitchFamily="49" charset="-122"/>
                <a:ea typeface="楷体_GB2312" pitchFamily="49" charset="-122"/>
              </a:rPr>
              <a:t>电路作二进制减１计数</a:t>
            </a:r>
          </a:p>
        </p:txBody>
      </p:sp>
      <p:sp>
        <p:nvSpPr>
          <p:cNvPr id="7209" name="Text Box 41"/>
          <p:cNvSpPr txBox="1">
            <a:spLocks noChangeArrowheads="1"/>
          </p:cNvSpPr>
          <p:nvPr/>
        </p:nvSpPr>
        <p:spPr bwMode="auto">
          <a:xfrm>
            <a:off x="827088" y="5138738"/>
            <a:ext cx="396081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ea typeface="楷体_GB2312" pitchFamily="49" charset="-122"/>
              </a:rPr>
              <a:t>该电路是可控制计数器。</a:t>
            </a:r>
          </a:p>
        </p:txBody>
      </p:sp>
      <p:sp>
        <p:nvSpPr>
          <p:cNvPr id="7210" name="Rectangle 42"/>
          <p:cNvSpPr>
            <a:spLocks noChangeArrowheads="1"/>
          </p:cNvSpPr>
          <p:nvPr/>
        </p:nvSpPr>
        <p:spPr bwMode="auto">
          <a:xfrm>
            <a:off x="6415088" y="2528888"/>
            <a:ext cx="2566987" cy="1552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a:solidFill>
                  <a:srgbClr val="0000FF"/>
                </a:solidFill>
                <a:ea typeface="幼圆" pitchFamily="49" charset="-122"/>
              </a:rPr>
              <a:t>现态</a:t>
            </a:r>
            <a:r>
              <a:rPr lang="en-US" altLang="zh-CN" sz="2400">
                <a:solidFill>
                  <a:srgbClr val="0000FF"/>
                </a:solidFill>
                <a:ea typeface="幼圆" pitchFamily="49" charset="-122"/>
              </a:rPr>
              <a:t>Q</a:t>
            </a:r>
            <a:r>
              <a:rPr lang="en-US" altLang="zh-CN" sz="2400" baseline="-25000">
                <a:solidFill>
                  <a:srgbClr val="0000FF"/>
                </a:solidFill>
                <a:ea typeface="幼圆" pitchFamily="49" charset="-122"/>
              </a:rPr>
              <a:t>1</a:t>
            </a:r>
            <a:r>
              <a:rPr lang="en-US" altLang="zh-CN" sz="2400">
                <a:solidFill>
                  <a:srgbClr val="0000FF"/>
                </a:solidFill>
                <a:ea typeface="幼圆" pitchFamily="49" charset="-122"/>
              </a:rPr>
              <a:t>Q</a:t>
            </a:r>
            <a:r>
              <a:rPr lang="en-US" altLang="zh-CN" sz="2400" baseline="-25000">
                <a:solidFill>
                  <a:srgbClr val="0000FF"/>
                </a:solidFill>
                <a:ea typeface="幼圆" pitchFamily="49" charset="-122"/>
              </a:rPr>
              <a:t>0</a:t>
            </a:r>
            <a:r>
              <a:rPr lang="zh-CN" altLang="en-US" sz="2400">
                <a:solidFill>
                  <a:srgbClr val="0000FF"/>
                </a:solidFill>
                <a:ea typeface="幼圆" pitchFamily="49" charset="-122"/>
              </a:rPr>
              <a:t>为</a:t>
            </a:r>
            <a:r>
              <a:rPr lang="en-US" altLang="zh-CN" sz="2400">
                <a:solidFill>
                  <a:srgbClr val="0000FF"/>
                </a:solidFill>
                <a:ea typeface="幼圆" pitchFamily="49" charset="-122"/>
              </a:rPr>
              <a:t>00</a:t>
            </a:r>
            <a:r>
              <a:rPr lang="zh-CN" altLang="en-US" sz="2400">
                <a:solidFill>
                  <a:srgbClr val="0000FF"/>
                </a:solidFill>
                <a:ea typeface="幼圆" pitchFamily="49" charset="-122"/>
              </a:rPr>
              <a:t>，在输入</a:t>
            </a:r>
            <a:r>
              <a:rPr lang="en-US" altLang="zh-CN" sz="2400">
                <a:solidFill>
                  <a:srgbClr val="0000FF"/>
                </a:solidFill>
                <a:ea typeface="幼圆" pitchFamily="49" charset="-122"/>
              </a:rPr>
              <a:t>X</a:t>
            </a:r>
            <a:r>
              <a:rPr lang="zh-CN" altLang="en-US" sz="2400">
                <a:solidFill>
                  <a:srgbClr val="0000FF"/>
                </a:solidFill>
                <a:ea typeface="幼圆" pitchFamily="49" charset="-122"/>
              </a:rPr>
              <a:t>为</a:t>
            </a:r>
            <a:r>
              <a:rPr lang="en-US" altLang="zh-CN" sz="2400">
                <a:solidFill>
                  <a:srgbClr val="0000FF"/>
                </a:solidFill>
                <a:ea typeface="幼圆" pitchFamily="49" charset="-122"/>
              </a:rPr>
              <a:t>1</a:t>
            </a:r>
            <a:r>
              <a:rPr lang="zh-CN" altLang="en-US" sz="2400">
                <a:solidFill>
                  <a:srgbClr val="0000FF"/>
                </a:solidFill>
                <a:ea typeface="幼圆" pitchFamily="49" charset="-122"/>
              </a:rPr>
              <a:t>的作用下次</a:t>
            </a:r>
            <a:r>
              <a:rPr lang="en-US" altLang="zh-CN" sz="2400">
                <a:solidFill>
                  <a:srgbClr val="0000FF"/>
                </a:solidFill>
                <a:ea typeface="幼圆" pitchFamily="49" charset="-122"/>
              </a:rPr>
              <a:t>Q</a:t>
            </a:r>
            <a:r>
              <a:rPr lang="en-US" altLang="zh-CN" sz="2400" baseline="-25000">
                <a:solidFill>
                  <a:srgbClr val="0000FF"/>
                </a:solidFill>
                <a:ea typeface="幼圆" pitchFamily="49" charset="-122"/>
              </a:rPr>
              <a:t>1</a:t>
            </a:r>
            <a:r>
              <a:rPr lang="en-US" altLang="zh-CN" sz="2400" baseline="30000">
                <a:solidFill>
                  <a:srgbClr val="0000FF"/>
                </a:solidFill>
                <a:ea typeface="幼圆" pitchFamily="49" charset="-122"/>
              </a:rPr>
              <a:t>n+1</a:t>
            </a:r>
            <a:r>
              <a:rPr lang="en-US" altLang="zh-CN" sz="2400">
                <a:solidFill>
                  <a:srgbClr val="0000FF"/>
                </a:solidFill>
                <a:ea typeface="幼圆" pitchFamily="49" charset="-122"/>
              </a:rPr>
              <a:t>Q</a:t>
            </a:r>
            <a:r>
              <a:rPr lang="en-US" altLang="zh-CN" sz="2400" baseline="-25000">
                <a:solidFill>
                  <a:srgbClr val="0000FF"/>
                </a:solidFill>
                <a:ea typeface="幼圆" pitchFamily="49" charset="-122"/>
              </a:rPr>
              <a:t>0</a:t>
            </a:r>
            <a:r>
              <a:rPr lang="en-US" altLang="zh-CN" sz="2400" baseline="30000">
                <a:solidFill>
                  <a:srgbClr val="0000FF"/>
                </a:solidFill>
                <a:ea typeface="幼圆" pitchFamily="49" charset="-122"/>
              </a:rPr>
              <a:t>n+1</a:t>
            </a:r>
            <a:r>
              <a:rPr lang="zh-CN" altLang="en-US" sz="2400">
                <a:solidFill>
                  <a:srgbClr val="0000FF"/>
                </a:solidFill>
                <a:ea typeface="幼圆" pitchFamily="49" charset="-122"/>
              </a:rPr>
              <a:t>＝</a:t>
            </a:r>
            <a:r>
              <a:rPr lang="en-US" altLang="zh-CN" sz="2400">
                <a:solidFill>
                  <a:srgbClr val="0000FF"/>
                </a:solidFill>
                <a:ea typeface="幼圆" pitchFamily="49" charset="-122"/>
              </a:rPr>
              <a:t>11</a:t>
            </a:r>
            <a:r>
              <a:rPr lang="zh-CN" altLang="en-US" sz="2400">
                <a:solidFill>
                  <a:srgbClr val="0000FF"/>
                </a:solidFill>
                <a:ea typeface="幼圆" pitchFamily="49" charset="-122"/>
              </a:rPr>
              <a:t>，输出</a:t>
            </a:r>
            <a:r>
              <a:rPr lang="en-US" altLang="zh-CN" sz="2400">
                <a:solidFill>
                  <a:srgbClr val="0000FF"/>
                </a:solidFill>
                <a:ea typeface="幼圆" pitchFamily="49" charset="-122"/>
              </a:rPr>
              <a:t>Z=0</a:t>
            </a:r>
          </a:p>
        </p:txBody>
      </p:sp>
      <p:sp>
        <p:nvSpPr>
          <p:cNvPr id="7215" name="Oval 47"/>
          <p:cNvSpPr>
            <a:spLocks noChangeArrowheads="1"/>
          </p:cNvSpPr>
          <p:nvPr/>
        </p:nvSpPr>
        <p:spPr bwMode="auto">
          <a:xfrm>
            <a:off x="3776663" y="1366838"/>
            <a:ext cx="614362" cy="614362"/>
          </a:xfrm>
          <a:prstGeom prst="ellipse">
            <a:avLst/>
          </a:prstGeom>
          <a:gradFill rotWithShape="1">
            <a:gsLst>
              <a:gs pos="0">
                <a:srgbClr val="5E9EFF"/>
              </a:gs>
              <a:gs pos="39999">
                <a:srgbClr val="85C2FF"/>
              </a:gs>
              <a:gs pos="70000">
                <a:srgbClr val="C4D6EB"/>
              </a:gs>
              <a:gs pos="100000">
                <a:srgbClr val="FFEBFA"/>
              </a:gs>
            </a:gsLst>
            <a:lin ang="5400000" scaled="1"/>
          </a:gradFill>
          <a:ln>
            <a:noFill/>
          </a:ln>
          <a:effectLst/>
          <a:extLst>
            <a:ext uri="{91240B29-F687-4F45-9708-019B960494DF}">
              <a14:hiddenLine xmlns:a14="http://schemas.microsoft.com/office/drawing/2010/main" w="25400" algn="ctr">
                <a:solidFill>
                  <a:srgbClr val="0000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ea typeface="幼圆" pitchFamily="49" charset="-122"/>
              </a:rPr>
              <a:t>00</a:t>
            </a:r>
          </a:p>
        </p:txBody>
      </p:sp>
      <p:sp>
        <p:nvSpPr>
          <p:cNvPr id="7216" name="Oval 48"/>
          <p:cNvSpPr>
            <a:spLocks noChangeArrowheads="1"/>
          </p:cNvSpPr>
          <p:nvPr/>
        </p:nvSpPr>
        <p:spPr bwMode="auto">
          <a:xfrm>
            <a:off x="5200650" y="1366838"/>
            <a:ext cx="614363" cy="614362"/>
          </a:xfrm>
          <a:prstGeom prst="ellipse">
            <a:avLst/>
          </a:prstGeom>
          <a:gradFill rotWithShape="1">
            <a:gsLst>
              <a:gs pos="0">
                <a:srgbClr val="5E9EFF"/>
              </a:gs>
              <a:gs pos="39999">
                <a:srgbClr val="85C2FF"/>
              </a:gs>
              <a:gs pos="70000">
                <a:srgbClr val="C4D6EB"/>
              </a:gs>
              <a:gs pos="100000">
                <a:srgbClr val="FFEBFA"/>
              </a:gs>
            </a:gsLst>
            <a:lin ang="5400000" scaled="1"/>
          </a:gradFill>
          <a:ln>
            <a:noFill/>
          </a:ln>
          <a:effectLst/>
          <a:extLst>
            <a:ext uri="{91240B29-F687-4F45-9708-019B960494DF}">
              <a14:hiddenLine xmlns:a14="http://schemas.microsoft.com/office/drawing/2010/main" w="25400" algn="ctr">
                <a:solidFill>
                  <a:srgbClr val="0000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ea typeface="幼圆" pitchFamily="49" charset="-122"/>
              </a:rPr>
              <a:t>01</a:t>
            </a:r>
          </a:p>
        </p:txBody>
      </p:sp>
      <p:sp>
        <p:nvSpPr>
          <p:cNvPr id="7217" name="Oval 49"/>
          <p:cNvSpPr>
            <a:spLocks noChangeArrowheads="1"/>
          </p:cNvSpPr>
          <p:nvPr/>
        </p:nvSpPr>
        <p:spPr bwMode="auto">
          <a:xfrm>
            <a:off x="5186363" y="2752725"/>
            <a:ext cx="614362" cy="614363"/>
          </a:xfrm>
          <a:prstGeom prst="ellipse">
            <a:avLst/>
          </a:prstGeom>
          <a:gradFill rotWithShape="1">
            <a:gsLst>
              <a:gs pos="0">
                <a:srgbClr val="5E9EFF"/>
              </a:gs>
              <a:gs pos="39999">
                <a:srgbClr val="85C2FF"/>
              </a:gs>
              <a:gs pos="70000">
                <a:srgbClr val="C4D6EB"/>
              </a:gs>
              <a:gs pos="100000">
                <a:srgbClr val="FFEBFA"/>
              </a:gs>
            </a:gsLst>
            <a:lin ang="5400000" scaled="1"/>
          </a:gradFill>
          <a:ln>
            <a:noFill/>
          </a:ln>
          <a:effectLst/>
          <a:extLst>
            <a:ext uri="{91240B29-F687-4F45-9708-019B960494DF}">
              <a14:hiddenLine xmlns:a14="http://schemas.microsoft.com/office/drawing/2010/main" w="25400" algn="ctr">
                <a:solidFill>
                  <a:srgbClr val="0000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ea typeface="幼圆" pitchFamily="49" charset="-122"/>
              </a:rPr>
              <a:t>10</a:t>
            </a:r>
          </a:p>
        </p:txBody>
      </p:sp>
      <p:sp>
        <p:nvSpPr>
          <p:cNvPr id="7218" name="Oval 50"/>
          <p:cNvSpPr>
            <a:spLocks noChangeArrowheads="1"/>
          </p:cNvSpPr>
          <p:nvPr/>
        </p:nvSpPr>
        <p:spPr bwMode="auto">
          <a:xfrm>
            <a:off x="3776663" y="2751138"/>
            <a:ext cx="614362" cy="614362"/>
          </a:xfrm>
          <a:prstGeom prst="ellipse">
            <a:avLst/>
          </a:prstGeom>
          <a:gradFill rotWithShape="1">
            <a:gsLst>
              <a:gs pos="0">
                <a:srgbClr val="5E9EFF"/>
              </a:gs>
              <a:gs pos="39999">
                <a:srgbClr val="85C2FF"/>
              </a:gs>
              <a:gs pos="70000">
                <a:srgbClr val="C4D6EB"/>
              </a:gs>
              <a:gs pos="100000">
                <a:srgbClr val="FFEBFA"/>
              </a:gs>
            </a:gsLst>
            <a:lin ang="5400000" scaled="1"/>
          </a:gradFill>
          <a:ln>
            <a:noFill/>
          </a:ln>
          <a:effectLst/>
          <a:extLst>
            <a:ext uri="{91240B29-F687-4F45-9708-019B960494DF}">
              <a14:hiddenLine xmlns:a14="http://schemas.microsoft.com/office/drawing/2010/main" w="25400" algn="ctr">
                <a:solidFill>
                  <a:srgbClr val="0000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ea typeface="幼圆" pitchFamily="49" charset="-122"/>
              </a:rPr>
              <a:t>11</a:t>
            </a:r>
          </a:p>
        </p:txBody>
      </p:sp>
      <p:grpSp>
        <p:nvGrpSpPr>
          <p:cNvPr id="7219" name="Group 51"/>
          <p:cNvGrpSpPr>
            <a:grpSpLocks/>
          </p:cNvGrpSpPr>
          <p:nvPr/>
        </p:nvGrpSpPr>
        <p:grpSpPr bwMode="auto">
          <a:xfrm>
            <a:off x="4443413" y="985838"/>
            <a:ext cx="715962" cy="560387"/>
            <a:chOff x="2799" y="621"/>
            <a:chExt cx="451" cy="353"/>
          </a:xfrm>
        </p:grpSpPr>
        <p:sp>
          <p:nvSpPr>
            <p:cNvPr id="7220" name="Rectangle 52"/>
            <p:cNvSpPr>
              <a:spLocks noChangeArrowheads="1"/>
            </p:cNvSpPr>
            <p:nvPr/>
          </p:nvSpPr>
          <p:spPr bwMode="auto">
            <a:xfrm>
              <a:off x="2804" y="621"/>
              <a:ext cx="38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400">
                  <a:solidFill>
                    <a:srgbClr val="0000FF"/>
                  </a:solidFill>
                  <a:ea typeface="幼圆" pitchFamily="49" charset="-122"/>
                </a:rPr>
                <a:t>0</a:t>
              </a:r>
              <a:r>
                <a:rPr lang="en-US" altLang="zh-CN" sz="2400">
                  <a:ea typeface="幼圆" pitchFamily="49" charset="-122"/>
                </a:rPr>
                <a:t>/</a:t>
              </a:r>
              <a:r>
                <a:rPr lang="en-US" altLang="zh-CN" sz="2400">
                  <a:solidFill>
                    <a:srgbClr val="FF3300"/>
                  </a:solidFill>
                  <a:ea typeface="幼圆" pitchFamily="49" charset="-122"/>
                </a:rPr>
                <a:t>1</a:t>
              </a:r>
            </a:p>
          </p:txBody>
        </p:sp>
        <p:sp>
          <p:nvSpPr>
            <p:cNvPr id="7221" name="AutoShape 53"/>
            <p:cNvSpPr>
              <a:spLocks noChangeArrowheads="1"/>
            </p:cNvSpPr>
            <p:nvPr/>
          </p:nvSpPr>
          <p:spPr bwMode="auto">
            <a:xfrm>
              <a:off x="2799" y="846"/>
              <a:ext cx="451" cy="128"/>
            </a:xfrm>
            <a:prstGeom prst="rightArrow">
              <a:avLst>
                <a:gd name="adj1" fmla="val 50000"/>
                <a:gd name="adj2" fmla="val 88086"/>
              </a:avLst>
            </a:prstGeom>
            <a:noFill/>
            <a:ln w="25400" algn="ctr">
              <a:solidFill>
                <a:srgbClr val="0000FF"/>
              </a:solidFill>
              <a:miter lim="800000"/>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222" name="Group 54"/>
          <p:cNvGrpSpPr>
            <a:grpSpLocks/>
          </p:cNvGrpSpPr>
          <p:nvPr/>
        </p:nvGrpSpPr>
        <p:grpSpPr bwMode="auto">
          <a:xfrm>
            <a:off x="5640388" y="2038350"/>
            <a:ext cx="725487" cy="715963"/>
            <a:chOff x="3553" y="1284"/>
            <a:chExt cx="457" cy="451"/>
          </a:xfrm>
        </p:grpSpPr>
        <p:sp>
          <p:nvSpPr>
            <p:cNvPr id="7223" name="Rectangle 55"/>
            <p:cNvSpPr>
              <a:spLocks noChangeArrowheads="1"/>
            </p:cNvSpPr>
            <p:nvPr/>
          </p:nvSpPr>
          <p:spPr bwMode="auto">
            <a:xfrm>
              <a:off x="3627" y="1333"/>
              <a:ext cx="38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400">
                  <a:solidFill>
                    <a:srgbClr val="0000FF"/>
                  </a:solidFill>
                  <a:ea typeface="幼圆" pitchFamily="49" charset="-122"/>
                </a:rPr>
                <a:t>0</a:t>
              </a:r>
              <a:r>
                <a:rPr lang="en-US" altLang="zh-CN" sz="2400">
                  <a:ea typeface="幼圆" pitchFamily="49" charset="-122"/>
                </a:rPr>
                <a:t>/</a:t>
              </a:r>
              <a:r>
                <a:rPr lang="en-US" altLang="zh-CN" sz="2400">
                  <a:solidFill>
                    <a:srgbClr val="FF3300"/>
                  </a:solidFill>
                  <a:ea typeface="幼圆" pitchFamily="49" charset="-122"/>
                </a:rPr>
                <a:t>1</a:t>
              </a:r>
            </a:p>
          </p:txBody>
        </p:sp>
        <p:sp>
          <p:nvSpPr>
            <p:cNvPr id="7224" name="AutoShape 56"/>
            <p:cNvSpPr>
              <a:spLocks noChangeArrowheads="1"/>
            </p:cNvSpPr>
            <p:nvPr/>
          </p:nvSpPr>
          <p:spPr bwMode="auto">
            <a:xfrm rot="-16200000">
              <a:off x="3391" y="1446"/>
              <a:ext cx="451" cy="128"/>
            </a:xfrm>
            <a:prstGeom prst="rightArrow">
              <a:avLst>
                <a:gd name="adj1" fmla="val 50000"/>
                <a:gd name="adj2" fmla="val 88086"/>
              </a:avLst>
            </a:prstGeom>
            <a:noFill/>
            <a:ln w="25400" algn="ctr">
              <a:solidFill>
                <a:srgbClr val="0000FF"/>
              </a:solidFill>
              <a:miter lim="800000"/>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225" name="Group 57"/>
          <p:cNvGrpSpPr>
            <a:grpSpLocks/>
          </p:cNvGrpSpPr>
          <p:nvPr/>
        </p:nvGrpSpPr>
        <p:grpSpPr bwMode="auto">
          <a:xfrm>
            <a:off x="4414838" y="3206750"/>
            <a:ext cx="752475" cy="534988"/>
            <a:chOff x="2781" y="2020"/>
            <a:chExt cx="474" cy="337"/>
          </a:xfrm>
        </p:grpSpPr>
        <p:sp>
          <p:nvSpPr>
            <p:cNvPr id="7226" name="Rectangle 58"/>
            <p:cNvSpPr>
              <a:spLocks noChangeArrowheads="1"/>
            </p:cNvSpPr>
            <p:nvPr/>
          </p:nvSpPr>
          <p:spPr bwMode="auto">
            <a:xfrm>
              <a:off x="2872" y="2069"/>
              <a:ext cx="38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400">
                  <a:solidFill>
                    <a:srgbClr val="0000FF"/>
                  </a:solidFill>
                  <a:ea typeface="幼圆" pitchFamily="49" charset="-122"/>
                </a:rPr>
                <a:t>0</a:t>
              </a:r>
              <a:r>
                <a:rPr lang="en-US" altLang="zh-CN" sz="2400">
                  <a:ea typeface="幼圆" pitchFamily="49" charset="-122"/>
                </a:rPr>
                <a:t>/</a:t>
              </a:r>
              <a:r>
                <a:rPr lang="en-US" altLang="zh-CN" sz="2400">
                  <a:solidFill>
                    <a:srgbClr val="FF3300"/>
                  </a:solidFill>
                  <a:ea typeface="幼圆" pitchFamily="49" charset="-122"/>
                </a:rPr>
                <a:t>1</a:t>
              </a:r>
            </a:p>
          </p:txBody>
        </p:sp>
        <p:sp>
          <p:nvSpPr>
            <p:cNvPr id="7227" name="AutoShape 59"/>
            <p:cNvSpPr>
              <a:spLocks noChangeArrowheads="1"/>
            </p:cNvSpPr>
            <p:nvPr/>
          </p:nvSpPr>
          <p:spPr bwMode="auto">
            <a:xfrm rot="-32400000">
              <a:off x="2781" y="2020"/>
              <a:ext cx="451" cy="128"/>
            </a:xfrm>
            <a:prstGeom prst="rightArrow">
              <a:avLst>
                <a:gd name="adj1" fmla="val 50000"/>
                <a:gd name="adj2" fmla="val 88086"/>
              </a:avLst>
            </a:prstGeom>
            <a:noFill/>
            <a:ln w="25400" algn="ctr">
              <a:solidFill>
                <a:srgbClr val="0000FF"/>
              </a:solidFill>
              <a:miter lim="800000"/>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228" name="Group 60"/>
          <p:cNvGrpSpPr>
            <a:grpSpLocks/>
          </p:cNvGrpSpPr>
          <p:nvPr/>
        </p:nvGrpSpPr>
        <p:grpSpPr bwMode="auto">
          <a:xfrm>
            <a:off x="3230563" y="2006600"/>
            <a:ext cx="673100" cy="715963"/>
            <a:chOff x="2035" y="1264"/>
            <a:chExt cx="424" cy="451"/>
          </a:xfrm>
        </p:grpSpPr>
        <p:sp>
          <p:nvSpPr>
            <p:cNvPr id="7229" name="Rectangle 61"/>
            <p:cNvSpPr>
              <a:spLocks noChangeArrowheads="1"/>
            </p:cNvSpPr>
            <p:nvPr/>
          </p:nvSpPr>
          <p:spPr bwMode="auto">
            <a:xfrm>
              <a:off x="2035" y="1362"/>
              <a:ext cx="38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400">
                  <a:solidFill>
                    <a:srgbClr val="0000FF"/>
                  </a:solidFill>
                  <a:ea typeface="幼圆" pitchFamily="49" charset="-122"/>
                </a:rPr>
                <a:t>0</a:t>
              </a:r>
              <a:r>
                <a:rPr lang="en-US" altLang="zh-CN" sz="2400">
                  <a:ea typeface="幼圆" pitchFamily="49" charset="-122"/>
                </a:rPr>
                <a:t>/</a:t>
              </a:r>
              <a:r>
                <a:rPr lang="en-US" altLang="zh-CN" sz="2400">
                  <a:solidFill>
                    <a:srgbClr val="FF3300"/>
                  </a:solidFill>
                  <a:ea typeface="幼圆" pitchFamily="49" charset="-122"/>
                </a:rPr>
                <a:t>1</a:t>
              </a:r>
            </a:p>
          </p:txBody>
        </p:sp>
        <p:sp>
          <p:nvSpPr>
            <p:cNvPr id="7230" name="AutoShape 62"/>
            <p:cNvSpPr>
              <a:spLocks noChangeArrowheads="1"/>
            </p:cNvSpPr>
            <p:nvPr/>
          </p:nvSpPr>
          <p:spPr bwMode="auto">
            <a:xfrm rot="-5400000">
              <a:off x="2169" y="1426"/>
              <a:ext cx="451" cy="128"/>
            </a:xfrm>
            <a:prstGeom prst="rightArrow">
              <a:avLst>
                <a:gd name="adj1" fmla="val 50000"/>
                <a:gd name="adj2" fmla="val 88086"/>
              </a:avLst>
            </a:prstGeom>
            <a:noFill/>
            <a:ln w="25400" algn="ctr">
              <a:solidFill>
                <a:srgbClr val="0000FF"/>
              </a:solidFill>
              <a:miter lim="800000"/>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231" name="Group 63"/>
          <p:cNvGrpSpPr>
            <a:grpSpLocks/>
          </p:cNvGrpSpPr>
          <p:nvPr/>
        </p:nvGrpSpPr>
        <p:grpSpPr bwMode="auto">
          <a:xfrm>
            <a:off x="4414838" y="1749425"/>
            <a:ext cx="715962" cy="515938"/>
            <a:chOff x="2781" y="1102"/>
            <a:chExt cx="451" cy="325"/>
          </a:xfrm>
        </p:grpSpPr>
        <p:sp>
          <p:nvSpPr>
            <p:cNvPr id="7232" name="Rectangle 64"/>
            <p:cNvSpPr>
              <a:spLocks noChangeArrowheads="1"/>
            </p:cNvSpPr>
            <p:nvPr/>
          </p:nvSpPr>
          <p:spPr bwMode="auto">
            <a:xfrm>
              <a:off x="2827" y="1139"/>
              <a:ext cx="38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400">
                  <a:solidFill>
                    <a:srgbClr val="0000FF"/>
                  </a:solidFill>
                  <a:ea typeface="幼圆" pitchFamily="49" charset="-122"/>
                </a:rPr>
                <a:t>1</a:t>
              </a:r>
              <a:r>
                <a:rPr lang="en-US" altLang="zh-CN" sz="2400">
                  <a:ea typeface="幼圆" pitchFamily="49" charset="-122"/>
                </a:rPr>
                <a:t>/</a:t>
              </a:r>
              <a:r>
                <a:rPr lang="en-US" altLang="zh-CN" sz="2400">
                  <a:solidFill>
                    <a:srgbClr val="FF3300"/>
                  </a:solidFill>
                  <a:ea typeface="幼圆" pitchFamily="49" charset="-122"/>
                </a:rPr>
                <a:t>0</a:t>
              </a:r>
            </a:p>
          </p:txBody>
        </p:sp>
        <p:sp>
          <p:nvSpPr>
            <p:cNvPr id="7233" name="AutoShape 65"/>
            <p:cNvSpPr>
              <a:spLocks noChangeArrowheads="1"/>
            </p:cNvSpPr>
            <p:nvPr/>
          </p:nvSpPr>
          <p:spPr bwMode="auto">
            <a:xfrm rot="-10800000">
              <a:off x="2781" y="1102"/>
              <a:ext cx="451" cy="128"/>
            </a:xfrm>
            <a:prstGeom prst="rightArrow">
              <a:avLst>
                <a:gd name="adj1" fmla="val 50000"/>
                <a:gd name="adj2" fmla="val 88086"/>
              </a:avLst>
            </a:prstGeom>
            <a:noFill/>
            <a:ln w="25400" algn="ctr">
              <a:solidFill>
                <a:schemeClr val="hlink"/>
              </a:solidFill>
              <a:miter lim="800000"/>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234" name="Group 66"/>
          <p:cNvGrpSpPr>
            <a:grpSpLocks/>
          </p:cNvGrpSpPr>
          <p:nvPr/>
        </p:nvGrpSpPr>
        <p:grpSpPr bwMode="auto">
          <a:xfrm>
            <a:off x="4151313" y="2043113"/>
            <a:ext cx="658812" cy="715962"/>
            <a:chOff x="2615" y="1287"/>
            <a:chExt cx="415" cy="451"/>
          </a:xfrm>
        </p:grpSpPr>
        <p:sp>
          <p:nvSpPr>
            <p:cNvPr id="7235" name="Rectangle 67"/>
            <p:cNvSpPr>
              <a:spLocks noChangeArrowheads="1"/>
            </p:cNvSpPr>
            <p:nvPr/>
          </p:nvSpPr>
          <p:spPr bwMode="auto">
            <a:xfrm>
              <a:off x="2647" y="1338"/>
              <a:ext cx="38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400">
                  <a:solidFill>
                    <a:srgbClr val="0000FF"/>
                  </a:solidFill>
                  <a:ea typeface="幼圆" pitchFamily="49" charset="-122"/>
                </a:rPr>
                <a:t>1</a:t>
              </a:r>
              <a:r>
                <a:rPr lang="en-US" altLang="zh-CN" sz="2400">
                  <a:ea typeface="幼圆" pitchFamily="49" charset="-122"/>
                </a:rPr>
                <a:t>/</a:t>
              </a:r>
              <a:r>
                <a:rPr lang="en-US" altLang="zh-CN" sz="2400">
                  <a:solidFill>
                    <a:srgbClr val="FF3300"/>
                  </a:solidFill>
                  <a:ea typeface="幼圆" pitchFamily="49" charset="-122"/>
                </a:rPr>
                <a:t>0</a:t>
              </a:r>
            </a:p>
          </p:txBody>
        </p:sp>
        <p:sp>
          <p:nvSpPr>
            <p:cNvPr id="7236" name="AutoShape 68"/>
            <p:cNvSpPr>
              <a:spLocks noChangeArrowheads="1"/>
            </p:cNvSpPr>
            <p:nvPr/>
          </p:nvSpPr>
          <p:spPr bwMode="auto">
            <a:xfrm rot="-16200000">
              <a:off x="2453" y="1449"/>
              <a:ext cx="451" cy="128"/>
            </a:xfrm>
            <a:prstGeom prst="rightArrow">
              <a:avLst>
                <a:gd name="adj1" fmla="val 50000"/>
                <a:gd name="adj2" fmla="val 88086"/>
              </a:avLst>
            </a:prstGeom>
            <a:noFill/>
            <a:ln w="25400" algn="ctr">
              <a:solidFill>
                <a:schemeClr val="hlink"/>
              </a:solidFill>
              <a:miter lim="800000"/>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237" name="Group 69"/>
          <p:cNvGrpSpPr>
            <a:grpSpLocks/>
          </p:cNvGrpSpPr>
          <p:nvPr/>
        </p:nvGrpSpPr>
        <p:grpSpPr bwMode="auto">
          <a:xfrm>
            <a:off x="4430713" y="2538413"/>
            <a:ext cx="722312" cy="508000"/>
            <a:chOff x="2791" y="1599"/>
            <a:chExt cx="455" cy="320"/>
          </a:xfrm>
        </p:grpSpPr>
        <p:sp>
          <p:nvSpPr>
            <p:cNvPr id="7238" name="Rectangle 70"/>
            <p:cNvSpPr>
              <a:spLocks noChangeArrowheads="1"/>
            </p:cNvSpPr>
            <p:nvPr/>
          </p:nvSpPr>
          <p:spPr bwMode="auto">
            <a:xfrm>
              <a:off x="2791" y="1599"/>
              <a:ext cx="38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400">
                  <a:solidFill>
                    <a:srgbClr val="0000FF"/>
                  </a:solidFill>
                  <a:ea typeface="幼圆" pitchFamily="49" charset="-122"/>
                </a:rPr>
                <a:t>1</a:t>
              </a:r>
              <a:r>
                <a:rPr lang="en-US" altLang="zh-CN" sz="2400">
                  <a:ea typeface="幼圆" pitchFamily="49" charset="-122"/>
                </a:rPr>
                <a:t>/</a:t>
              </a:r>
              <a:r>
                <a:rPr lang="en-US" altLang="zh-CN" sz="2400">
                  <a:solidFill>
                    <a:srgbClr val="FF3300"/>
                  </a:solidFill>
                  <a:ea typeface="幼圆" pitchFamily="49" charset="-122"/>
                </a:rPr>
                <a:t>1</a:t>
              </a:r>
            </a:p>
          </p:txBody>
        </p:sp>
        <p:sp>
          <p:nvSpPr>
            <p:cNvPr id="7239" name="AutoShape 71"/>
            <p:cNvSpPr>
              <a:spLocks noChangeArrowheads="1"/>
            </p:cNvSpPr>
            <p:nvPr/>
          </p:nvSpPr>
          <p:spPr bwMode="auto">
            <a:xfrm rot="-21600000">
              <a:off x="2795" y="1791"/>
              <a:ext cx="451" cy="128"/>
            </a:xfrm>
            <a:prstGeom prst="rightArrow">
              <a:avLst>
                <a:gd name="adj1" fmla="val 50000"/>
                <a:gd name="adj2" fmla="val 88086"/>
              </a:avLst>
            </a:prstGeom>
            <a:noFill/>
            <a:ln w="25400" algn="ctr">
              <a:solidFill>
                <a:schemeClr val="hlink"/>
              </a:solidFill>
              <a:miter lim="800000"/>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240" name="Group 72"/>
          <p:cNvGrpSpPr>
            <a:grpSpLocks/>
          </p:cNvGrpSpPr>
          <p:nvPr/>
        </p:nvGrpSpPr>
        <p:grpSpPr bwMode="auto">
          <a:xfrm>
            <a:off x="4792663" y="2000250"/>
            <a:ext cx="661987" cy="715963"/>
            <a:chOff x="3019" y="1260"/>
            <a:chExt cx="417" cy="451"/>
          </a:xfrm>
        </p:grpSpPr>
        <p:sp>
          <p:nvSpPr>
            <p:cNvPr id="7241" name="Rectangle 73"/>
            <p:cNvSpPr>
              <a:spLocks noChangeArrowheads="1"/>
            </p:cNvSpPr>
            <p:nvPr/>
          </p:nvSpPr>
          <p:spPr bwMode="auto">
            <a:xfrm>
              <a:off x="3019" y="1351"/>
              <a:ext cx="38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400">
                  <a:solidFill>
                    <a:srgbClr val="0000FF"/>
                  </a:solidFill>
                  <a:ea typeface="幼圆" pitchFamily="49" charset="-122"/>
                </a:rPr>
                <a:t>1</a:t>
              </a:r>
              <a:r>
                <a:rPr lang="en-US" altLang="zh-CN" sz="2400">
                  <a:ea typeface="幼圆" pitchFamily="49" charset="-122"/>
                </a:rPr>
                <a:t>/</a:t>
              </a:r>
              <a:r>
                <a:rPr lang="en-US" altLang="zh-CN" sz="2400">
                  <a:solidFill>
                    <a:srgbClr val="FF3300"/>
                  </a:solidFill>
                  <a:ea typeface="幼圆" pitchFamily="49" charset="-122"/>
                </a:rPr>
                <a:t>1</a:t>
              </a:r>
            </a:p>
          </p:txBody>
        </p:sp>
        <p:sp>
          <p:nvSpPr>
            <p:cNvPr id="7242" name="AutoShape 74"/>
            <p:cNvSpPr>
              <a:spLocks noChangeArrowheads="1"/>
            </p:cNvSpPr>
            <p:nvPr/>
          </p:nvSpPr>
          <p:spPr bwMode="auto">
            <a:xfrm rot="-27000000">
              <a:off x="3146" y="1422"/>
              <a:ext cx="451" cy="128"/>
            </a:xfrm>
            <a:prstGeom prst="rightArrow">
              <a:avLst>
                <a:gd name="adj1" fmla="val 50000"/>
                <a:gd name="adj2" fmla="val 88086"/>
              </a:avLst>
            </a:prstGeom>
            <a:noFill/>
            <a:ln w="25400" algn="ctr">
              <a:solidFill>
                <a:schemeClr val="hlink"/>
              </a:solidFill>
              <a:miter lim="800000"/>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243" name="Rectangle 75"/>
          <p:cNvSpPr>
            <a:spLocks noChangeArrowheads="1"/>
          </p:cNvSpPr>
          <p:nvPr/>
        </p:nvSpPr>
        <p:spPr bwMode="auto">
          <a:xfrm>
            <a:off x="1296988" y="1179513"/>
            <a:ext cx="731837" cy="695325"/>
          </a:xfrm>
          <a:prstGeom prst="rect">
            <a:avLst/>
          </a:prstGeom>
          <a:solidFill>
            <a:schemeClr val="hlink">
              <a:alpha val="50000"/>
            </a:schemeClr>
          </a:solidFill>
          <a:ln>
            <a:noFill/>
          </a:ln>
          <a:effectLst/>
          <a:extLs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4" name="Rectangle 76"/>
          <p:cNvSpPr>
            <a:spLocks noChangeArrowheads="1"/>
          </p:cNvSpPr>
          <p:nvPr/>
        </p:nvSpPr>
        <p:spPr bwMode="auto">
          <a:xfrm>
            <a:off x="323850" y="1874838"/>
            <a:ext cx="973138" cy="365125"/>
          </a:xfrm>
          <a:prstGeom prst="rect">
            <a:avLst/>
          </a:prstGeom>
          <a:solidFill>
            <a:schemeClr val="hlink">
              <a:alpha val="50000"/>
            </a:schemeClr>
          </a:solidFill>
          <a:ln>
            <a:noFill/>
          </a:ln>
          <a:effectLst/>
          <a:extLs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5" name="Rectangle 77"/>
          <p:cNvSpPr>
            <a:spLocks noChangeArrowheads="1"/>
          </p:cNvSpPr>
          <p:nvPr/>
        </p:nvSpPr>
        <p:spPr bwMode="auto">
          <a:xfrm>
            <a:off x="1296988" y="1874838"/>
            <a:ext cx="731837" cy="365125"/>
          </a:xfrm>
          <a:prstGeom prst="rect">
            <a:avLst/>
          </a:prstGeom>
          <a:solidFill>
            <a:schemeClr val="accent1">
              <a:alpha val="50000"/>
            </a:schemeClr>
          </a:solidFill>
          <a:ln>
            <a:noFill/>
          </a:ln>
          <a:effectLst/>
          <a:extLs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6" name="Rectangle 78"/>
          <p:cNvSpPr>
            <a:spLocks noChangeArrowheads="1"/>
          </p:cNvSpPr>
          <p:nvPr/>
        </p:nvSpPr>
        <p:spPr bwMode="auto">
          <a:xfrm>
            <a:off x="317500" y="2239963"/>
            <a:ext cx="973138" cy="365125"/>
          </a:xfrm>
          <a:prstGeom prst="rect">
            <a:avLst/>
          </a:prstGeom>
          <a:solidFill>
            <a:schemeClr val="hlink">
              <a:alpha val="50000"/>
            </a:schemeClr>
          </a:solidFill>
          <a:ln>
            <a:noFill/>
          </a:ln>
          <a:effectLst/>
          <a:extLs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7" name="Rectangle 79"/>
          <p:cNvSpPr>
            <a:spLocks noChangeArrowheads="1"/>
          </p:cNvSpPr>
          <p:nvPr/>
        </p:nvSpPr>
        <p:spPr bwMode="auto">
          <a:xfrm>
            <a:off x="1262063" y="2225675"/>
            <a:ext cx="731837" cy="365125"/>
          </a:xfrm>
          <a:prstGeom prst="rect">
            <a:avLst/>
          </a:prstGeom>
          <a:solidFill>
            <a:schemeClr val="accent1">
              <a:alpha val="50000"/>
            </a:schemeClr>
          </a:solidFill>
          <a:ln>
            <a:noFill/>
          </a:ln>
          <a:effectLst/>
          <a:extLs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8" name="Rectangle 80"/>
          <p:cNvSpPr>
            <a:spLocks noChangeArrowheads="1"/>
          </p:cNvSpPr>
          <p:nvPr/>
        </p:nvSpPr>
        <p:spPr bwMode="auto">
          <a:xfrm>
            <a:off x="323850" y="2605088"/>
            <a:ext cx="973138" cy="365125"/>
          </a:xfrm>
          <a:prstGeom prst="rect">
            <a:avLst/>
          </a:prstGeom>
          <a:solidFill>
            <a:schemeClr val="hlink">
              <a:alpha val="50000"/>
            </a:schemeClr>
          </a:solidFill>
          <a:ln>
            <a:noFill/>
          </a:ln>
          <a:effectLst/>
          <a:extLs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9" name="Rectangle 81"/>
          <p:cNvSpPr>
            <a:spLocks noChangeArrowheads="1"/>
          </p:cNvSpPr>
          <p:nvPr/>
        </p:nvSpPr>
        <p:spPr bwMode="auto">
          <a:xfrm>
            <a:off x="1284288" y="2590800"/>
            <a:ext cx="731837" cy="365125"/>
          </a:xfrm>
          <a:prstGeom prst="rect">
            <a:avLst/>
          </a:prstGeom>
          <a:solidFill>
            <a:schemeClr val="accent1">
              <a:alpha val="50000"/>
            </a:schemeClr>
          </a:solidFill>
          <a:ln>
            <a:noFill/>
          </a:ln>
          <a:effectLst/>
          <a:extLs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50" name="Rectangle 82"/>
          <p:cNvSpPr>
            <a:spLocks noChangeArrowheads="1"/>
          </p:cNvSpPr>
          <p:nvPr/>
        </p:nvSpPr>
        <p:spPr bwMode="auto">
          <a:xfrm>
            <a:off x="331788" y="2955925"/>
            <a:ext cx="973137" cy="365125"/>
          </a:xfrm>
          <a:prstGeom prst="rect">
            <a:avLst/>
          </a:prstGeom>
          <a:solidFill>
            <a:schemeClr val="hlink">
              <a:alpha val="50000"/>
            </a:schemeClr>
          </a:solidFill>
          <a:ln>
            <a:noFill/>
          </a:ln>
          <a:effectLst/>
          <a:extLs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51" name="Rectangle 83"/>
          <p:cNvSpPr>
            <a:spLocks noChangeArrowheads="1"/>
          </p:cNvSpPr>
          <p:nvPr/>
        </p:nvSpPr>
        <p:spPr bwMode="auto">
          <a:xfrm>
            <a:off x="1292225" y="2941638"/>
            <a:ext cx="731838" cy="365125"/>
          </a:xfrm>
          <a:prstGeom prst="rect">
            <a:avLst/>
          </a:prstGeom>
          <a:solidFill>
            <a:schemeClr val="accent1">
              <a:alpha val="50000"/>
            </a:schemeClr>
          </a:solidFill>
          <a:ln>
            <a:noFill/>
          </a:ln>
          <a:effectLst/>
          <a:extLs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52" name="Rectangle 84"/>
          <p:cNvSpPr>
            <a:spLocks noChangeArrowheads="1"/>
          </p:cNvSpPr>
          <p:nvPr/>
        </p:nvSpPr>
        <p:spPr bwMode="auto">
          <a:xfrm>
            <a:off x="331788" y="1874838"/>
            <a:ext cx="973137" cy="365125"/>
          </a:xfrm>
          <a:prstGeom prst="rect">
            <a:avLst/>
          </a:prstGeom>
          <a:solidFill>
            <a:srgbClr val="FF0000">
              <a:alpha val="50000"/>
            </a:srgbClr>
          </a:solidFill>
          <a:ln>
            <a:noFill/>
          </a:ln>
          <a:effectLst/>
          <a:extLs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53" name="Rectangle 85"/>
          <p:cNvSpPr>
            <a:spLocks noChangeArrowheads="1"/>
          </p:cNvSpPr>
          <p:nvPr/>
        </p:nvSpPr>
        <p:spPr bwMode="auto">
          <a:xfrm>
            <a:off x="2028825" y="1184275"/>
            <a:ext cx="815975" cy="690563"/>
          </a:xfrm>
          <a:prstGeom prst="rect">
            <a:avLst/>
          </a:prstGeom>
          <a:solidFill>
            <a:srgbClr val="FF0000">
              <a:alpha val="50000"/>
            </a:srgbClr>
          </a:solidFill>
          <a:ln>
            <a:noFill/>
          </a:ln>
          <a:effectLst/>
          <a:extLs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54" name="Rectangle 86"/>
          <p:cNvSpPr>
            <a:spLocks noChangeArrowheads="1"/>
          </p:cNvSpPr>
          <p:nvPr/>
        </p:nvSpPr>
        <p:spPr bwMode="auto">
          <a:xfrm>
            <a:off x="2028825" y="1874838"/>
            <a:ext cx="815975" cy="365125"/>
          </a:xfrm>
          <a:prstGeom prst="rect">
            <a:avLst/>
          </a:prstGeom>
          <a:solidFill>
            <a:srgbClr val="3366FF">
              <a:alpha val="50000"/>
            </a:srgbClr>
          </a:solidFill>
          <a:ln>
            <a:noFill/>
          </a:ln>
          <a:effectLst/>
          <a:extLs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55" name="Rectangle 87"/>
          <p:cNvSpPr>
            <a:spLocks noChangeArrowheads="1"/>
          </p:cNvSpPr>
          <p:nvPr/>
        </p:nvSpPr>
        <p:spPr bwMode="auto">
          <a:xfrm>
            <a:off x="325438" y="2239963"/>
            <a:ext cx="973137" cy="365125"/>
          </a:xfrm>
          <a:prstGeom prst="rect">
            <a:avLst/>
          </a:prstGeom>
          <a:solidFill>
            <a:srgbClr val="FF0000">
              <a:alpha val="50000"/>
            </a:srgbClr>
          </a:solidFill>
          <a:ln>
            <a:noFill/>
          </a:ln>
          <a:effectLst/>
          <a:extLs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56" name="Rectangle 88"/>
          <p:cNvSpPr>
            <a:spLocks noChangeArrowheads="1"/>
          </p:cNvSpPr>
          <p:nvPr/>
        </p:nvSpPr>
        <p:spPr bwMode="auto">
          <a:xfrm>
            <a:off x="2022475" y="2239963"/>
            <a:ext cx="815975" cy="365125"/>
          </a:xfrm>
          <a:prstGeom prst="rect">
            <a:avLst/>
          </a:prstGeom>
          <a:solidFill>
            <a:srgbClr val="3366FF">
              <a:alpha val="50000"/>
            </a:srgbClr>
          </a:solidFill>
          <a:ln>
            <a:noFill/>
          </a:ln>
          <a:effectLst/>
          <a:extLs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57" name="Rectangle 89"/>
          <p:cNvSpPr>
            <a:spLocks noChangeArrowheads="1"/>
          </p:cNvSpPr>
          <p:nvPr/>
        </p:nvSpPr>
        <p:spPr bwMode="auto">
          <a:xfrm>
            <a:off x="319088" y="2605088"/>
            <a:ext cx="973137" cy="365125"/>
          </a:xfrm>
          <a:prstGeom prst="rect">
            <a:avLst/>
          </a:prstGeom>
          <a:solidFill>
            <a:srgbClr val="FF0000">
              <a:alpha val="50000"/>
            </a:srgbClr>
          </a:solidFill>
          <a:ln>
            <a:noFill/>
          </a:ln>
          <a:effectLst/>
          <a:extLs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58" name="Rectangle 90"/>
          <p:cNvSpPr>
            <a:spLocks noChangeArrowheads="1"/>
          </p:cNvSpPr>
          <p:nvPr/>
        </p:nvSpPr>
        <p:spPr bwMode="auto">
          <a:xfrm>
            <a:off x="2030413" y="2605088"/>
            <a:ext cx="815975" cy="365125"/>
          </a:xfrm>
          <a:prstGeom prst="rect">
            <a:avLst/>
          </a:prstGeom>
          <a:solidFill>
            <a:srgbClr val="3366FF">
              <a:alpha val="50000"/>
            </a:srgbClr>
          </a:solidFill>
          <a:ln>
            <a:noFill/>
          </a:ln>
          <a:effectLst/>
          <a:extLs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59" name="Rectangle 91"/>
          <p:cNvSpPr>
            <a:spLocks noChangeArrowheads="1"/>
          </p:cNvSpPr>
          <p:nvPr/>
        </p:nvSpPr>
        <p:spPr bwMode="auto">
          <a:xfrm>
            <a:off x="312738" y="2970213"/>
            <a:ext cx="973137" cy="365125"/>
          </a:xfrm>
          <a:prstGeom prst="rect">
            <a:avLst/>
          </a:prstGeom>
          <a:solidFill>
            <a:srgbClr val="FF0000">
              <a:alpha val="50000"/>
            </a:srgbClr>
          </a:solidFill>
          <a:ln>
            <a:noFill/>
          </a:ln>
          <a:effectLst/>
          <a:extLs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60" name="Rectangle 92"/>
          <p:cNvSpPr>
            <a:spLocks noChangeArrowheads="1"/>
          </p:cNvSpPr>
          <p:nvPr/>
        </p:nvSpPr>
        <p:spPr bwMode="auto">
          <a:xfrm>
            <a:off x="2038350" y="2955925"/>
            <a:ext cx="815975" cy="365125"/>
          </a:xfrm>
          <a:prstGeom prst="rect">
            <a:avLst/>
          </a:prstGeom>
          <a:solidFill>
            <a:srgbClr val="3366FF">
              <a:alpha val="50000"/>
            </a:srgbClr>
          </a:solidFill>
          <a:ln>
            <a:noFill/>
          </a:ln>
          <a:effectLst/>
          <a:extLs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 name="标题 1"/>
          <p:cNvSpPr>
            <a:spLocks noGrp="1"/>
          </p:cNvSpPr>
          <p:nvPr>
            <p:ph type="title"/>
          </p:nvPr>
        </p:nvSpPr>
        <p:spPr>
          <a:xfrm>
            <a:off x="457200" y="274638"/>
            <a:ext cx="8229600" cy="561975"/>
          </a:xfrm>
        </p:spPr>
        <p:txBody>
          <a:bodyPr/>
          <a:lstStyle/>
          <a:p>
            <a:r>
              <a:rPr lang="en-US" altLang="zh-CN" dirty="0" smtClean="0"/>
              <a:t>4</a:t>
            </a:r>
            <a:r>
              <a:rPr lang="zh-CN" altLang="en-US" dirty="0"/>
              <a:t>、由电路状态转换表画出状态转换</a:t>
            </a:r>
            <a:r>
              <a:rPr lang="zh-CN" altLang="en-US" dirty="0" smtClean="0"/>
              <a:t>图</a:t>
            </a:r>
            <a:endParaRPr lang="zh-CN" altLang="en-US" dirty="0"/>
          </a:p>
        </p:txBody>
      </p:sp>
    </p:spTree>
    <p:extLst>
      <p:ext uri="{BB962C8B-B14F-4D97-AF65-F5344CB8AC3E}">
        <p14:creationId xmlns:p14="http://schemas.microsoft.com/office/powerpoint/2010/main" val="166221610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4"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wheel(4)">
                                      <p:cBhvr>
                                        <p:cTn id="7" dur="2000"/>
                                        <p:tgtEl>
                                          <p:spTgt spid="71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7199"/>
                                        </p:tgtEl>
                                        <p:attrNameLst>
                                          <p:attrName>style.visibility</p:attrName>
                                        </p:attrNameLst>
                                      </p:cBhvr>
                                      <p:to>
                                        <p:strVal val="visible"/>
                                      </p:to>
                                    </p:set>
                                    <p:animEffect transition="in" filter="slide(fromLeft)">
                                      <p:cBhvr>
                                        <p:cTn id="12" dur="2000"/>
                                        <p:tgtEl>
                                          <p:spTgt spid="719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7215"/>
                                        </p:tgtEl>
                                        <p:attrNameLst>
                                          <p:attrName>style.visibility</p:attrName>
                                        </p:attrNameLst>
                                      </p:cBhvr>
                                      <p:to>
                                        <p:strVal val="visible"/>
                                      </p:to>
                                    </p:set>
                                    <p:animEffect transition="in" filter="diamond(in)">
                                      <p:cBhvr>
                                        <p:cTn id="17" dur="2000"/>
                                        <p:tgtEl>
                                          <p:spTgt spid="721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7216"/>
                                        </p:tgtEl>
                                        <p:attrNameLst>
                                          <p:attrName>style.visibility</p:attrName>
                                        </p:attrNameLst>
                                      </p:cBhvr>
                                      <p:to>
                                        <p:strVal val="visible"/>
                                      </p:to>
                                    </p:set>
                                    <p:animEffect transition="in" filter="diamond(in)">
                                      <p:cBhvr>
                                        <p:cTn id="22" dur="2000"/>
                                        <p:tgtEl>
                                          <p:spTgt spid="721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7217"/>
                                        </p:tgtEl>
                                        <p:attrNameLst>
                                          <p:attrName>style.visibility</p:attrName>
                                        </p:attrNameLst>
                                      </p:cBhvr>
                                      <p:to>
                                        <p:strVal val="visible"/>
                                      </p:to>
                                    </p:set>
                                    <p:animEffect transition="in" filter="diamond(in)">
                                      <p:cBhvr>
                                        <p:cTn id="27" dur="2000"/>
                                        <p:tgtEl>
                                          <p:spTgt spid="721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8" presetClass="entr" presetSubtype="16" fill="hold" grpId="0" nodeType="clickEffect">
                                  <p:stCondLst>
                                    <p:cond delay="0"/>
                                  </p:stCondLst>
                                  <p:childTnLst>
                                    <p:set>
                                      <p:cBhvr>
                                        <p:cTn id="31" dur="1" fill="hold">
                                          <p:stCondLst>
                                            <p:cond delay="0"/>
                                          </p:stCondLst>
                                        </p:cTn>
                                        <p:tgtEl>
                                          <p:spTgt spid="7218"/>
                                        </p:tgtEl>
                                        <p:attrNameLst>
                                          <p:attrName>style.visibility</p:attrName>
                                        </p:attrNameLst>
                                      </p:cBhvr>
                                      <p:to>
                                        <p:strVal val="visible"/>
                                      </p:to>
                                    </p:set>
                                    <p:animEffect transition="in" filter="diamond(in)">
                                      <p:cBhvr>
                                        <p:cTn id="32" dur="2000"/>
                                        <p:tgtEl>
                                          <p:spTgt spid="721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8" presetClass="entr" presetSubtype="16" fill="hold" grpId="0" nodeType="clickEffect">
                                  <p:stCondLst>
                                    <p:cond delay="0"/>
                                  </p:stCondLst>
                                  <p:childTnLst>
                                    <p:set>
                                      <p:cBhvr>
                                        <p:cTn id="36" dur="1" fill="hold">
                                          <p:stCondLst>
                                            <p:cond delay="0"/>
                                          </p:stCondLst>
                                        </p:cTn>
                                        <p:tgtEl>
                                          <p:spTgt spid="7200"/>
                                        </p:tgtEl>
                                        <p:attrNameLst>
                                          <p:attrName>style.visibility</p:attrName>
                                        </p:attrNameLst>
                                      </p:cBhvr>
                                      <p:to>
                                        <p:strVal val="visible"/>
                                      </p:to>
                                    </p:set>
                                    <p:animEffect transition="in" filter="diamond(in)">
                                      <p:cBhvr>
                                        <p:cTn id="37" dur="2000"/>
                                        <p:tgtEl>
                                          <p:spTgt spid="720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nodeType="clickEffect">
                                  <p:stCondLst>
                                    <p:cond delay="0"/>
                                  </p:stCondLst>
                                  <p:childTnLst>
                                    <p:set>
                                      <p:cBhvr>
                                        <p:cTn id="41" dur="1" fill="hold">
                                          <p:stCondLst>
                                            <p:cond delay="499"/>
                                          </p:stCondLst>
                                        </p:cTn>
                                        <p:tgtEl>
                                          <p:spTgt spid="7201"/>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7244"/>
                                        </p:tgtEl>
                                        <p:attrNameLst>
                                          <p:attrName>style.visibility</p:attrName>
                                        </p:attrNameLst>
                                      </p:cBhvr>
                                      <p:to>
                                        <p:strVal val="visible"/>
                                      </p:to>
                                    </p:set>
                                    <p:animEffect transition="in" filter="wipe(left)">
                                      <p:cBhvr>
                                        <p:cTn id="46" dur="500"/>
                                        <p:tgtEl>
                                          <p:spTgt spid="7244"/>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7243"/>
                                        </p:tgtEl>
                                        <p:attrNameLst>
                                          <p:attrName>style.visibility</p:attrName>
                                        </p:attrNameLst>
                                      </p:cBhvr>
                                      <p:to>
                                        <p:strVal val="visible"/>
                                      </p:to>
                                    </p:set>
                                    <p:animEffect transition="in" filter="wipe(left)">
                                      <p:cBhvr>
                                        <p:cTn id="51" dur="500"/>
                                        <p:tgtEl>
                                          <p:spTgt spid="7243"/>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8" presetClass="entr" presetSubtype="16" fill="hold" grpId="0" nodeType="clickEffect">
                                  <p:stCondLst>
                                    <p:cond delay="0"/>
                                  </p:stCondLst>
                                  <p:childTnLst>
                                    <p:set>
                                      <p:cBhvr>
                                        <p:cTn id="55" dur="1" fill="hold">
                                          <p:stCondLst>
                                            <p:cond delay="0"/>
                                          </p:stCondLst>
                                        </p:cTn>
                                        <p:tgtEl>
                                          <p:spTgt spid="7245"/>
                                        </p:tgtEl>
                                        <p:attrNameLst>
                                          <p:attrName>style.visibility</p:attrName>
                                        </p:attrNameLst>
                                      </p:cBhvr>
                                      <p:to>
                                        <p:strVal val="visible"/>
                                      </p:to>
                                    </p:set>
                                    <p:animEffect transition="in" filter="diamond(in)">
                                      <p:cBhvr>
                                        <p:cTn id="56" dur="2000"/>
                                        <p:tgtEl>
                                          <p:spTgt spid="7245"/>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2" presetClass="entr" presetSubtype="8" fill="hold" nodeType="clickEffect">
                                  <p:stCondLst>
                                    <p:cond delay="0"/>
                                  </p:stCondLst>
                                  <p:childTnLst>
                                    <p:set>
                                      <p:cBhvr>
                                        <p:cTn id="60" dur="1" fill="hold">
                                          <p:stCondLst>
                                            <p:cond delay="0"/>
                                          </p:stCondLst>
                                        </p:cTn>
                                        <p:tgtEl>
                                          <p:spTgt spid="7219"/>
                                        </p:tgtEl>
                                        <p:attrNameLst>
                                          <p:attrName>style.visibility</p:attrName>
                                        </p:attrNameLst>
                                      </p:cBhvr>
                                      <p:to>
                                        <p:strVal val="visible"/>
                                      </p:to>
                                    </p:set>
                                    <p:animEffect transition="in" filter="slide(fromLeft)">
                                      <p:cBhvr>
                                        <p:cTn id="61" dur="500"/>
                                        <p:tgtEl>
                                          <p:spTgt spid="7219"/>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7246"/>
                                        </p:tgtEl>
                                        <p:attrNameLst>
                                          <p:attrName>style.visibility</p:attrName>
                                        </p:attrNameLst>
                                      </p:cBhvr>
                                      <p:to>
                                        <p:strVal val="visible"/>
                                      </p:to>
                                    </p:set>
                                    <p:animEffect transition="in" filter="wipe(left)">
                                      <p:cBhvr>
                                        <p:cTn id="66" dur="500"/>
                                        <p:tgtEl>
                                          <p:spTgt spid="7246"/>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8" presetClass="entr" presetSubtype="16" fill="hold" grpId="0" nodeType="clickEffect">
                                  <p:stCondLst>
                                    <p:cond delay="0"/>
                                  </p:stCondLst>
                                  <p:childTnLst>
                                    <p:set>
                                      <p:cBhvr>
                                        <p:cTn id="70" dur="1" fill="hold">
                                          <p:stCondLst>
                                            <p:cond delay="0"/>
                                          </p:stCondLst>
                                        </p:cTn>
                                        <p:tgtEl>
                                          <p:spTgt spid="7247"/>
                                        </p:tgtEl>
                                        <p:attrNameLst>
                                          <p:attrName>style.visibility</p:attrName>
                                        </p:attrNameLst>
                                      </p:cBhvr>
                                      <p:to>
                                        <p:strVal val="visible"/>
                                      </p:to>
                                    </p:set>
                                    <p:animEffect transition="in" filter="diamond(in)">
                                      <p:cBhvr>
                                        <p:cTn id="71" dur="2000"/>
                                        <p:tgtEl>
                                          <p:spTgt spid="7247"/>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12" presetClass="entr" presetSubtype="1" fill="hold" nodeType="clickEffect">
                                  <p:stCondLst>
                                    <p:cond delay="0"/>
                                  </p:stCondLst>
                                  <p:childTnLst>
                                    <p:set>
                                      <p:cBhvr>
                                        <p:cTn id="75" dur="1" fill="hold">
                                          <p:stCondLst>
                                            <p:cond delay="0"/>
                                          </p:stCondLst>
                                        </p:cTn>
                                        <p:tgtEl>
                                          <p:spTgt spid="7222"/>
                                        </p:tgtEl>
                                        <p:attrNameLst>
                                          <p:attrName>style.visibility</p:attrName>
                                        </p:attrNameLst>
                                      </p:cBhvr>
                                      <p:to>
                                        <p:strVal val="visible"/>
                                      </p:to>
                                    </p:set>
                                    <p:animEffect transition="in" filter="slide(fromTop)">
                                      <p:cBhvr>
                                        <p:cTn id="76" dur="500"/>
                                        <p:tgtEl>
                                          <p:spTgt spid="7222"/>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7248"/>
                                        </p:tgtEl>
                                        <p:attrNameLst>
                                          <p:attrName>style.visibility</p:attrName>
                                        </p:attrNameLst>
                                      </p:cBhvr>
                                      <p:to>
                                        <p:strVal val="visible"/>
                                      </p:to>
                                    </p:set>
                                    <p:animEffect transition="in" filter="wipe(left)">
                                      <p:cBhvr>
                                        <p:cTn id="81" dur="500"/>
                                        <p:tgtEl>
                                          <p:spTgt spid="7248"/>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8" presetClass="entr" presetSubtype="16" fill="hold" grpId="0" nodeType="clickEffect">
                                  <p:stCondLst>
                                    <p:cond delay="0"/>
                                  </p:stCondLst>
                                  <p:childTnLst>
                                    <p:set>
                                      <p:cBhvr>
                                        <p:cTn id="85" dur="1" fill="hold">
                                          <p:stCondLst>
                                            <p:cond delay="0"/>
                                          </p:stCondLst>
                                        </p:cTn>
                                        <p:tgtEl>
                                          <p:spTgt spid="7249"/>
                                        </p:tgtEl>
                                        <p:attrNameLst>
                                          <p:attrName>style.visibility</p:attrName>
                                        </p:attrNameLst>
                                      </p:cBhvr>
                                      <p:to>
                                        <p:strVal val="visible"/>
                                      </p:to>
                                    </p:set>
                                    <p:animEffect transition="in" filter="diamond(in)">
                                      <p:cBhvr>
                                        <p:cTn id="86" dur="2000"/>
                                        <p:tgtEl>
                                          <p:spTgt spid="7249"/>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12" presetClass="entr" presetSubtype="2" fill="hold" nodeType="clickEffect">
                                  <p:stCondLst>
                                    <p:cond delay="0"/>
                                  </p:stCondLst>
                                  <p:childTnLst>
                                    <p:set>
                                      <p:cBhvr>
                                        <p:cTn id="90" dur="1" fill="hold">
                                          <p:stCondLst>
                                            <p:cond delay="0"/>
                                          </p:stCondLst>
                                        </p:cTn>
                                        <p:tgtEl>
                                          <p:spTgt spid="7225"/>
                                        </p:tgtEl>
                                        <p:attrNameLst>
                                          <p:attrName>style.visibility</p:attrName>
                                        </p:attrNameLst>
                                      </p:cBhvr>
                                      <p:to>
                                        <p:strVal val="visible"/>
                                      </p:to>
                                    </p:set>
                                    <p:animEffect transition="in" filter="slide(fromRight)">
                                      <p:cBhvr>
                                        <p:cTn id="91" dur="500"/>
                                        <p:tgtEl>
                                          <p:spTgt spid="7225"/>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7250"/>
                                        </p:tgtEl>
                                        <p:attrNameLst>
                                          <p:attrName>style.visibility</p:attrName>
                                        </p:attrNameLst>
                                      </p:cBhvr>
                                      <p:to>
                                        <p:strVal val="visible"/>
                                      </p:to>
                                    </p:set>
                                    <p:animEffect transition="in" filter="wipe(left)">
                                      <p:cBhvr>
                                        <p:cTn id="96" dur="500"/>
                                        <p:tgtEl>
                                          <p:spTgt spid="7250"/>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8" presetClass="entr" presetSubtype="16" fill="hold" grpId="0" nodeType="clickEffect">
                                  <p:stCondLst>
                                    <p:cond delay="0"/>
                                  </p:stCondLst>
                                  <p:childTnLst>
                                    <p:set>
                                      <p:cBhvr>
                                        <p:cTn id="100" dur="1" fill="hold">
                                          <p:stCondLst>
                                            <p:cond delay="0"/>
                                          </p:stCondLst>
                                        </p:cTn>
                                        <p:tgtEl>
                                          <p:spTgt spid="7251"/>
                                        </p:tgtEl>
                                        <p:attrNameLst>
                                          <p:attrName>style.visibility</p:attrName>
                                        </p:attrNameLst>
                                      </p:cBhvr>
                                      <p:to>
                                        <p:strVal val="visible"/>
                                      </p:to>
                                    </p:set>
                                    <p:animEffect transition="in" filter="diamond(in)">
                                      <p:cBhvr>
                                        <p:cTn id="101" dur="2000"/>
                                        <p:tgtEl>
                                          <p:spTgt spid="7251"/>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12" presetClass="entr" presetSubtype="4" fill="hold" nodeType="clickEffect">
                                  <p:stCondLst>
                                    <p:cond delay="0"/>
                                  </p:stCondLst>
                                  <p:childTnLst>
                                    <p:set>
                                      <p:cBhvr>
                                        <p:cTn id="105" dur="1" fill="hold">
                                          <p:stCondLst>
                                            <p:cond delay="0"/>
                                          </p:stCondLst>
                                        </p:cTn>
                                        <p:tgtEl>
                                          <p:spTgt spid="7228"/>
                                        </p:tgtEl>
                                        <p:attrNameLst>
                                          <p:attrName>style.visibility</p:attrName>
                                        </p:attrNameLst>
                                      </p:cBhvr>
                                      <p:to>
                                        <p:strVal val="visible"/>
                                      </p:to>
                                    </p:set>
                                    <p:animEffect transition="in" filter="slide(fromBottom)">
                                      <p:cBhvr>
                                        <p:cTn id="106" dur="500"/>
                                        <p:tgtEl>
                                          <p:spTgt spid="7228"/>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37" presetClass="exit" presetSubtype="0" fill="hold" grpId="1" nodeType="clickEffect">
                                  <p:stCondLst>
                                    <p:cond delay="0"/>
                                  </p:stCondLst>
                                  <p:childTnLst>
                                    <p:animEffect transition="out" filter="fade">
                                      <p:cBhvr>
                                        <p:cTn id="110" dur="1000"/>
                                        <p:tgtEl>
                                          <p:spTgt spid="7244"/>
                                        </p:tgtEl>
                                      </p:cBhvr>
                                    </p:animEffect>
                                    <p:anim calcmode="lin" valueType="num">
                                      <p:cBhvr>
                                        <p:cTn id="111" dur="1000"/>
                                        <p:tgtEl>
                                          <p:spTgt spid="7244"/>
                                        </p:tgtEl>
                                        <p:attrNameLst>
                                          <p:attrName>ppt_x</p:attrName>
                                        </p:attrNameLst>
                                      </p:cBhvr>
                                      <p:tavLst>
                                        <p:tav tm="0">
                                          <p:val>
                                            <p:strVal val="ppt_x"/>
                                          </p:val>
                                        </p:tav>
                                        <p:tav tm="100000">
                                          <p:val>
                                            <p:strVal val="ppt_x"/>
                                          </p:val>
                                        </p:tav>
                                      </p:tavLst>
                                    </p:anim>
                                    <p:anim calcmode="lin" valueType="num">
                                      <p:cBhvr>
                                        <p:cTn id="112" dur="100" decel="100000"/>
                                        <p:tgtEl>
                                          <p:spTgt spid="7244"/>
                                        </p:tgtEl>
                                        <p:attrNameLst>
                                          <p:attrName>ppt_y</p:attrName>
                                        </p:attrNameLst>
                                      </p:cBhvr>
                                      <p:tavLst>
                                        <p:tav tm="0">
                                          <p:val>
                                            <p:strVal val="ppt_y"/>
                                          </p:val>
                                        </p:tav>
                                        <p:tav tm="100000">
                                          <p:val>
                                            <p:strVal val="ppt_y-.03"/>
                                          </p:val>
                                        </p:tav>
                                      </p:tavLst>
                                    </p:anim>
                                    <p:anim calcmode="lin" valueType="num">
                                      <p:cBhvr>
                                        <p:cTn id="113" dur="900" accel="100000">
                                          <p:stCondLst>
                                            <p:cond delay="100"/>
                                          </p:stCondLst>
                                        </p:cTn>
                                        <p:tgtEl>
                                          <p:spTgt spid="7244"/>
                                        </p:tgtEl>
                                        <p:attrNameLst>
                                          <p:attrName>ppt_y</p:attrName>
                                        </p:attrNameLst>
                                      </p:cBhvr>
                                      <p:tavLst>
                                        <p:tav tm="0">
                                          <p:val>
                                            <p:strVal val="ppt_y"/>
                                          </p:val>
                                        </p:tav>
                                        <p:tav tm="100000">
                                          <p:val>
                                            <p:strVal val="ppt_y+1"/>
                                          </p:val>
                                        </p:tav>
                                      </p:tavLst>
                                    </p:anim>
                                    <p:set>
                                      <p:cBhvr>
                                        <p:cTn id="114" dur="1" fill="hold">
                                          <p:stCondLst>
                                            <p:cond delay="999"/>
                                          </p:stCondLst>
                                        </p:cTn>
                                        <p:tgtEl>
                                          <p:spTgt spid="7244"/>
                                        </p:tgtEl>
                                        <p:attrNameLst>
                                          <p:attrName>style.visibility</p:attrName>
                                        </p:attrNameLst>
                                      </p:cBhvr>
                                      <p:to>
                                        <p:strVal val="hidden"/>
                                      </p:to>
                                    </p:set>
                                  </p:childTnLst>
                                </p:cTn>
                              </p:par>
                              <p:par>
                                <p:cTn id="115" presetID="37" presetClass="exit" presetSubtype="0" fill="hold" grpId="1" nodeType="withEffect">
                                  <p:stCondLst>
                                    <p:cond delay="0"/>
                                  </p:stCondLst>
                                  <p:childTnLst>
                                    <p:animEffect transition="out" filter="fade">
                                      <p:cBhvr>
                                        <p:cTn id="116" dur="1000"/>
                                        <p:tgtEl>
                                          <p:spTgt spid="7246"/>
                                        </p:tgtEl>
                                      </p:cBhvr>
                                    </p:animEffect>
                                    <p:anim calcmode="lin" valueType="num">
                                      <p:cBhvr>
                                        <p:cTn id="117" dur="1000"/>
                                        <p:tgtEl>
                                          <p:spTgt spid="7246"/>
                                        </p:tgtEl>
                                        <p:attrNameLst>
                                          <p:attrName>ppt_x</p:attrName>
                                        </p:attrNameLst>
                                      </p:cBhvr>
                                      <p:tavLst>
                                        <p:tav tm="0">
                                          <p:val>
                                            <p:strVal val="ppt_x"/>
                                          </p:val>
                                        </p:tav>
                                        <p:tav tm="100000">
                                          <p:val>
                                            <p:strVal val="ppt_x"/>
                                          </p:val>
                                        </p:tav>
                                      </p:tavLst>
                                    </p:anim>
                                    <p:anim calcmode="lin" valueType="num">
                                      <p:cBhvr>
                                        <p:cTn id="118" dur="100" decel="100000"/>
                                        <p:tgtEl>
                                          <p:spTgt spid="7246"/>
                                        </p:tgtEl>
                                        <p:attrNameLst>
                                          <p:attrName>ppt_y</p:attrName>
                                        </p:attrNameLst>
                                      </p:cBhvr>
                                      <p:tavLst>
                                        <p:tav tm="0">
                                          <p:val>
                                            <p:strVal val="ppt_y"/>
                                          </p:val>
                                        </p:tav>
                                        <p:tav tm="100000">
                                          <p:val>
                                            <p:strVal val="ppt_y-.03"/>
                                          </p:val>
                                        </p:tav>
                                      </p:tavLst>
                                    </p:anim>
                                    <p:anim calcmode="lin" valueType="num">
                                      <p:cBhvr>
                                        <p:cTn id="119" dur="900" accel="100000">
                                          <p:stCondLst>
                                            <p:cond delay="100"/>
                                          </p:stCondLst>
                                        </p:cTn>
                                        <p:tgtEl>
                                          <p:spTgt spid="7246"/>
                                        </p:tgtEl>
                                        <p:attrNameLst>
                                          <p:attrName>ppt_y</p:attrName>
                                        </p:attrNameLst>
                                      </p:cBhvr>
                                      <p:tavLst>
                                        <p:tav tm="0">
                                          <p:val>
                                            <p:strVal val="ppt_y"/>
                                          </p:val>
                                        </p:tav>
                                        <p:tav tm="100000">
                                          <p:val>
                                            <p:strVal val="ppt_y+1"/>
                                          </p:val>
                                        </p:tav>
                                      </p:tavLst>
                                    </p:anim>
                                    <p:set>
                                      <p:cBhvr>
                                        <p:cTn id="120" dur="1" fill="hold">
                                          <p:stCondLst>
                                            <p:cond delay="999"/>
                                          </p:stCondLst>
                                        </p:cTn>
                                        <p:tgtEl>
                                          <p:spTgt spid="7246"/>
                                        </p:tgtEl>
                                        <p:attrNameLst>
                                          <p:attrName>style.visibility</p:attrName>
                                        </p:attrNameLst>
                                      </p:cBhvr>
                                      <p:to>
                                        <p:strVal val="hidden"/>
                                      </p:to>
                                    </p:set>
                                  </p:childTnLst>
                                </p:cTn>
                              </p:par>
                              <p:par>
                                <p:cTn id="121" presetID="37" presetClass="exit" presetSubtype="0" fill="hold" grpId="1" nodeType="withEffect">
                                  <p:stCondLst>
                                    <p:cond delay="0"/>
                                  </p:stCondLst>
                                  <p:childTnLst>
                                    <p:animEffect transition="out" filter="fade">
                                      <p:cBhvr>
                                        <p:cTn id="122" dur="1000"/>
                                        <p:tgtEl>
                                          <p:spTgt spid="7248"/>
                                        </p:tgtEl>
                                      </p:cBhvr>
                                    </p:animEffect>
                                    <p:anim calcmode="lin" valueType="num">
                                      <p:cBhvr>
                                        <p:cTn id="123" dur="1000"/>
                                        <p:tgtEl>
                                          <p:spTgt spid="7248"/>
                                        </p:tgtEl>
                                        <p:attrNameLst>
                                          <p:attrName>ppt_x</p:attrName>
                                        </p:attrNameLst>
                                      </p:cBhvr>
                                      <p:tavLst>
                                        <p:tav tm="0">
                                          <p:val>
                                            <p:strVal val="ppt_x"/>
                                          </p:val>
                                        </p:tav>
                                        <p:tav tm="100000">
                                          <p:val>
                                            <p:strVal val="ppt_x"/>
                                          </p:val>
                                        </p:tav>
                                      </p:tavLst>
                                    </p:anim>
                                    <p:anim calcmode="lin" valueType="num">
                                      <p:cBhvr>
                                        <p:cTn id="124" dur="100" decel="100000"/>
                                        <p:tgtEl>
                                          <p:spTgt spid="7248"/>
                                        </p:tgtEl>
                                        <p:attrNameLst>
                                          <p:attrName>ppt_y</p:attrName>
                                        </p:attrNameLst>
                                      </p:cBhvr>
                                      <p:tavLst>
                                        <p:tav tm="0">
                                          <p:val>
                                            <p:strVal val="ppt_y"/>
                                          </p:val>
                                        </p:tav>
                                        <p:tav tm="100000">
                                          <p:val>
                                            <p:strVal val="ppt_y-.03"/>
                                          </p:val>
                                        </p:tav>
                                      </p:tavLst>
                                    </p:anim>
                                    <p:anim calcmode="lin" valueType="num">
                                      <p:cBhvr>
                                        <p:cTn id="125" dur="900" accel="100000">
                                          <p:stCondLst>
                                            <p:cond delay="100"/>
                                          </p:stCondLst>
                                        </p:cTn>
                                        <p:tgtEl>
                                          <p:spTgt spid="7248"/>
                                        </p:tgtEl>
                                        <p:attrNameLst>
                                          <p:attrName>ppt_y</p:attrName>
                                        </p:attrNameLst>
                                      </p:cBhvr>
                                      <p:tavLst>
                                        <p:tav tm="0">
                                          <p:val>
                                            <p:strVal val="ppt_y"/>
                                          </p:val>
                                        </p:tav>
                                        <p:tav tm="100000">
                                          <p:val>
                                            <p:strVal val="ppt_y+1"/>
                                          </p:val>
                                        </p:tav>
                                      </p:tavLst>
                                    </p:anim>
                                    <p:set>
                                      <p:cBhvr>
                                        <p:cTn id="126" dur="1" fill="hold">
                                          <p:stCondLst>
                                            <p:cond delay="999"/>
                                          </p:stCondLst>
                                        </p:cTn>
                                        <p:tgtEl>
                                          <p:spTgt spid="7248"/>
                                        </p:tgtEl>
                                        <p:attrNameLst>
                                          <p:attrName>style.visibility</p:attrName>
                                        </p:attrNameLst>
                                      </p:cBhvr>
                                      <p:to>
                                        <p:strVal val="hidden"/>
                                      </p:to>
                                    </p:set>
                                  </p:childTnLst>
                                </p:cTn>
                              </p:par>
                              <p:par>
                                <p:cTn id="127" presetID="37" presetClass="exit" presetSubtype="0" fill="hold" grpId="1" nodeType="withEffect">
                                  <p:stCondLst>
                                    <p:cond delay="0"/>
                                  </p:stCondLst>
                                  <p:childTnLst>
                                    <p:animEffect transition="out" filter="fade">
                                      <p:cBhvr>
                                        <p:cTn id="128" dur="1000"/>
                                        <p:tgtEl>
                                          <p:spTgt spid="7250"/>
                                        </p:tgtEl>
                                      </p:cBhvr>
                                    </p:animEffect>
                                    <p:anim calcmode="lin" valueType="num">
                                      <p:cBhvr>
                                        <p:cTn id="129" dur="1000"/>
                                        <p:tgtEl>
                                          <p:spTgt spid="7250"/>
                                        </p:tgtEl>
                                        <p:attrNameLst>
                                          <p:attrName>ppt_x</p:attrName>
                                        </p:attrNameLst>
                                      </p:cBhvr>
                                      <p:tavLst>
                                        <p:tav tm="0">
                                          <p:val>
                                            <p:strVal val="ppt_x"/>
                                          </p:val>
                                        </p:tav>
                                        <p:tav tm="100000">
                                          <p:val>
                                            <p:strVal val="ppt_x"/>
                                          </p:val>
                                        </p:tav>
                                      </p:tavLst>
                                    </p:anim>
                                    <p:anim calcmode="lin" valueType="num">
                                      <p:cBhvr>
                                        <p:cTn id="130" dur="100" decel="100000"/>
                                        <p:tgtEl>
                                          <p:spTgt spid="7250"/>
                                        </p:tgtEl>
                                        <p:attrNameLst>
                                          <p:attrName>ppt_y</p:attrName>
                                        </p:attrNameLst>
                                      </p:cBhvr>
                                      <p:tavLst>
                                        <p:tav tm="0">
                                          <p:val>
                                            <p:strVal val="ppt_y"/>
                                          </p:val>
                                        </p:tav>
                                        <p:tav tm="100000">
                                          <p:val>
                                            <p:strVal val="ppt_y-.03"/>
                                          </p:val>
                                        </p:tav>
                                      </p:tavLst>
                                    </p:anim>
                                    <p:anim calcmode="lin" valueType="num">
                                      <p:cBhvr>
                                        <p:cTn id="131" dur="900" accel="100000">
                                          <p:stCondLst>
                                            <p:cond delay="100"/>
                                          </p:stCondLst>
                                        </p:cTn>
                                        <p:tgtEl>
                                          <p:spTgt spid="7250"/>
                                        </p:tgtEl>
                                        <p:attrNameLst>
                                          <p:attrName>ppt_y</p:attrName>
                                        </p:attrNameLst>
                                      </p:cBhvr>
                                      <p:tavLst>
                                        <p:tav tm="0">
                                          <p:val>
                                            <p:strVal val="ppt_y"/>
                                          </p:val>
                                        </p:tav>
                                        <p:tav tm="100000">
                                          <p:val>
                                            <p:strVal val="ppt_y+1"/>
                                          </p:val>
                                        </p:tav>
                                      </p:tavLst>
                                    </p:anim>
                                    <p:set>
                                      <p:cBhvr>
                                        <p:cTn id="132" dur="1" fill="hold">
                                          <p:stCondLst>
                                            <p:cond delay="999"/>
                                          </p:stCondLst>
                                        </p:cTn>
                                        <p:tgtEl>
                                          <p:spTgt spid="7250"/>
                                        </p:tgtEl>
                                        <p:attrNameLst>
                                          <p:attrName>style.visibility</p:attrName>
                                        </p:attrNameLst>
                                      </p:cBhvr>
                                      <p:to>
                                        <p:strVal val="hidden"/>
                                      </p:to>
                                    </p:set>
                                  </p:childTnLst>
                                </p:cTn>
                              </p:par>
                              <p:par>
                                <p:cTn id="133" presetID="37" presetClass="exit" presetSubtype="0" fill="hold" grpId="1" nodeType="withEffect">
                                  <p:stCondLst>
                                    <p:cond delay="0"/>
                                  </p:stCondLst>
                                  <p:childTnLst>
                                    <p:animEffect transition="out" filter="fade">
                                      <p:cBhvr>
                                        <p:cTn id="134" dur="1000"/>
                                        <p:tgtEl>
                                          <p:spTgt spid="7243"/>
                                        </p:tgtEl>
                                      </p:cBhvr>
                                    </p:animEffect>
                                    <p:anim calcmode="lin" valueType="num">
                                      <p:cBhvr>
                                        <p:cTn id="135" dur="1000"/>
                                        <p:tgtEl>
                                          <p:spTgt spid="7243"/>
                                        </p:tgtEl>
                                        <p:attrNameLst>
                                          <p:attrName>ppt_x</p:attrName>
                                        </p:attrNameLst>
                                      </p:cBhvr>
                                      <p:tavLst>
                                        <p:tav tm="0">
                                          <p:val>
                                            <p:strVal val="ppt_x"/>
                                          </p:val>
                                        </p:tav>
                                        <p:tav tm="100000">
                                          <p:val>
                                            <p:strVal val="ppt_x"/>
                                          </p:val>
                                        </p:tav>
                                      </p:tavLst>
                                    </p:anim>
                                    <p:anim calcmode="lin" valueType="num">
                                      <p:cBhvr>
                                        <p:cTn id="136" dur="100" decel="100000"/>
                                        <p:tgtEl>
                                          <p:spTgt spid="7243"/>
                                        </p:tgtEl>
                                        <p:attrNameLst>
                                          <p:attrName>ppt_y</p:attrName>
                                        </p:attrNameLst>
                                      </p:cBhvr>
                                      <p:tavLst>
                                        <p:tav tm="0">
                                          <p:val>
                                            <p:strVal val="ppt_y"/>
                                          </p:val>
                                        </p:tav>
                                        <p:tav tm="100000">
                                          <p:val>
                                            <p:strVal val="ppt_y-.03"/>
                                          </p:val>
                                        </p:tav>
                                      </p:tavLst>
                                    </p:anim>
                                    <p:anim calcmode="lin" valueType="num">
                                      <p:cBhvr>
                                        <p:cTn id="137" dur="900" accel="100000">
                                          <p:stCondLst>
                                            <p:cond delay="100"/>
                                          </p:stCondLst>
                                        </p:cTn>
                                        <p:tgtEl>
                                          <p:spTgt spid="7243"/>
                                        </p:tgtEl>
                                        <p:attrNameLst>
                                          <p:attrName>ppt_y</p:attrName>
                                        </p:attrNameLst>
                                      </p:cBhvr>
                                      <p:tavLst>
                                        <p:tav tm="0">
                                          <p:val>
                                            <p:strVal val="ppt_y"/>
                                          </p:val>
                                        </p:tav>
                                        <p:tav tm="100000">
                                          <p:val>
                                            <p:strVal val="ppt_y+1"/>
                                          </p:val>
                                        </p:tav>
                                      </p:tavLst>
                                    </p:anim>
                                    <p:set>
                                      <p:cBhvr>
                                        <p:cTn id="138" dur="1" fill="hold">
                                          <p:stCondLst>
                                            <p:cond delay="999"/>
                                          </p:stCondLst>
                                        </p:cTn>
                                        <p:tgtEl>
                                          <p:spTgt spid="7243"/>
                                        </p:tgtEl>
                                        <p:attrNameLst>
                                          <p:attrName>style.visibility</p:attrName>
                                        </p:attrNameLst>
                                      </p:cBhvr>
                                      <p:to>
                                        <p:strVal val="hidden"/>
                                      </p:to>
                                    </p:set>
                                  </p:childTnLst>
                                </p:cTn>
                              </p:par>
                              <p:par>
                                <p:cTn id="139" presetID="37" presetClass="exit" presetSubtype="0" fill="hold" grpId="1" nodeType="withEffect">
                                  <p:stCondLst>
                                    <p:cond delay="0"/>
                                  </p:stCondLst>
                                  <p:childTnLst>
                                    <p:animEffect transition="out" filter="fade">
                                      <p:cBhvr>
                                        <p:cTn id="140" dur="1000"/>
                                        <p:tgtEl>
                                          <p:spTgt spid="7245"/>
                                        </p:tgtEl>
                                      </p:cBhvr>
                                    </p:animEffect>
                                    <p:anim calcmode="lin" valueType="num">
                                      <p:cBhvr>
                                        <p:cTn id="141" dur="1000"/>
                                        <p:tgtEl>
                                          <p:spTgt spid="7245"/>
                                        </p:tgtEl>
                                        <p:attrNameLst>
                                          <p:attrName>ppt_x</p:attrName>
                                        </p:attrNameLst>
                                      </p:cBhvr>
                                      <p:tavLst>
                                        <p:tav tm="0">
                                          <p:val>
                                            <p:strVal val="ppt_x"/>
                                          </p:val>
                                        </p:tav>
                                        <p:tav tm="100000">
                                          <p:val>
                                            <p:strVal val="ppt_x"/>
                                          </p:val>
                                        </p:tav>
                                      </p:tavLst>
                                    </p:anim>
                                    <p:anim calcmode="lin" valueType="num">
                                      <p:cBhvr>
                                        <p:cTn id="142" dur="100" decel="100000"/>
                                        <p:tgtEl>
                                          <p:spTgt spid="7245"/>
                                        </p:tgtEl>
                                        <p:attrNameLst>
                                          <p:attrName>ppt_y</p:attrName>
                                        </p:attrNameLst>
                                      </p:cBhvr>
                                      <p:tavLst>
                                        <p:tav tm="0">
                                          <p:val>
                                            <p:strVal val="ppt_y"/>
                                          </p:val>
                                        </p:tav>
                                        <p:tav tm="100000">
                                          <p:val>
                                            <p:strVal val="ppt_y-.03"/>
                                          </p:val>
                                        </p:tav>
                                      </p:tavLst>
                                    </p:anim>
                                    <p:anim calcmode="lin" valueType="num">
                                      <p:cBhvr>
                                        <p:cTn id="143" dur="900" accel="100000">
                                          <p:stCondLst>
                                            <p:cond delay="100"/>
                                          </p:stCondLst>
                                        </p:cTn>
                                        <p:tgtEl>
                                          <p:spTgt spid="7245"/>
                                        </p:tgtEl>
                                        <p:attrNameLst>
                                          <p:attrName>ppt_y</p:attrName>
                                        </p:attrNameLst>
                                      </p:cBhvr>
                                      <p:tavLst>
                                        <p:tav tm="0">
                                          <p:val>
                                            <p:strVal val="ppt_y"/>
                                          </p:val>
                                        </p:tav>
                                        <p:tav tm="100000">
                                          <p:val>
                                            <p:strVal val="ppt_y+1"/>
                                          </p:val>
                                        </p:tav>
                                      </p:tavLst>
                                    </p:anim>
                                    <p:set>
                                      <p:cBhvr>
                                        <p:cTn id="144" dur="1" fill="hold">
                                          <p:stCondLst>
                                            <p:cond delay="999"/>
                                          </p:stCondLst>
                                        </p:cTn>
                                        <p:tgtEl>
                                          <p:spTgt spid="7245"/>
                                        </p:tgtEl>
                                        <p:attrNameLst>
                                          <p:attrName>style.visibility</p:attrName>
                                        </p:attrNameLst>
                                      </p:cBhvr>
                                      <p:to>
                                        <p:strVal val="hidden"/>
                                      </p:to>
                                    </p:set>
                                  </p:childTnLst>
                                </p:cTn>
                              </p:par>
                              <p:par>
                                <p:cTn id="145" presetID="37" presetClass="exit" presetSubtype="0" fill="hold" grpId="1" nodeType="withEffect">
                                  <p:stCondLst>
                                    <p:cond delay="0"/>
                                  </p:stCondLst>
                                  <p:childTnLst>
                                    <p:animEffect transition="out" filter="fade">
                                      <p:cBhvr>
                                        <p:cTn id="146" dur="1000"/>
                                        <p:tgtEl>
                                          <p:spTgt spid="7247"/>
                                        </p:tgtEl>
                                      </p:cBhvr>
                                    </p:animEffect>
                                    <p:anim calcmode="lin" valueType="num">
                                      <p:cBhvr>
                                        <p:cTn id="147" dur="1000"/>
                                        <p:tgtEl>
                                          <p:spTgt spid="7247"/>
                                        </p:tgtEl>
                                        <p:attrNameLst>
                                          <p:attrName>ppt_x</p:attrName>
                                        </p:attrNameLst>
                                      </p:cBhvr>
                                      <p:tavLst>
                                        <p:tav tm="0">
                                          <p:val>
                                            <p:strVal val="ppt_x"/>
                                          </p:val>
                                        </p:tav>
                                        <p:tav tm="100000">
                                          <p:val>
                                            <p:strVal val="ppt_x"/>
                                          </p:val>
                                        </p:tav>
                                      </p:tavLst>
                                    </p:anim>
                                    <p:anim calcmode="lin" valueType="num">
                                      <p:cBhvr>
                                        <p:cTn id="148" dur="100" decel="100000"/>
                                        <p:tgtEl>
                                          <p:spTgt spid="7247"/>
                                        </p:tgtEl>
                                        <p:attrNameLst>
                                          <p:attrName>ppt_y</p:attrName>
                                        </p:attrNameLst>
                                      </p:cBhvr>
                                      <p:tavLst>
                                        <p:tav tm="0">
                                          <p:val>
                                            <p:strVal val="ppt_y"/>
                                          </p:val>
                                        </p:tav>
                                        <p:tav tm="100000">
                                          <p:val>
                                            <p:strVal val="ppt_y-.03"/>
                                          </p:val>
                                        </p:tav>
                                      </p:tavLst>
                                    </p:anim>
                                    <p:anim calcmode="lin" valueType="num">
                                      <p:cBhvr>
                                        <p:cTn id="149" dur="900" accel="100000">
                                          <p:stCondLst>
                                            <p:cond delay="100"/>
                                          </p:stCondLst>
                                        </p:cTn>
                                        <p:tgtEl>
                                          <p:spTgt spid="7247"/>
                                        </p:tgtEl>
                                        <p:attrNameLst>
                                          <p:attrName>ppt_y</p:attrName>
                                        </p:attrNameLst>
                                      </p:cBhvr>
                                      <p:tavLst>
                                        <p:tav tm="0">
                                          <p:val>
                                            <p:strVal val="ppt_y"/>
                                          </p:val>
                                        </p:tav>
                                        <p:tav tm="100000">
                                          <p:val>
                                            <p:strVal val="ppt_y+1"/>
                                          </p:val>
                                        </p:tav>
                                      </p:tavLst>
                                    </p:anim>
                                    <p:set>
                                      <p:cBhvr>
                                        <p:cTn id="150" dur="1" fill="hold">
                                          <p:stCondLst>
                                            <p:cond delay="999"/>
                                          </p:stCondLst>
                                        </p:cTn>
                                        <p:tgtEl>
                                          <p:spTgt spid="7247"/>
                                        </p:tgtEl>
                                        <p:attrNameLst>
                                          <p:attrName>style.visibility</p:attrName>
                                        </p:attrNameLst>
                                      </p:cBhvr>
                                      <p:to>
                                        <p:strVal val="hidden"/>
                                      </p:to>
                                    </p:set>
                                  </p:childTnLst>
                                </p:cTn>
                              </p:par>
                              <p:par>
                                <p:cTn id="151" presetID="37" presetClass="exit" presetSubtype="0" fill="hold" grpId="1" nodeType="withEffect">
                                  <p:stCondLst>
                                    <p:cond delay="0"/>
                                  </p:stCondLst>
                                  <p:childTnLst>
                                    <p:animEffect transition="out" filter="fade">
                                      <p:cBhvr>
                                        <p:cTn id="152" dur="1000"/>
                                        <p:tgtEl>
                                          <p:spTgt spid="7249"/>
                                        </p:tgtEl>
                                      </p:cBhvr>
                                    </p:animEffect>
                                    <p:anim calcmode="lin" valueType="num">
                                      <p:cBhvr>
                                        <p:cTn id="153" dur="1000"/>
                                        <p:tgtEl>
                                          <p:spTgt spid="7249"/>
                                        </p:tgtEl>
                                        <p:attrNameLst>
                                          <p:attrName>ppt_x</p:attrName>
                                        </p:attrNameLst>
                                      </p:cBhvr>
                                      <p:tavLst>
                                        <p:tav tm="0">
                                          <p:val>
                                            <p:strVal val="ppt_x"/>
                                          </p:val>
                                        </p:tav>
                                        <p:tav tm="100000">
                                          <p:val>
                                            <p:strVal val="ppt_x"/>
                                          </p:val>
                                        </p:tav>
                                      </p:tavLst>
                                    </p:anim>
                                    <p:anim calcmode="lin" valueType="num">
                                      <p:cBhvr>
                                        <p:cTn id="154" dur="100" decel="100000"/>
                                        <p:tgtEl>
                                          <p:spTgt spid="7249"/>
                                        </p:tgtEl>
                                        <p:attrNameLst>
                                          <p:attrName>ppt_y</p:attrName>
                                        </p:attrNameLst>
                                      </p:cBhvr>
                                      <p:tavLst>
                                        <p:tav tm="0">
                                          <p:val>
                                            <p:strVal val="ppt_y"/>
                                          </p:val>
                                        </p:tav>
                                        <p:tav tm="100000">
                                          <p:val>
                                            <p:strVal val="ppt_y-.03"/>
                                          </p:val>
                                        </p:tav>
                                      </p:tavLst>
                                    </p:anim>
                                    <p:anim calcmode="lin" valueType="num">
                                      <p:cBhvr>
                                        <p:cTn id="155" dur="900" accel="100000">
                                          <p:stCondLst>
                                            <p:cond delay="100"/>
                                          </p:stCondLst>
                                        </p:cTn>
                                        <p:tgtEl>
                                          <p:spTgt spid="7249"/>
                                        </p:tgtEl>
                                        <p:attrNameLst>
                                          <p:attrName>ppt_y</p:attrName>
                                        </p:attrNameLst>
                                      </p:cBhvr>
                                      <p:tavLst>
                                        <p:tav tm="0">
                                          <p:val>
                                            <p:strVal val="ppt_y"/>
                                          </p:val>
                                        </p:tav>
                                        <p:tav tm="100000">
                                          <p:val>
                                            <p:strVal val="ppt_y+1"/>
                                          </p:val>
                                        </p:tav>
                                      </p:tavLst>
                                    </p:anim>
                                    <p:set>
                                      <p:cBhvr>
                                        <p:cTn id="156" dur="1" fill="hold">
                                          <p:stCondLst>
                                            <p:cond delay="999"/>
                                          </p:stCondLst>
                                        </p:cTn>
                                        <p:tgtEl>
                                          <p:spTgt spid="7249"/>
                                        </p:tgtEl>
                                        <p:attrNameLst>
                                          <p:attrName>style.visibility</p:attrName>
                                        </p:attrNameLst>
                                      </p:cBhvr>
                                      <p:to>
                                        <p:strVal val="hidden"/>
                                      </p:to>
                                    </p:set>
                                  </p:childTnLst>
                                </p:cTn>
                              </p:par>
                              <p:par>
                                <p:cTn id="157" presetID="37" presetClass="exit" presetSubtype="0" fill="hold" grpId="1" nodeType="withEffect">
                                  <p:stCondLst>
                                    <p:cond delay="0"/>
                                  </p:stCondLst>
                                  <p:childTnLst>
                                    <p:animEffect transition="out" filter="fade">
                                      <p:cBhvr>
                                        <p:cTn id="158" dur="1000"/>
                                        <p:tgtEl>
                                          <p:spTgt spid="7251"/>
                                        </p:tgtEl>
                                      </p:cBhvr>
                                    </p:animEffect>
                                    <p:anim calcmode="lin" valueType="num">
                                      <p:cBhvr>
                                        <p:cTn id="159" dur="1000"/>
                                        <p:tgtEl>
                                          <p:spTgt spid="7251"/>
                                        </p:tgtEl>
                                        <p:attrNameLst>
                                          <p:attrName>ppt_x</p:attrName>
                                        </p:attrNameLst>
                                      </p:cBhvr>
                                      <p:tavLst>
                                        <p:tav tm="0">
                                          <p:val>
                                            <p:strVal val="ppt_x"/>
                                          </p:val>
                                        </p:tav>
                                        <p:tav tm="100000">
                                          <p:val>
                                            <p:strVal val="ppt_x"/>
                                          </p:val>
                                        </p:tav>
                                      </p:tavLst>
                                    </p:anim>
                                    <p:anim calcmode="lin" valueType="num">
                                      <p:cBhvr>
                                        <p:cTn id="160" dur="100" decel="100000"/>
                                        <p:tgtEl>
                                          <p:spTgt spid="7251"/>
                                        </p:tgtEl>
                                        <p:attrNameLst>
                                          <p:attrName>ppt_y</p:attrName>
                                        </p:attrNameLst>
                                      </p:cBhvr>
                                      <p:tavLst>
                                        <p:tav tm="0">
                                          <p:val>
                                            <p:strVal val="ppt_y"/>
                                          </p:val>
                                        </p:tav>
                                        <p:tav tm="100000">
                                          <p:val>
                                            <p:strVal val="ppt_y-.03"/>
                                          </p:val>
                                        </p:tav>
                                      </p:tavLst>
                                    </p:anim>
                                    <p:anim calcmode="lin" valueType="num">
                                      <p:cBhvr>
                                        <p:cTn id="161" dur="900" accel="100000">
                                          <p:stCondLst>
                                            <p:cond delay="100"/>
                                          </p:stCondLst>
                                        </p:cTn>
                                        <p:tgtEl>
                                          <p:spTgt spid="7251"/>
                                        </p:tgtEl>
                                        <p:attrNameLst>
                                          <p:attrName>ppt_y</p:attrName>
                                        </p:attrNameLst>
                                      </p:cBhvr>
                                      <p:tavLst>
                                        <p:tav tm="0">
                                          <p:val>
                                            <p:strVal val="ppt_y"/>
                                          </p:val>
                                        </p:tav>
                                        <p:tav tm="100000">
                                          <p:val>
                                            <p:strVal val="ppt_y+1"/>
                                          </p:val>
                                        </p:tav>
                                      </p:tavLst>
                                    </p:anim>
                                    <p:set>
                                      <p:cBhvr>
                                        <p:cTn id="162" dur="1" fill="hold">
                                          <p:stCondLst>
                                            <p:cond delay="999"/>
                                          </p:stCondLst>
                                        </p:cTn>
                                        <p:tgtEl>
                                          <p:spTgt spid="7251"/>
                                        </p:tgtEl>
                                        <p:attrNameLst>
                                          <p:attrName>style.visibility</p:attrName>
                                        </p:attrNameLst>
                                      </p:cBhvr>
                                      <p:to>
                                        <p:strVal val="hidden"/>
                                      </p:to>
                                    </p:set>
                                  </p:childTnLst>
                                </p:cTn>
                              </p:par>
                            </p:childTnLst>
                          </p:cTn>
                        </p:par>
                      </p:childTnLst>
                    </p:cTn>
                  </p:par>
                  <p:par>
                    <p:cTn id="163" fill="hold" nodeType="clickPar">
                      <p:stCondLst>
                        <p:cond delay="indefinite"/>
                      </p:stCondLst>
                      <p:childTnLst>
                        <p:par>
                          <p:cTn id="164" fill="hold" nodeType="withGroup">
                            <p:stCondLst>
                              <p:cond delay="0"/>
                            </p:stCondLst>
                            <p:childTnLst>
                              <p:par>
                                <p:cTn id="165" presetID="16" presetClass="entr" presetSubtype="26" fill="hold" nodeType="clickEffect">
                                  <p:stCondLst>
                                    <p:cond delay="0"/>
                                  </p:stCondLst>
                                  <p:childTnLst>
                                    <p:set>
                                      <p:cBhvr>
                                        <p:cTn id="166" dur="1" fill="hold">
                                          <p:stCondLst>
                                            <p:cond delay="0"/>
                                          </p:stCondLst>
                                        </p:cTn>
                                        <p:tgtEl>
                                          <p:spTgt spid="7210"/>
                                        </p:tgtEl>
                                        <p:attrNameLst>
                                          <p:attrName>style.visibility</p:attrName>
                                        </p:attrNameLst>
                                      </p:cBhvr>
                                      <p:to>
                                        <p:strVal val="visible"/>
                                      </p:to>
                                    </p:set>
                                    <p:animEffect transition="in" filter="barn(inHorizontal)">
                                      <p:cBhvr>
                                        <p:cTn id="167" dur="500"/>
                                        <p:tgtEl>
                                          <p:spTgt spid="7210"/>
                                        </p:tgtEl>
                                      </p:cBhvr>
                                    </p:animEffect>
                                  </p:childTnLst>
                                </p:cTn>
                              </p:par>
                            </p:childTnLst>
                          </p:cTn>
                        </p:par>
                      </p:childTnLst>
                    </p:cTn>
                  </p:par>
                  <p:par>
                    <p:cTn id="168" fill="hold" nodeType="clickPar">
                      <p:stCondLst>
                        <p:cond delay="indefinite"/>
                      </p:stCondLst>
                      <p:childTnLst>
                        <p:par>
                          <p:cTn id="169" fill="hold" nodeType="withGroup">
                            <p:stCondLst>
                              <p:cond delay="0"/>
                            </p:stCondLst>
                            <p:childTnLst>
                              <p:par>
                                <p:cTn id="170" presetID="16" presetClass="entr" presetSubtype="26" fill="hold" grpId="0" nodeType="clickEffect">
                                  <p:stCondLst>
                                    <p:cond delay="0"/>
                                  </p:stCondLst>
                                  <p:childTnLst>
                                    <p:set>
                                      <p:cBhvr>
                                        <p:cTn id="171" dur="1" fill="hold">
                                          <p:stCondLst>
                                            <p:cond delay="0"/>
                                          </p:stCondLst>
                                        </p:cTn>
                                        <p:tgtEl>
                                          <p:spTgt spid="7252"/>
                                        </p:tgtEl>
                                        <p:attrNameLst>
                                          <p:attrName>style.visibility</p:attrName>
                                        </p:attrNameLst>
                                      </p:cBhvr>
                                      <p:to>
                                        <p:strVal val="visible"/>
                                      </p:to>
                                    </p:set>
                                    <p:animEffect transition="in" filter="barn(inHorizontal)">
                                      <p:cBhvr>
                                        <p:cTn id="172" dur="500"/>
                                        <p:tgtEl>
                                          <p:spTgt spid="7252"/>
                                        </p:tgtEl>
                                      </p:cBhvr>
                                    </p:animEffect>
                                  </p:childTnLst>
                                </p:cTn>
                              </p:par>
                            </p:childTnLst>
                          </p:cTn>
                        </p:par>
                      </p:childTnLst>
                    </p:cTn>
                  </p:par>
                  <p:par>
                    <p:cTn id="173" fill="hold" nodeType="clickPar">
                      <p:stCondLst>
                        <p:cond delay="indefinite"/>
                      </p:stCondLst>
                      <p:childTnLst>
                        <p:par>
                          <p:cTn id="174" fill="hold" nodeType="withGroup">
                            <p:stCondLst>
                              <p:cond delay="0"/>
                            </p:stCondLst>
                            <p:childTnLst>
                              <p:par>
                                <p:cTn id="175" presetID="16" presetClass="entr" presetSubtype="26" fill="hold" grpId="0" nodeType="clickEffect">
                                  <p:stCondLst>
                                    <p:cond delay="0"/>
                                  </p:stCondLst>
                                  <p:childTnLst>
                                    <p:set>
                                      <p:cBhvr>
                                        <p:cTn id="176" dur="1" fill="hold">
                                          <p:stCondLst>
                                            <p:cond delay="0"/>
                                          </p:stCondLst>
                                        </p:cTn>
                                        <p:tgtEl>
                                          <p:spTgt spid="7253"/>
                                        </p:tgtEl>
                                        <p:attrNameLst>
                                          <p:attrName>style.visibility</p:attrName>
                                        </p:attrNameLst>
                                      </p:cBhvr>
                                      <p:to>
                                        <p:strVal val="visible"/>
                                      </p:to>
                                    </p:set>
                                    <p:animEffect transition="in" filter="barn(inHorizontal)">
                                      <p:cBhvr>
                                        <p:cTn id="177" dur="500"/>
                                        <p:tgtEl>
                                          <p:spTgt spid="7253"/>
                                        </p:tgtEl>
                                      </p:cBhvr>
                                    </p:animEffect>
                                  </p:childTnLst>
                                </p:cTn>
                              </p:par>
                            </p:childTnLst>
                          </p:cTn>
                        </p:par>
                      </p:childTnLst>
                    </p:cTn>
                  </p:par>
                  <p:par>
                    <p:cTn id="178" fill="hold" nodeType="clickPar">
                      <p:stCondLst>
                        <p:cond delay="indefinite"/>
                      </p:stCondLst>
                      <p:childTnLst>
                        <p:par>
                          <p:cTn id="179" fill="hold" nodeType="withGroup">
                            <p:stCondLst>
                              <p:cond delay="0"/>
                            </p:stCondLst>
                            <p:childTnLst>
                              <p:par>
                                <p:cTn id="180" presetID="16" presetClass="entr" presetSubtype="37" fill="hold" grpId="0" nodeType="clickEffect">
                                  <p:stCondLst>
                                    <p:cond delay="0"/>
                                  </p:stCondLst>
                                  <p:childTnLst>
                                    <p:set>
                                      <p:cBhvr>
                                        <p:cTn id="181" dur="1" fill="hold">
                                          <p:stCondLst>
                                            <p:cond delay="0"/>
                                          </p:stCondLst>
                                        </p:cTn>
                                        <p:tgtEl>
                                          <p:spTgt spid="7254"/>
                                        </p:tgtEl>
                                        <p:attrNameLst>
                                          <p:attrName>style.visibility</p:attrName>
                                        </p:attrNameLst>
                                      </p:cBhvr>
                                      <p:to>
                                        <p:strVal val="visible"/>
                                      </p:to>
                                    </p:set>
                                    <p:animEffect transition="in" filter="barn(outVertical)">
                                      <p:cBhvr>
                                        <p:cTn id="182" dur="500"/>
                                        <p:tgtEl>
                                          <p:spTgt spid="7254"/>
                                        </p:tgtEl>
                                      </p:cBhvr>
                                    </p:animEffect>
                                  </p:childTnLst>
                                </p:cTn>
                              </p:par>
                            </p:childTnLst>
                          </p:cTn>
                        </p:par>
                      </p:childTnLst>
                    </p:cTn>
                  </p:par>
                  <p:par>
                    <p:cTn id="183" fill="hold" nodeType="clickPar">
                      <p:stCondLst>
                        <p:cond delay="indefinite"/>
                      </p:stCondLst>
                      <p:childTnLst>
                        <p:par>
                          <p:cTn id="184" fill="hold" nodeType="withGroup">
                            <p:stCondLst>
                              <p:cond delay="0"/>
                            </p:stCondLst>
                            <p:childTnLst>
                              <p:par>
                                <p:cTn id="185" presetID="12" presetClass="entr" presetSubtype="1" fill="hold" nodeType="clickEffect">
                                  <p:stCondLst>
                                    <p:cond delay="0"/>
                                  </p:stCondLst>
                                  <p:childTnLst>
                                    <p:set>
                                      <p:cBhvr>
                                        <p:cTn id="186" dur="1" fill="hold">
                                          <p:stCondLst>
                                            <p:cond delay="0"/>
                                          </p:stCondLst>
                                        </p:cTn>
                                        <p:tgtEl>
                                          <p:spTgt spid="7234"/>
                                        </p:tgtEl>
                                        <p:attrNameLst>
                                          <p:attrName>style.visibility</p:attrName>
                                        </p:attrNameLst>
                                      </p:cBhvr>
                                      <p:to>
                                        <p:strVal val="visible"/>
                                      </p:to>
                                    </p:set>
                                    <p:animEffect transition="in" filter="slide(fromTop)">
                                      <p:cBhvr>
                                        <p:cTn id="187" dur="500"/>
                                        <p:tgtEl>
                                          <p:spTgt spid="7234"/>
                                        </p:tgtEl>
                                      </p:cBhvr>
                                    </p:animEffect>
                                  </p:childTnLst>
                                </p:cTn>
                              </p:par>
                            </p:childTnLst>
                          </p:cTn>
                        </p:par>
                      </p:childTnLst>
                    </p:cTn>
                  </p:par>
                  <p:par>
                    <p:cTn id="188" fill="hold" nodeType="clickPar">
                      <p:stCondLst>
                        <p:cond delay="indefinite"/>
                      </p:stCondLst>
                      <p:childTnLst>
                        <p:par>
                          <p:cTn id="189" fill="hold" nodeType="withGroup">
                            <p:stCondLst>
                              <p:cond delay="0"/>
                            </p:stCondLst>
                            <p:childTnLst>
                              <p:par>
                                <p:cTn id="190" presetID="16" presetClass="entr" presetSubtype="26" fill="hold" grpId="0" nodeType="clickEffect">
                                  <p:stCondLst>
                                    <p:cond delay="0"/>
                                  </p:stCondLst>
                                  <p:childTnLst>
                                    <p:set>
                                      <p:cBhvr>
                                        <p:cTn id="191" dur="1" fill="hold">
                                          <p:stCondLst>
                                            <p:cond delay="0"/>
                                          </p:stCondLst>
                                        </p:cTn>
                                        <p:tgtEl>
                                          <p:spTgt spid="7255"/>
                                        </p:tgtEl>
                                        <p:attrNameLst>
                                          <p:attrName>style.visibility</p:attrName>
                                        </p:attrNameLst>
                                      </p:cBhvr>
                                      <p:to>
                                        <p:strVal val="visible"/>
                                      </p:to>
                                    </p:set>
                                    <p:animEffect transition="in" filter="barn(inHorizontal)">
                                      <p:cBhvr>
                                        <p:cTn id="192" dur="500"/>
                                        <p:tgtEl>
                                          <p:spTgt spid="7255"/>
                                        </p:tgtEl>
                                      </p:cBhvr>
                                    </p:animEffect>
                                  </p:childTnLst>
                                </p:cTn>
                              </p:par>
                            </p:childTnLst>
                          </p:cTn>
                        </p:par>
                      </p:childTnLst>
                    </p:cTn>
                  </p:par>
                  <p:par>
                    <p:cTn id="193" fill="hold" nodeType="clickPar">
                      <p:stCondLst>
                        <p:cond delay="indefinite"/>
                      </p:stCondLst>
                      <p:childTnLst>
                        <p:par>
                          <p:cTn id="194" fill="hold" nodeType="withGroup">
                            <p:stCondLst>
                              <p:cond delay="0"/>
                            </p:stCondLst>
                            <p:childTnLst>
                              <p:par>
                                <p:cTn id="195" presetID="16" presetClass="entr" presetSubtype="37" fill="hold" grpId="0" nodeType="clickEffect">
                                  <p:stCondLst>
                                    <p:cond delay="0"/>
                                  </p:stCondLst>
                                  <p:childTnLst>
                                    <p:set>
                                      <p:cBhvr>
                                        <p:cTn id="196" dur="1" fill="hold">
                                          <p:stCondLst>
                                            <p:cond delay="0"/>
                                          </p:stCondLst>
                                        </p:cTn>
                                        <p:tgtEl>
                                          <p:spTgt spid="7256"/>
                                        </p:tgtEl>
                                        <p:attrNameLst>
                                          <p:attrName>style.visibility</p:attrName>
                                        </p:attrNameLst>
                                      </p:cBhvr>
                                      <p:to>
                                        <p:strVal val="visible"/>
                                      </p:to>
                                    </p:set>
                                    <p:animEffect transition="in" filter="barn(outVertical)">
                                      <p:cBhvr>
                                        <p:cTn id="197" dur="500"/>
                                        <p:tgtEl>
                                          <p:spTgt spid="7256"/>
                                        </p:tgtEl>
                                      </p:cBhvr>
                                    </p:animEffect>
                                  </p:childTnLst>
                                </p:cTn>
                              </p:par>
                            </p:childTnLst>
                          </p:cTn>
                        </p:par>
                      </p:childTnLst>
                    </p:cTn>
                  </p:par>
                  <p:par>
                    <p:cTn id="198" fill="hold" nodeType="clickPar">
                      <p:stCondLst>
                        <p:cond delay="indefinite"/>
                      </p:stCondLst>
                      <p:childTnLst>
                        <p:par>
                          <p:cTn id="199" fill="hold" nodeType="withGroup">
                            <p:stCondLst>
                              <p:cond delay="0"/>
                            </p:stCondLst>
                            <p:childTnLst>
                              <p:par>
                                <p:cTn id="200" presetID="12" presetClass="entr" presetSubtype="2" fill="hold" nodeType="clickEffect">
                                  <p:stCondLst>
                                    <p:cond delay="0"/>
                                  </p:stCondLst>
                                  <p:childTnLst>
                                    <p:set>
                                      <p:cBhvr>
                                        <p:cTn id="201" dur="1" fill="hold">
                                          <p:stCondLst>
                                            <p:cond delay="0"/>
                                          </p:stCondLst>
                                        </p:cTn>
                                        <p:tgtEl>
                                          <p:spTgt spid="7231"/>
                                        </p:tgtEl>
                                        <p:attrNameLst>
                                          <p:attrName>style.visibility</p:attrName>
                                        </p:attrNameLst>
                                      </p:cBhvr>
                                      <p:to>
                                        <p:strVal val="visible"/>
                                      </p:to>
                                    </p:set>
                                    <p:animEffect transition="in" filter="slide(fromRight)">
                                      <p:cBhvr>
                                        <p:cTn id="202" dur="500"/>
                                        <p:tgtEl>
                                          <p:spTgt spid="7231"/>
                                        </p:tgtEl>
                                      </p:cBhvr>
                                    </p:animEffect>
                                  </p:childTnLst>
                                </p:cTn>
                              </p:par>
                            </p:childTnLst>
                          </p:cTn>
                        </p:par>
                      </p:childTnLst>
                    </p:cTn>
                  </p:par>
                  <p:par>
                    <p:cTn id="203" fill="hold" nodeType="clickPar">
                      <p:stCondLst>
                        <p:cond delay="indefinite"/>
                      </p:stCondLst>
                      <p:childTnLst>
                        <p:par>
                          <p:cTn id="204" fill="hold" nodeType="withGroup">
                            <p:stCondLst>
                              <p:cond delay="0"/>
                            </p:stCondLst>
                            <p:childTnLst>
                              <p:par>
                                <p:cTn id="205" presetID="16" presetClass="entr" presetSubtype="26" fill="hold" grpId="0" nodeType="clickEffect">
                                  <p:stCondLst>
                                    <p:cond delay="0"/>
                                  </p:stCondLst>
                                  <p:childTnLst>
                                    <p:set>
                                      <p:cBhvr>
                                        <p:cTn id="206" dur="1" fill="hold">
                                          <p:stCondLst>
                                            <p:cond delay="0"/>
                                          </p:stCondLst>
                                        </p:cTn>
                                        <p:tgtEl>
                                          <p:spTgt spid="7257"/>
                                        </p:tgtEl>
                                        <p:attrNameLst>
                                          <p:attrName>style.visibility</p:attrName>
                                        </p:attrNameLst>
                                      </p:cBhvr>
                                      <p:to>
                                        <p:strVal val="visible"/>
                                      </p:to>
                                    </p:set>
                                    <p:animEffect transition="in" filter="barn(inHorizontal)">
                                      <p:cBhvr>
                                        <p:cTn id="207" dur="500"/>
                                        <p:tgtEl>
                                          <p:spTgt spid="7257"/>
                                        </p:tgtEl>
                                      </p:cBhvr>
                                    </p:animEffect>
                                  </p:childTnLst>
                                </p:cTn>
                              </p:par>
                            </p:childTnLst>
                          </p:cTn>
                        </p:par>
                      </p:childTnLst>
                    </p:cTn>
                  </p:par>
                  <p:par>
                    <p:cTn id="208" fill="hold" nodeType="clickPar">
                      <p:stCondLst>
                        <p:cond delay="indefinite"/>
                      </p:stCondLst>
                      <p:childTnLst>
                        <p:par>
                          <p:cTn id="209" fill="hold" nodeType="withGroup">
                            <p:stCondLst>
                              <p:cond delay="0"/>
                            </p:stCondLst>
                            <p:childTnLst>
                              <p:par>
                                <p:cTn id="210" presetID="16" presetClass="entr" presetSubtype="37" fill="hold" grpId="0" nodeType="clickEffect">
                                  <p:stCondLst>
                                    <p:cond delay="0"/>
                                  </p:stCondLst>
                                  <p:childTnLst>
                                    <p:set>
                                      <p:cBhvr>
                                        <p:cTn id="211" dur="1" fill="hold">
                                          <p:stCondLst>
                                            <p:cond delay="0"/>
                                          </p:stCondLst>
                                        </p:cTn>
                                        <p:tgtEl>
                                          <p:spTgt spid="7258"/>
                                        </p:tgtEl>
                                        <p:attrNameLst>
                                          <p:attrName>style.visibility</p:attrName>
                                        </p:attrNameLst>
                                      </p:cBhvr>
                                      <p:to>
                                        <p:strVal val="visible"/>
                                      </p:to>
                                    </p:set>
                                    <p:animEffect transition="in" filter="barn(outVertical)">
                                      <p:cBhvr>
                                        <p:cTn id="212" dur="500"/>
                                        <p:tgtEl>
                                          <p:spTgt spid="7258"/>
                                        </p:tgtEl>
                                      </p:cBhvr>
                                    </p:animEffect>
                                  </p:childTnLst>
                                </p:cTn>
                              </p:par>
                            </p:childTnLst>
                          </p:cTn>
                        </p:par>
                      </p:childTnLst>
                    </p:cTn>
                  </p:par>
                  <p:par>
                    <p:cTn id="213" fill="hold" nodeType="clickPar">
                      <p:stCondLst>
                        <p:cond delay="indefinite"/>
                      </p:stCondLst>
                      <p:childTnLst>
                        <p:par>
                          <p:cTn id="214" fill="hold" nodeType="withGroup">
                            <p:stCondLst>
                              <p:cond delay="0"/>
                            </p:stCondLst>
                            <p:childTnLst>
                              <p:par>
                                <p:cTn id="215" presetID="12" presetClass="entr" presetSubtype="4" fill="hold" nodeType="clickEffect">
                                  <p:stCondLst>
                                    <p:cond delay="0"/>
                                  </p:stCondLst>
                                  <p:childTnLst>
                                    <p:set>
                                      <p:cBhvr>
                                        <p:cTn id="216" dur="1" fill="hold">
                                          <p:stCondLst>
                                            <p:cond delay="0"/>
                                          </p:stCondLst>
                                        </p:cTn>
                                        <p:tgtEl>
                                          <p:spTgt spid="7240"/>
                                        </p:tgtEl>
                                        <p:attrNameLst>
                                          <p:attrName>style.visibility</p:attrName>
                                        </p:attrNameLst>
                                      </p:cBhvr>
                                      <p:to>
                                        <p:strVal val="visible"/>
                                      </p:to>
                                    </p:set>
                                    <p:animEffect transition="in" filter="slide(fromBottom)">
                                      <p:cBhvr>
                                        <p:cTn id="217" dur="500"/>
                                        <p:tgtEl>
                                          <p:spTgt spid="7240"/>
                                        </p:tgtEl>
                                      </p:cBhvr>
                                    </p:animEffect>
                                  </p:childTnLst>
                                </p:cTn>
                              </p:par>
                            </p:childTnLst>
                          </p:cTn>
                        </p:par>
                      </p:childTnLst>
                    </p:cTn>
                  </p:par>
                  <p:par>
                    <p:cTn id="218" fill="hold" nodeType="clickPar">
                      <p:stCondLst>
                        <p:cond delay="indefinite"/>
                      </p:stCondLst>
                      <p:childTnLst>
                        <p:par>
                          <p:cTn id="219" fill="hold" nodeType="withGroup">
                            <p:stCondLst>
                              <p:cond delay="0"/>
                            </p:stCondLst>
                            <p:childTnLst>
                              <p:par>
                                <p:cTn id="220" presetID="16" presetClass="entr" presetSubtype="26" fill="hold" grpId="0" nodeType="clickEffect">
                                  <p:stCondLst>
                                    <p:cond delay="0"/>
                                  </p:stCondLst>
                                  <p:childTnLst>
                                    <p:set>
                                      <p:cBhvr>
                                        <p:cTn id="221" dur="1" fill="hold">
                                          <p:stCondLst>
                                            <p:cond delay="0"/>
                                          </p:stCondLst>
                                        </p:cTn>
                                        <p:tgtEl>
                                          <p:spTgt spid="7259"/>
                                        </p:tgtEl>
                                        <p:attrNameLst>
                                          <p:attrName>style.visibility</p:attrName>
                                        </p:attrNameLst>
                                      </p:cBhvr>
                                      <p:to>
                                        <p:strVal val="visible"/>
                                      </p:to>
                                    </p:set>
                                    <p:animEffect transition="in" filter="barn(inHorizontal)">
                                      <p:cBhvr>
                                        <p:cTn id="222" dur="500"/>
                                        <p:tgtEl>
                                          <p:spTgt spid="7259"/>
                                        </p:tgtEl>
                                      </p:cBhvr>
                                    </p:animEffect>
                                  </p:childTnLst>
                                </p:cTn>
                              </p:par>
                            </p:childTnLst>
                          </p:cTn>
                        </p:par>
                      </p:childTnLst>
                    </p:cTn>
                  </p:par>
                  <p:par>
                    <p:cTn id="223" fill="hold" nodeType="clickPar">
                      <p:stCondLst>
                        <p:cond delay="indefinite"/>
                      </p:stCondLst>
                      <p:childTnLst>
                        <p:par>
                          <p:cTn id="224" fill="hold" nodeType="withGroup">
                            <p:stCondLst>
                              <p:cond delay="0"/>
                            </p:stCondLst>
                            <p:childTnLst>
                              <p:par>
                                <p:cTn id="225" presetID="16" presetClass="entr" presetSubtype="37" fill="hold" grpId="0" nodeType="clickEffect">
                                  <p:stCondLst>
                                    <p:cond delay="0"/>
                                  </p:stCondLst>
                                  <p:childTnLst>
                                    <p:set>
                                      <p:cBhvr>
                                        <p:cTn id="226" dur="1" fill="hold">
                                          <p:stCondLst>
                                            <p:cond delay="0"/>
                                          </p:stCondLst>
                                        </p:cTn>
                                        <p:tgtEl>
                                          <p:spTgt spid="7260"/>
                                        </p:tgtEl>
                                        <p:attrNameLst>
                                          <p:attrName>style.visibility</p:attrName>
                                        </p:attrNameLst>
                                      </p:cBhvr>
                                      <p:to>
                                        <p:strVal val="visible"/>
                                      </p:to>
                                    </p:set>
                                    <p:animEffect transition="in" filter="barn(outVertical)">
                                      <p:cBhvr>
                                        <p:cTn id="227" dur="500"/>
                                        <p:tgtEl>
                                          <p:spTgt spid="7260"/>
                                        </p:tgtEl>
                                      </p:cBhvr>
                                    </p:animEffect>
                                  </p:childTnLst>
                                </p:cTn>
                              </p:par>
                            </p:childTnLst>
                          </p:cTn>
                        </p:par>
                      </p:childTnLst>
                    </p:cTn>
                  </p:par>
                  <p:par>
                    <p:cTn id="228" fill="hold" nodeType="clickPar">
                      <p:stCondLst>
                        <p:cond delay="indefinite"/>
                      </p:stCondLst>
                      <p:childTnLst>
                        <p:par>
                          <p:cTn id="229" fill="hold" nodeType="withGroup">
                            <p:stCondLst>
                              <p:cond delay="0"/>
                            </p:stCondLst>
                            <p:childTnLst>
                              <p:par>
                                <p:cTn id="230" presetID="12" presetClass="entr" presetSubtype="8" fill="hold" nodeType="clickEffect">
                                  <p:stCondLst>
                                    <p:cond delay="0"/>
                                  </p:stCondLst>
                                  <p:childTnLst>
                                    <p:set>
                                      <p:cBhvr>
                                        <p:cTn id="231" dur="1" fill="hold">
                                          <p:stCondLst>
                                            <p:cond delay="0"/>
                                          </p:stCondLst>
                                        </p:cTn>
                                        <p:tgtEl>
                                          <p:spTgt spid="7237"/>
                                        </p:tgtEl>
                                        <p:attrNameLst>
                                          <p:attrName>style.visibility</p:attrName>
                                        </p:attrNameLst>
                                      </p:cBhvr>
                                      <p:to>
                                        <p:strVal val="visible"/>
                                      </p:to>
                                    </p:set>
                                    <p:animEffect transition="in" filter="slide(fromLeft)">
                                      <p:cBhvr>
                                        <p:cTn id="232" dur="500"/>
                                        <p:tgtEl>
                                          <p:spTgt spid="7237"/>
                                        </p:tgtEl>
                                      </p:cBhvr>
                                    </p:animEffect>
                                  </p:childTnLst>
                                </p:cTn>
                              </p:par>
                            </p:childTnLst>
                          </p:cTn>
                        </p:par>
                      </p:childTnLst>
                    </p:cTn>
                  </p:par>
                  <p:par>
                    <p:cTn id="233" fill="hold" nodeType="clickPar">
                      <p:stCondLst>
                        <p:cond delay="indefinite"/>
                      </p:stCondLst>
                      <p:childTnLst>
                        <p:par>
                          <p:cTn id="234" fill="hold" nodeType="withGroup">
                            <p:stCondLst>
                              <p:cond delay="0"/>
                            </p:stCondLst>
                            <p:childTnLst>
                              <p:par>
                                <p:cTn id="235" presetID="12" presetClass="entr" presetSubtype="8" fill="hold" nodeType="clickEffect">
                                  <p:stCondLst>
                                    <p:cond delay="0"/>
                                  </p:stCondLst>
                                  <p:childTnLst>
                                    <p:set>
                                      <p:cBhvr>
                                        <p:cTn id="236" dur="1" fill="hold">
                                          <p:stCondLst>
                                            <p:cond delay="0"/>
                                          </p:stCondLst>
                                        </p:cTn>
                                        <p:tgtEl>
                                          <p:spTgt spid="7202"/>
                                        </p:tgtEl>
                                        <p:attrNameLst>
                                          <p:attrName>style.visibility</p:attrName>
                                        </p:attrNameLst>
                                      </p:cBhvr>
                                      <p:to>
                                        <p:strVal val="visible"/>
                                      </p:to>
                                    </p:set>
                                    <p:animEffect transition="in" filter="slide(fromLeft)">
                                      <p:cBhvr>
                                        <p:cTn id="237" dur="500"/>
                                        <p:tgtEl>
                                          <p:spTgt spid="7202"/>
                                        </p:tgtEl>
                                      </p:cBhvr>
                                    </p:animEffect>
                                  </p:childTnLst>
                                </p:cTn>
                              </p:par>
                            </p:childTnLst>
                          </p:cTn>
                        </p:par>
                      </p:childTnLst>
                    </p:cTn>
                  </p:par>
                  <p:par>
                    <p:cTn id="238" fill="hold" nodeType="clickPar">
                      <p:stCondLst>
                        <p:cond delay="indefinite"/>
                      </p:stCondLst>
                      <p:childTnLst>
                        <p:par>
                          <p:cTn id="239" fill="hold" nodeType="withGroup">
                            <p:stCondLst>
                              <p:cond delay="0"/>
                            </p:stCondLst>
                            <p:childTnLst>
                              <p:par>
                                <p:cTn id="240" presetID="12" presetClass="entr" presetSubtype="4" fill="hold" nodeType="clickEffect">
                                  <p:stCondLst>
                                    <p:cond delay="0"/>
                                  </p:stCondLst>
                                  <p:childTnLst>
                                    <p:set>
                                      <p:cBhvr>
                                        <p:cTn id="241" dur="1" fill="hold">
                                          <p:stCondLst>
                                            <p:cond delay="0"/>
                                          </p:stCondLst>
                                        </p:cTn>
                                        <p:tgtEl>
                                          <p:spTgt spid="7203"/>
                                        </p:tgtEl>
                                        <p:attrNameLst>
                                          <p:attrName>style.visibility</p:attrName>
                                        </p:attrNameLst>
                                      </p:cBhvr>
                                      <p:to>
                                        <p:strVal val="visible"/>
                                      </p:to>
                                    </p:set>
                                    <p:animEffect transition="in" filter="slide(fromBottom)">
                                      <p:cBhvr>
                                        <p:cTn id="242" dur="500"/>
                                        <p:tgtEl>
                                          <p:spTgt spid="7203"/>
                                        </p:tgtEl>
                                      </p:cBhvr>
                                    </p:animEffect>
                                  </p:childTnLst>
                                </p:cTn>
                              </p:par>
                            </p:childTnLst>
                          </p:cTn>
                        </p:par>
                      </p:childTnLst>
                    </p:cTn>
                  </p:par>
                  <p:par>
                    <p:cTn id="243" fill="hold" nodeType="clickPar">
                      <p:stCondLst>
                        <p:cond delay="indefinite"/>
                      </p:stCondLst>
                      <p:childTnLst>
                        <p:par>
                          <p:cTn id="244" fill="hold" nodeType="withGroup">
                            <p:stCondLst>
                              <p:cond delay="0"/>
                            </p:stCondLst>
                            <p:childTnLst>
                              <p:par>
                                <p:cTn id="245" presetID="12" presetClass="entr" presetSubtype="4" fill="hold" nodeType="clickEffect">
                                  <p:stCondLst>
                                    <p:cond delay="0"/>
                                  </p:stCondLst>
                                  <p:childTnLst>
                                    <p:set>
                                      <p:cBhvr>
                                        <p:cTn id="246" dur="1" fill="hold">
                                          <p:stCondLst>
                                            <p:cond delay="0"/>
                                          </p:stCondLst>
                                        </p:cTn>
                                        <p:tgtEl>
                                          <p:spTgt spid="7204"/>
                                        </p:tgtEl>
                                        <p:attrNameLst>
                                          <p:attrName>style.visibility</p:attrName>
                                        </p:attrNameLst>
                                      </p:cBhvr>
                                      <p:to>
                                        <p:strVal val="visible"/>
                                      </p:to>
                                    </p:set>
                                    <p:animEffect transition="in" filter="slide(fromBottom)">
                                      <p:cBhvr>
                                        <p:cTn id="247" dur="500"/>
                                        <p:tgtEl>
                                          <p:spTgt spid="7204"/>
                                        </p:tgtEl>
                                      </p:cBhvr>
                                    </p:animEffect>
                                  </p:childTnLst>
                                </p:cTn>
                              </p:par>
                            </p:childTnLst>
                          </p:cTn>
                        </p:par>
                      </p:childTnLst>
                    </p:cTn>
                  </p:par>
                  <p:par>
                    <p:cTn id="248" fill="hold" nodeType="clickPar">
                      <p:stCondLst>
                        <p:cond delay="indefinite"/>
                      </p:stCondLst>
                      <p:childTnLst>
                        <p:par>
                          <p:cTn id="249" fill="hold" nodeType="withGroup">
                            <p:stCondLst>
                              <p:cond delay="0"/>
                            </p:stCondLst>
                            <p:childTnLst>
                              <p:par>
                                <p:cTn id="250" presetID="12" presetClass="entr" presetSubtype="4" fill="hold" nodeType="clickEffect">
                                  <p:stCondLst>
                                    <p:cond delay="0"/>
                                  </p:stCondLst>
                                  <p:childTnLst>
                                    <p:set>
                                      <p:cBhvr>
                                        <p:cTn id="251" dur="1" fill="hold">
                                          <p:stCondLst>
                                            <p:cond delay="0"/>
                                          </p:stCondLst>
                                        </p:cTn>
                                        <p:tgtEl>
                                          <p:spTgt spid="7205"/>
                                        </p:tgtEl>
                                        <p:attrNameLst>
                                          <p:attrName>style.visibility</p:attrName>
                                        </p:attrNameLst>
                                      </p:cBhvr>
                                      <p:to>
                                        <p:strVal val="visible"/>
                                      </p:to>
                                    </p:set>
                                    <p:animEffect transition="in" filter="slide(fromBottom)">
                                      <p:cBhvr>
                                        <p:cTn id="252" dur="500"/>
                                        <p:tgtEl>
                                          <p:spTgt spid="7205"/>
                                        </p:tgtEl>
                                      </p:cBhvr>
                                    </p:animEffect>
                                  </p:childTnLst>
                                </p:cTn>
                              </p:par>
                            </p:childTnLst>
                          </p:cTn>
                        </p:par>
                      </p:childTnLst>
                    </p:cTn>
                  </p:par>
                  <p:par>
                    <p:cTn id="253" fill="hold" nodeType="clickPar">
                      <p:stCondLst>
                        <p:cond delay="indefinite"/>
                      </p:stCondLst>
                      <p:childTnLst>
                        <p:par>
                          <p:cTn id="254" fill="hold" nodeType="withGroup">
                            <p:stCondLst>
                              <p:cond delay="0"/>
                            </p:stCondLst>
                            <p:childTnLst>
                              <p:par>
                                <p:cTn id="255" presetID="2" presetClass="entr" presetSubtype="2" fill="hold" nodeType="clickEffect">
                                  <p:stCondLst>
                                    <p:cond delay="0"/>
                                  </p:stCondLst>
                                  <p:childTnLst>
                                    <p:set>
                                      <p:cBhvr>
                                        <p:cTn id="256" dur="1" fill="hold">
                                          <p:stCondLst>
                                            <p:cond delay="0"/>
                                          </p:stCondLst>
                                        </p:cTn>
                                        <p:tgtEl>
                                          <p:spTgt spid="7209"/>
                                        </p:tgtEl>
                                        <p:attrNameLst>
                                          <p:attrName>style.visibility</p:attrName>
                                        </p:attrNameLst>
                                      </p:cBhvr>
                                      <p:to>
                                        <p:strVal val="visible"/>
                                      </p:to>
                                    </p:set>
                                    <p:anim calcmode="lin" valueType="num">
                                      <p:cBhvr additive="base">
                                        <p:cTn id="257" dur="500" fill="hold"/>
                                        <p:tgtEl>
                                          <p:spTgt spid="7209"/>
                                        </p:tgtEl>
                                        <p:attrNameLst>
                                          <p:attrName>ppt_x</p:attrName>
                                        </p:attrNameLst>
                                      </p:cBhvr>
                                      <p:tavLst>
                                        <p:tav tm="0">
                                          <p:val>
                                            <p:strVal val="1+#ppt_w/2"/>
                                          </p:val>
                                        </p:tav>
                                        <p:tav tm="100000">
                                          <p:val>
                                            <p:strVal val="#ppt_x"/>
                                          </p:val>
                                        </p:tav>
                                      </p:tavLst>
                                    </p:anim>
                                    <p:anim calcmode="lin" valueType="num">
                                      <p:cBhvr additive="base">
                                        <p:cTn id="258" dur="500" fill="hold"/>
                                        <p:tgtEl>
                                          <p:spTgt spid="7209"/>
                                        </p:tgtEl>
                                        <p:attrNameLst>
                                          <p:attrName>ppt_y</p:attrName>
                                        </p:attrNameLst>
                                      </p:cBhvr>
                                      <p:tavLst>
                                        <p:tav tm="0">
                                          <p:val>
                                            <p:strVal val="#ppt_y"/>
                                          </p:val>
                                        </p:tav>
                                        <p:tav tm="100000">
                                          <p:val>
                                            <p:strVal val="#ppt_y"/>
                                          </p:val>
                                        </p:tav>
                                      </p:tavLst>
                                    </p:anim>
                                  </p:childTnLst>
                                </p:cTn>
                              </p:par>
                            </p:childTnLst>
                          </p:cTn>
                        </p:par>
                      </p:childTnLst>
                    </p:cTn>
                  </p:par>
                  <p:par>
                    <p:cTn id="259" fill="hold" nodeType="clickPar">
                      <p:stCondLst>
                        <p:cond delay="indefinite"/>
                      </p:stCondLst>
                      <p:childTnLst>
                        <p:par>
                          <p:cTn id="260" fill="hold" nodeType="withGroup">
                            <p:stCondLst>
                              <p:cond delay="0"/>
                            </p:stCondLst>
                            <p:childTnLst>
                              <p:par>
                                <p:cTn id="261" presetID="12" presetClass="entr" presetSubtype="8" fill="hold" nodeType="clickEffect">
                                  <p:stCondLst>
                                    <p:cond delay="0"/>
                                  </p:stCondLst>
                                  <p:childTnLst>
                                    <p:set>
                                      <p:cBhvr>
                                        <p:cTn id="262" dur="1" fill="hold">
                                          <p:stCondLst>
                                            <p:cond delay="0"/>
                                          </p:stCondLst>
                                        </p:cTn>
                                        <p:tgtEl>
                                          <p:spTgt spid="7206"/>
                                        </p:tgtEl>
                                        <p:attrNameLst>
                                          <p:attrName>style.visibility</p:attrName>
                                        </p:attrNameLst>
                                      </p:cBhvr>
                                      <p:to>
                                        <p:strVal val="visible"/>
                                      </p:to>
                                    </p:set>
                                    <p:animEffect transition="in" filter="slide(fromLeft)">
                                      <p:cBhvr>
                                        <p:cTn id="263" dur="500"/>
                                        <p:tgtEl>
                                          <p:spTgt spid="7206"/>
                                        </p:tgtEl>
                                      </p:cBhvr>
                                    </p:animEffect>
                                  </p:childTnLst>
                                </p:cTn>
                              </p:par>
                            </p:childTnLst>
                          </p:cTn>
                        </p:par>
                      </p:childTnLst>
                    </p:cTn>
                  </p:par>
                  <p:par>
                    <p:cTn id="264" fill="hold" nodeType="clickPar">
                      <p:stCondLst>
                        <p:cond delay="indefinite"/>
                      </p:stCondLst>
                      <p:childTnLst>
                        <p:par>
                          <p:cTn id="265" fill="hold" nodeType="withGroup">
                            <p:stCondLst>
                              <p:cond delay="0"/>
                            </p:stCondLst>
                            <p:childTnLst>
                              <p:par>
                                <p:cTn id="266" presetID="12" presetClass="entr" presetSubtype="2" fill="hold" nodeType="clickEffect">
                                  <p:stCondLst>
                                    <p:cond delay="0"/>
                                  </p:stCondLst>
                                  <p:childTnLst>
                                    <p:set>
                                      <p:cBhvr>
                                        <p:cTn id="267" dur="1" fill="hold">
                                          <p:stCondLst>
                                            <p:cond delay="0"/>
                                          </p:stCondLst>
                                        </p:cTn>
                                        <p:tgtEl>
                                          <p:spTgt spid="7207"/>
                                        </p:tgtEl>
                                        <p:attrNameLst>
                                          <p:attrName>style.visibility</p:attrName>
                                        </p:attrNameLst>
                                      </p:cBhvr>
                                      <p:to>
                                        <p:strVal val="visible"/>
                                      </p:to>
                                    </p:set>
                                    <p:animEffect transition="in" filter="slide(fromRight)">
                                      <p:cBhvr>
                                        <p:cTn id="268" dur="500"/>
                                        <p:tgtEl>
                                          <p:spTgt spid="7207"/>
                                        </p:tgtEl>
                                      </p:cBhvr>
                                    </p:animEffect>
                                  </p:childTnLst>
                                </p:cTn>
                              </p:par>
                            </p:childTnLst>
                          </p:cTn>
                        </p:par>
                      </p:childTnLst>
                    </p:cTn>
                  </p:par>
                  <p:par>
                    <p:cTn id="269" fill="hold" nodeType="clickPar">
                      <p:stCondLst>
                        <p:cond delay="indefinite"/>
                      </p:stCondLst>
                      <p:childTnLst>
                        <p:par>
                          <p:cTn id="270" fill="hold" nodeType="withGroup">
                            <p:stCondLst>
                              <p:cond delay="0"/>
                            </p:stCondLst>
                            <p:childTnLst>
                              <p:par>
                                <p:cTn id="271" presetID="12" presetClass="entr" presetSubtype="2" fill="hold" nodeType="clickEffect">
                                  <p:stCondLst>
                                    <p:cond delay="0"/>
                                  </p:stCondLst>
                                  <p:childTnLst>
                                    <p:set>
                                      <p:cBhvr>
                                        <p:cTn id="272" dur="1" fill="hold">
                                          <p:stCondLst>
                                            <p:cond delay="0"/>
                                          </p:stCondLst>
                                        </p:cTn>
                                        <p:tgtEl>
                                          <p:spTgt spid="7208"/>
                                        </p:tgtEl>
                                        <p:attrNameLst>
                                          <p:attrName>style.visibility</p:attrName>
                                        </p:attrNameLst>
                                      </p:cBhvr>
                                      <p:to>
                                        <p:strVal val="visible"/>
                                      </p:to>
                                    </p:set>
                                    <p:animEffect transition="in" filter="slide(fromRight)">
                                      <p:cBhvr>
                                        <p:cTn id="273" dur="500"/>
                                        <p:tgtEl>
                                          <p:spTgt spid="72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99" grpId="0" animBg="1"/>
      <p:bldP spid="7200" grpId="0" autoUpdateAnimBg="0"/>
      <p:bldP spid="7215" grpId="0" animBg="1"/>
      <p:bldP spid="7216" grpId="0" animBg="1"/>
      <p:bldP spid="7217" grpId="0" animBg="1"/>
      <p:bldP spid="7218" grpId="0" animBg="1"/>
      <p:bldP spid="7243" grpId="0" animBg="1"/>
      <p:bldP spid="7243" grpId="1" animBg="1"/>
      <p:bldP spid="7244" grpId="0" animBg="1"/>
      <p:bldP spid="7244" grpId="1" animBg="1"/>
      <p:bldP spid="7245" grpId="0" animBg="1"/>
      <p:bldP spid="7245" grpId="1" animBg="1"/>
      <p:bldP spid="7246" grpId="0" animBg="1"/>
      <p:bldP spid="7246" grpId="1" animBg="1"/>
      <p:bldP spid="7247" grpId="0" animBg="1"/>
      <p:bldP spid="7247" grpId="1" animBg="1"/>
      <p:bldP spid="7248" grpId="0" animBg="1"/>
      <p:bldP spid="7248" grpId="1" animBg="1"/>
      <p:bldP spid="7249" grpId="0" animBg="1"/>
      <p:bldP spid="7249" grpId="1" animBg="1"/>
      <p:bldP spid="7250" grpId="0" animBg="1"/>
      <p:bldP spid="7250" grpId="1" animBg="1"/>
      <p:bldP spid="7251" grpId="0" animBg="1"/>
      <p:bldP spid="7251" grpId="1" animBg="1"/>
      <p:bldP spid="7252" grpId="0" animBg="1"/>
      <p:bldP spid="7253" grpId="0" animBg="1"/>
      <p:bldP spid="7254" grpId="0" animBg="1"/>
      <p:bldP spid="7255" grpId="0" animBg="1"/>
      <p:bldP spid="7256" grpId="0" animBg="1"/>
      <p:bldP spid="7257" grpId="0" animBg="1"/>
      <p:bldP spid="7258" grpId="0" animBg="1"/>
      <p:bldP spid="7259" grpId="0" animBg="1"/>
      <p:bldP spid="726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 Box 3"/>
          <p:cNvSpPr txBox="1">
            <a:spLocks noChangeArrowheads="1"/>
          </p:cNvSpPr>
          <p:nvPr/>
        </p:nvSpPr>
        <p:spPr bwMode="auto">
          <a:xfrm>
            <a:off x="395288" y="985838"/>
            <a:ext cx="84772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400">
                <a:ea typeface="幼圆" pitchFamily="49" charset="-122"/>
              </a:rPr>
              <a:t>       </a:t>
            </a:r>
            <a:r>
              <a:rPr lang="zh-CN" altLang="en-US" sz="2400">
                <a:ea typeface="幼圆" pitchFamily="49" charset="-122"/>
              </a:rPr>
              <a:t>时序图反映了时序电路在给定初始状态下</a:t>
            </a:r>
            <a:r>
              <a:rPr lang="en-US" altLang="zh-CN" sz="2400">
                <a:ea typeface="幼圆" pitchFamily="49" charset="-122"/>
              </a:rPr>
              <a:t>,</a:t>
            </a:r>
            <a:r>
              <a:rPr lang="zh-CN" altLang="en-US" sz="2400">
                <a:ea typeface="幼圆" pitchFamily="49" charset="-122"/>
              </a:rPr>
              <a:t>对给定输入序列</a:t>
            </a:r>
          </a:p>
          <a:p>
            <a:pPr eaLnBrk="0" hangingPunct="0"/>
            <a:r>
              <a:rPr lang="zh-CN" altLang="en-US" sz="2400">
                <a:ea typeface="幼圆" pitchFamily="49" charset="-122"/>
              </a:rPr>
              <a:t>的响应。</a:t>
            </a:r>
          </a:p>
        </p:txBody>
      </p:sp>
      <p:sp>
        <p:nvSpPr>
          <p:cNvPr id="8196" name="Text Box 4"/>
          <p:cNvSpPr txBox="1">
            <a:spLocks noChangeArrowheads="1"/>
          </p:cNvSpPr>
          <p:nvPr/>
        </p:nvSpPr>
        <p:spPr bwMode="auto">
          <a:xfrm>
            <a:off x="1014413" y="3395663"/>
            <a:ext cx="4575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400">
                <a:latin typeface="幼圆" pitchFamily="49" charset="-122"/>
                <a:ea typeface="幼圆" pitchFamily="49" charset="-122"/>
              </a:rPr>
              <a:t>假定计数器的初始状态</a:t>
            </a:r>
            <a:r>
              <a:rPr lang="en-US" altLang="zh-CN" sz="2400">
                <a:ea typeface="幼圆" pitchFamily="49" charset="-122"/>
              </a:rPr>
              <a:t>Q</a:t>
            </a:r>
            <a:r>
              <a:rPr lang="en-US" altLang="zh-CN" sz="2400" baseline="-4000">
                <a:ea typeface="幼圆" pitchFamily="49" charset="-122"/>
              </a:rPr>
              <a:t>1</a:t>
            </a:r>
            <a:r>
              <a:rPr lang="en-US" altLang="zh-CN" sz="2400">
                <a:ea typeface="幼圆" pitchFamily="49" charset="-122"/>
              </a:rPr>
              <a:t>Q</a:t>
            </a:r>
            <a:r>
              <a:rPr lang="en-US" altLang="zh-CN" sz="2400" baseline="-4000">
                <a:ea typeface="幼圆" pitchFamily="49" charset="-122"/>
              </a:rPr>
              <a:t>0</a:t>
            </a:r>
            <a:r>
              <a:rPr lang="zh-CN" altLang="en-US" sz="2400">
                <a:ea typeface="幼圆" pitchFamily="49" charset="-122"/>
              </a:rPr>
              <a:t>＝</a:t>
            </a:r>
            <a:r>
              <a:rPr lang="en-US" altLang="zh-CN" sz="2400">
                <a:ea typeface="幼圆" pitchFamily="49" charset="-122"/>
              </a:rPr>
              <a:t>00</a:t>
            </a:r>
          </a:p>
        </p:txBody>
      </p:sp>
      <p:sp>
        <p:nvSpPr>
          <p:cNvPr id="8197" name="Text Box 5"/>
          <p:cNvSpPr txBox="1">
            <a:spLocks noChangeArrowheads="1"/>
          </p:cNvSpPr>
          <p:nvPr/>
        </p:nvSpPr>
        <p:spPr bwMode="auto">
          <a:xfrm>
            <a:off x="989013" y="3800475"/>
            <a:ext cx="5505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400">
                <a:latin typeface="幼圆" pitchFamily="49" charset="-122"/>
                <a:ea typeface="幼圆" pitchFamily="49" charset="-122"/>
              </a:rPr>
              <a:t>外输入</a:t>
            </a:r>
            <a:r>
              <a:rPr lang="zh-CN" altLang="en-US" sz="2400">
                <a:solidFill>
                  <a:srgbClr val="FF0000"/>
                </a:solidFill>
                <a:ea typeface="幼圆" pitchFamily="49" charset="-122"/>
              </a:rPr>
              <a:t> </a:t>
            </a:r>
            <a:r>
              <a:rPr lang="en-US" altLang="zh-CN" sz="2400">
                <a:solidFill>
                  <a:srgbClr val="FF0000"/>
                </a:solidFill>
                <a:ea typeface="幼圆" pitchFamily="49" charset="-122"/>
              </a:rPr>
              <a:t>X</a:t>
            </a:r>
            <a:r>
              <a:rPr lang="en-US" altLang="zh-CN" sz="2400">
                <a:latin typeface="幼圆" pitchFamily="49" charset="-122"/>
                <a:ea typeface="幼圆" pitchFamily="49" charset="-122"/>
              </a:rPr>
              <a:t> </a:t>
            </a:r>
            <a:r>
              <a:rPr lang="zh-CN" altLang="en-US" sz="2400">
                <a:latin typeface="幼圆" pitchFamily="49" charset="-122"/>
                <a:ea typeface="幼圆" pitchFamily="49" charset="-122"/>
              </a:rPr>
              <a:t>的输入电平序列为</a:t>
            </a:r>
            <a:r>
              <a:rPr lang="en-US" altLang="zh-CN" sz="2400">
                <a:solidFill>
                  <a:srgbClr val="0000FF"/>
                </a:solidFill>
                <a:ea typeface="幼圆" pitchFamily="49" charset="-122"/>
              </a:rPr>
              <a:t>111100001</a:t>
            </a:r>
          </a:p>
        </p:txBody>
      </p:sp>
      <p:sp>
        <p:nvSpPr>
          <p:cNvPr id="8198" name="Text Box 6"/>
          <p:cNvSpPr txBox="1">
            <a:spLocks noChangeArrowheads="1"/>
          </p:cNvSpPr>
          <p:nvPr/>
        </p:nvSpPr>
        <p:spPr bwMode="auto">
          <a:xfrm>
            <a:off x="971550" y="4240213"/>
            <a:ext cx="5299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400">
                <a:latin typeface="幼圆" pitchFamily="49" charset="-122"/>
                <a:ea typeface="幼圆" pitchFamily="49" charset="-122"/>
              </a:rPr>
              <a:t>每一个</a:t>
            </a:r>
            <a:r>
              <a:rPr lang="en-US" altLang="zh-CN" sz="2400">
                <a:ea typeface="幼圆" pitchFamily="49" charset="-122"/>
              </a:rPr>
              <a:t>CP</a:t>
            </a:r>
            <a:r>
              <a:rPr lang="zh-CN" altLang="en-US" sz="2400">
                <a:latin typeface="幼圆" pitchFamily="49" charset="-122"/>
                <a:ea typeface="幼圆" pitchFamily="49" charset="-122"/>
              </a:rPr>
              <a:t>脉冲为一个节拍，共九个</a:t>
            </a:r>
            <a:r>
              <a:rPr lang="en-US" altLang="zh-CN" sz="2400">
                <a:ea typeface="幼圆" pitchFamily="49" charset="-122"/>
              </a:rPr>
              <a:t>CP</a:t>
            </a:r>
          </a:p>
        </p:txBody>
      </p:sp>
      <p:sp>
        <p:nvSpPr>
          <p:cNvPr id="8199" name="Text Box 7"/>
          <p:cNvSpPr txBox="1">
            <a:spLocks noChangeArrowheads="1"/>
          </p:cNvSpPr>
          <p:nvPr/>
        </p:nvSpPr>
        <p:spPr bwMode="auto">
          <a:xfrm>
            <a:off x="971550" y="4652963"/>
            <a:ext cx="2622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400">
                <a:ea typeface="幼圆" pitchFamily="49" charset="-122"/>
              </a:rPr>
              <a:t>求时序电路的响应</a:t>
            </a:r>
          </a:p>
        </p:txBody>
      </p:sp>
      <p:sp>
        <p:nvSpPr>
          <p:cNvPr id="8200" name="Text Box 8"/>
          <p:cNvSpPr txBox="1">
            <a:spLocks noChangeArrowheads="1"/>
          </p:cNvSpPr>
          <p:nvPr/>
        </p:nvSpPr>
        <p:spPr bwMode="auto">
          <a:xfrm>
            <a:off x="395288" y="5203825"/>
            <a:ext cx="468153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400" b="1">
                <a:solidFill>
                  <a:srgbClr val="0000FF"/>
                </a:solidFill>
                <a:latin typeface="楷体_GB2312" pitchFamily="49" charset="-122"/>
                <a:ea typeface="楷体_GB2312" pitchFamily="49" charset="-122"/>
              </a:rPr>
              <a:t>②  </a:t>
            </a:r>
            <a:r>
              <a:rPr lang="zh-CN" altLang="en-US" sz="2400" b="1">
                <a:solidFill>
                  <a:srgbClr val="0000FF"/>
                </a:solidFill>
                <a:latin typeface="楷体_GB2312" pitchFamily="49" charset="-122"/>
                <a:ea typeface="楷体_GB2312" pitchFamily="49" charset="-122"/>
              </a:rPr>
              <a:t>利用状态转换图作出时序电路响应序列，然后作时序图。</a:t>
            </a:r>
          </a:p>
        </p:txBody>
      </p:sp>
      <p:sp>
        <p:nvSpPr>
          <p:cNvPr id="8201" name="Text Box 9"/>
          <p:cNvSpPr txBox="1">
            <a:spLocks noChangeArrowheads="1"/>
          </p:cNvSpPr>
          <p:nvPr/>
        </p:nvSpPr>
        <p:spPr bwMode="auto">
          <a:xfrm>
            <a:off x="382588" y="2927350"/>
            <a:ext cx="2635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400" b="1">
                <a:solidFill>
                  <a:srgbClr val="0000FF"/>
                </a:solidFill>
                <a:latin typeface="幼圆" pitchFamily="49" charset="-122"/>
                <a:ea typeface="楷体_GB2312" pitchFamily="49" charset="-122"/>
              </a:rPr>
              <a:t>①</a:t>
            </a:r>
            <a:r>
              <a:rPr lang="zh-CN" altLang="en-US" sz="2400" b="1">
                <a:solidFill>
                  <a:srgbClr val="0000FF"/>
                </a:solidFill>
                <a:ea typeface="楷体_GB2312" pitchFamily="49" charset="-122"/>
              </a:rPr>
              <a:t>作时序图方法：</a:t>
            </a:r>
          </a:p>
        </p:txBody>
      </p:sp>
      <p:sp>
        <p:nvSpPr>
          <p:cNvPr id="8202" name="Rectangle 10"/>
          <p:cNvSpPr>
            <a:spLocks noChangeArrowheads="1"/>
          </p:cNvSpPr>
          <p:nvPr/>
        </p:nvSpPr>
        <p:spPr bwMode="auto">
          <a:xfrm>
            <a:off x="1042988" y="1757363"/>
            <a:ext cx="309721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400" b="1">
                <a:solidFill>
                  <a:srgbClr val="0000FF"/>
                </a:solidFill>
                <a:ea typeface="楷体_GB2312" pitchFamily="49" charset="-122"/>
              </a:rPr>
              <a:t>画时序图的目的：</a:t>
            </a:r>
          </a:p>
        </p:txBody>
      </p:sp>
      <p:sp>
        <p:nvSpPr>
          <p:cNvPr id="8203" name="Text Box 11"/>
          <p:cNvSpPr txBox="1">
            <a:spLocks noChangeArrowheads="1"/>
          </p:cNvSpPr>
          <p:nvPr/>
        </p:nvSpPr>
        <p:spPr bwMode="auto">
          <a:xfrm>
            <a:off x="468313" y="2157413"/>
            <a:ext cx="8675687"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a:ea typeface="幼圆" pitchFamily="49" charset="-122"/>
              </a:rPr>
              <a:t>       </a:t>
            </a:r>
            <a:r>
              <a:rPr lang="zh-CN" altLang="en-US" sz="2400">
                <a:ea typeface="幼圆" pitchFamily="49" charset="-122"/>
              </a:rPr>
              <a:t>时序图可以形象地说明时序电路的工作情况。便于和实验结果相比较（用波形图来表示电路功能）</a:t>
            </a:r>
          </a:p>
        </p:txBody>
      </p:sp>
      <p:sp>
        <p:nvSpPr>
          <p:cNvPr id="8204" name="Rectangle 12"/>
          <p:cNvSpPr>
            <a:spLocks noChangeArrowheads="1"/>
          </p:cNvSpPr>
          <p:nvPr/>
        </p:nvSpPr>
        <p:spPr bwMode="auto">
          <a:xfrm>
            <a:off x="5148263" y="4689475"/>
            <a:ext cx="3744912" cy="1552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400" b="1">
                <a:solidFill>
                  <a:schemeClr val="hlink"/>
                </a:solidFill>
                <a:latin typeface="幼圆" pitchFamily="49" charset="-122"/>
                <a:ea typeface="幼圆" pitchFamily="49" charset="-122"/>
              </a:rPr>
              <a:t>将时序电路的状态以十进制数表示，</a:t>
            </a:r>
            <a:r>
              <a:rPr lang="en-US" altLang="zh-CN" sz="2400" b="1">
                <a:solidFill>
                  <a:schemeClr val="hlink"/>
                </a:solidFill>
                <a:ea typeface="幼圆" pitchFamily="49" charset="-122"/>
              </a:rPr>
              <a:t>00</a:t>
            </a:r>
            <a:r>
              <a:rPr lang="en-US" altLang="zh-CN" sz="2400" b="1">
                <a:solidFill>
                  <a:schemeClr val="hlink"/>
                </a:solidFill>
                <a:ea typeface="幼圆" pitchFamily="49" charset="-122"/>
                <a:cs typeface="Arial" charset="0"/>
              </a:rPr>
              <a:t>→0</a:t>
            </a:r>
            <a:r>
              <a:rPr lang="zh-CN" altLang="en-US" sz="2400" b="1">
                <a:solidFill>
                  <a:schemeClr val="hlink"/>
                </a:solidFill>
                <a:ea typeface="幼圆" pitchFamily="49" charset="-122"/>
                <a:cs typeface="Arial" charset="0"/>
              </a:rPr>
              <a:t>，</a:t>
            </a:r>
            <a:r>
              <a:rPr lang="en-US" altLang="zh-CN" sz="2400" b="1">
                <a:solidFill>
                  <a:schemeClr val="hlink"/>
                </a:solidFill>
                <a:ea typeface="幼圆" pitchFamily="49" charset="-122"/>
                <a:cs typeface="Arial" charset="0"/>
              </a:rPr>
              <a:t>01→1</a:t>
            </a:r>
            <a:r>
              <a:rPr lang="zh-CN" altLang="en-US" sz="2400" b="1">
                <a:solidFill>
                  <a:schemeClr val="hlink"/>
                </a:solidFill>
                <a:ea typeface="幼圆" pitchFamily="49" charset="-122"/>
                <a:cs typeface="Arial" charset="0"/>
              </a:rPr>
              <a:t>，</a:t>
            </a:r>
            <a:r>
              <a:rPr lang="en-US" altLang="zh-CN" sz="2400" b="1">
                <a:solidFill>
                  <a:schemeClr val="hlink"/>
                </a:solidFill>
                <a:ea typeface="幼圆" pitchFamily="49" charset="-122"/>
                <a:cs typeface="Arial" charset="0"/>
              </a:rPr>
              <a:t>10→2  11→3</a:t>
            </a:r>
            <a:r>
              <a:rPr lang="zh-CN" altLang="en-US" sz="2400" b="1">
                <a:solidFill>
                  <a:schemeClr val="hlink"/>
                </a:solidFill>
                <a:latin typeface="幼圆" pitchFamily="49" charset="-122"/>
                <a:ea typeface="幼圆" pitchFamily="49" charset="-122"/>
                <a:cs typeface="Arial" charset="0"/>
              </a:rPr>
              <a:t>，然后作出响应序列。</a:t>
            </a:r>
          </a:p>
        </p:txBody>
      </p:sp>
      <p:grpSp>
        <p:nvGrpSpPr>
          <p:cNvPr id="8209" name="Group 17"/>
          <p:cNvGrpSpPr>
            <a:grpSpLocks/>
          </p:cNvGrpSpPr>
          <p:nvPr/>
        </p:nvGrpSpPr>
        <p:grpSpPr bwMode="auto">
          <a:xfrm>
            <a:off x="6146800" y="2525713"/>
            <a:ext cx="2530475" cy="2274887"/>
            <a:chOff x="3872" y="1591"/>
            <a:chExt cx="1594" cy="1433"/>
          </a:xfrm>
        </p:grpSpPr>
        <p:sp>
          <p:nvSpPr>
            <p:cNvPr id="8210" name="Oval 18"/>
            <p:cNvSpPr>
              <a:spLocks noChangeArrowheads="1"/>
            </p:cNvSpPr>
            <p:nvPr/>
          </p:nvSpPr>
          <p:spPr bwMode="auto">
            <a:xfrm>
              <a:off x="4149" y="1776"/>
              <a:ext cx="351" cy="351"/>
            </a:xfrm>
            <a:prstGeom prst="ellipse">
              <a:avLst/>
            </a:prstGeom>
            <a:gradFill rotWithShape="1">
              <a:gsLst>
                <a:gs pos="0">
                  <a:srgbClr val="FFEBFA"/>
                </a:gs>
                <a:gs pos="30000">
                  <a:srgbClr val="C4D6EB"/>
                </a:gs>
                <a:gs pos="60001">
                  <a:srgbClr val="85C2FF"/>
                </a:gs>
                <a:gs pos="100000">
                  <a:srgbClr val="5E9EFF"/>
                </a:gs>
              </a:gsLst>
              <a:path path="shape">
                <a:fillToRect l="50000" t="50000" r="50000" b="50000"/>
              </a:path>
            </a:gradFill>
            <a:ln w="9525" algn="ctr">
              <a:solidFill>
                <a:srgbClr val="99CC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ea typeface="幼圆" pitchFamily="49" charset="-122"/>
                </a:rPr>
                <a:t>0</a:t>
              </a:r>
            </a:p>
          </p:txBody>
        </p:sp>
        <p:sp>
          <p:nvSpPr>
            <p:cNvPr id="8211" name="Oval 19"/>
            <p:cNvSpPr>
              <a:spLocks noChangeArrowheads="1"/>
            </p:cNvSpPr>
            <p:nvPr/>
          </p:nvSpPr>
          <p:spPr bwMode="auto">
            <a:xfrm>
              <a:off x="4151" y="2495"/>
              <a:ext cx="351" cy="351"/>
            </a:xfrm>
            <a:prstGeom prst="ellipse">
              <a:avLst/>
            </a:prstGeom>
            <a:gradFill rotWithShape="1">
              <a:gsLst>
                <a:gs pos="0">
                  <a:srgbClr val="FFEBFA"/>
                </a:gs>
                <a:gs pos="30000">
                  <a:srgbClr val="C4D6EB"/>
                </a:gs>
                <a:gs pos="60001">
                  <a:srgbClr val="85C2FF"/>
                </a:gs>
                <a:gs pos="100000">
                  <a:srgbClr val="5E9EFF"/>
                </a:gs>
              </a:gsLst>
              <a:path path="shape">
                <a:fillToRect l="50000" t="50000" r="50000" b="50000"/>
              </a:path>
            </a:gradFill>
            <a:ln w="9525" algn="ctr">
              <a:solidFill>
                <a:srgbClr val="99CC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ea typeface="幼圆" pitchFamily="49" charset="-122"/>
                </a:rPr>
                <a:t>3</a:t>
              </a:r>
            </a:p>
          </p:txBody>
        </p:sp>
        <p:sp>
          <p:nvSpPr>
            <p:cNvPr id="8212" name="Oval 20"/>
            <p:cNvSpPr>
              <a:spLocks noChangeArrowheads="1"/>
            </p:cNvSpPr>
            <p:nvPr/>
          </p:nvSpPr>
          <p:spPr bwMode="auto">
            <a:xfrm>
              <a:off x="4873" y="1776"/>
              <a:ext cx="351" cy="351"/>
            </a:xfrm>
            <a:prstGeom prst="ellipse">
              <a:avLst/>
            </a:prstGeom>
            <a:gradFill rotWithShape="1">
              <a:gsLst>
                <a:gs pos="0">
                  <a:srgbClr val="FFEBFA"/>
                </a:gs>
                <a:gs pos="30000">
                  <a:srgbClr val="C4D6EB"/>
                </a:gs>
                <a:gs pos="60001">
                  <a:srgbClr val="85C2FF"/>
                </a:gs>
                <a:gs pos="100000">
                  <a:srgbClr val="5E9EFF"/>
                </a:gs>
              </a:gsLst>
              <a:path path="shape">
                <a:fillToRect l="50000" t="50000" r="50000" b="50000"/>
              </a:path>
            </a:gradFill>
            <a:ln w="9525" algn="ctr">
              <a:solidFill>
                <a:srgbClr val="99CC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ea typeface="幼圆" pitchFamily="49" charset="-122"/>
                </a:rPr>
                <a:t>1</a:t>
              </a:r>
            </a:p>
          </p:txBody>
        </p:sp>
        <p:sp>
          <p:nvSpPr>
            <p:cNvPr id="8213" name="Oval 21"/>
            <p:cNvSpPr>
              <a:spLocks noChangeArrowheads="1"/>
            </p:cNvSpPr>
            <p:nvPr/>
          </p:nvSpPr>
          <p:spPr bwMode="auto">
            <a:xfrm>
              <a:off x="4871" y="2495"/>
              <a:ext cx="351" cy="351"/>
            </a:xfrm>
            <a:prstGeom prst="ellipse">
              <a:avLst/>
            </a:prstGeom>
            <a:gradFill rotWithShape="1">
              <a:gsLst>
                <a:gs pos="0">
                  <a:srgbClr val="FFEBFA"/>
                </a:gs>
                <a:gs pos="30000">
                  <a:srgbClr val="C4D6EB"/>
                </a:gs>
                <a:gs pos="60001">
                  <a:srgbClr val="85C2FF"/>
                </a:gs>
                <a:gs pos="100000">
                  <a:srgbClr val="5E9EFF"/>
                </a:gs>
              </a:gsLst>
              <a:path path="shape">
                <a:fillToRect l="50000" t="50000" r="50000" b="50000"/>
              </a:path>
            </a:gradFill>
            <a:ln w="9525" algn="ctr">
              <a:solidFill>
                <a:srgbClr val="99CC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ea typeface="幼圆" pitchFamily="49" charset="-122"/>
                </a:rPr>
                <a:t>2</a:t>
              </a:r>
            </a:p>
          </p:txBody>
        </p:sp>
        <p:sp>
          <p:nvSpPr>
            <p:cNvPr id="8214" name="Freeform 22"/>
            <p:cNvSpPr>
              <a:spLocks/>
            </p:cNvSpPr>
            <p:nvPr/>
          </p:nvSpPr>
          <p:spPr bwMode="auto">
            <a:xfrm>
              <a:off x="4418" y="2109"/>
              <a:ext cx="58" cy="402"/>
            </a:xfrm>
            <a:custGeom>
              <a:avLst/>
              <a:gdLst>
                <a:gd name="T0" fmla="*/ 0 w 58"/>
                <a:gd name="T1" fmla="*/ 0 h 402"/>
                <a:gd name="T2" fmla="*/ 58 w 58"/>
                <a:gd name="T3" fmla="*/ 206 h 402"/>
                <a:gd name="T4" fmla="*/ 3 w 58"/>
                <a:gd name="T5" fmla="*/ 402 h 402"/>
              </a:gdLst>
              <a:ahLst/>
              <a:cxnLst>
                <a:cxn ang="0">
                  <a:pos x="T0" y="T1"/>
                </a:cxn>
                <a:cxn ang="0">
                  <a:pos x="T2" y="T3"/>
                </a:cxn>
                <a:cxn ang="0">
                  <a:pos x="T4" y="T5"/>
                </a:cxn>
              </a:cxnLst>
              <a:rect l="0" t="0" r="r" b="b"/>
              <a:pathLst>
                <a:path w="58" h="402">
                  <a:moveTo>
                    <a:pt x="0" y="0"/>
                  </a:moveTo>
                  <a:cubicBezTo>
                    <a:pt x="29" y="69"/>
                    <a:pt x="58" y="139"/>
                    <a:pt x="58" y="206"/>
                  </a:cubicBezTo>
                  <a:cubicBezTo>
                    <a:pt x="58" y="273"/>
                    <a:pt x="12" y="370"/>
                    <a:pt x="3" y="402"/>
                  </a:cubicBezTo>
                </a:path>
              </a:pathLst>
            </a:custGeom>
            <a:noFill/>
            <a:ln w="19050" cap="flat" cmpd="sng">
              <a:solidFill>
                <a:schemeClr val="hlink"/>
              </a:solidFill>
              <a:prstDash val="solid"/>
              <a:round/>
              <a:headEnd type="none" w="med" len="med"/>
              <a:tailEnd type="triangle" w="med" len="lg"/>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15" name="Freeform 23"/>
            <p:cNvSpPr>
              <a:spLocks/>
            </p:cNvSpPr>
            <p:nvPr/>
          </p:nvSpPr>
          <p:spPr bwMode="auto">
            <a:xfrm rot="-5400000">
              <a:off x="4659" y="2315"/>
              <a:ext cx="58" cy="402"/>
            </a:xfrm>
            <a:custGeom>
              <a:avLst/>
              <a:gdLst>
                <a:gd name="T0" fmla="*/ 0 w 58"/>
                <a:gd name="T1" fmla="*/ 0 h 402"/>
                <a:gd name="T2" fmla="*/ 58 w 58"/>
                <a:gd name="T3" fmla="*/ 206 h 402"/>
                <a:gd name="T4" fmla="*/ 3 w 58"/>
                <a:gd name="T5" fmla="*/ 402 h 402"/>
              </a:gdLst>
              <a:ahLst/>
              <a:cxnLst>
                <a:cxn ang="0">
                  <a:pos x="T0" y="T1"/>
                </a:cxn>
                <a:cxn ang="0">
                  <a:pos x="T2" y="T3"/>
                </a:cxn>
                <a:cxn ang="0">
                  <a:pos x="T4" y="T5"/>
                </a:cxn>
              </a:cxnLst>
              <a:rect l="0" t="0" r="r" b="b"/>
              <a:pathLst>
                <a:path w="58" h="402">
                  <a:moveTo>
                    <a:pt x="0" y="0"/>
                  </a:moveTo>
                  <a:cubicBezTo>
                    <a:pt x="29" y="69"/>
                    <a:pt x="58" y="139"/>
                    <a:pt x="58" y="206"/>
                  </a:cubicBezTo>
                  <a:cubicBezTo>
                    <a:pt x="58" y="273"/>
                    <a:pt x="12" y="370"/>
                    <a:pt x="3" y="402"/>
                  </a:cubicBezTo>
                </a:path>
              </a:pathLst>
            </a:custGeom>
            <a:noFill/>
            <a:ln w="19050" cap="flat" cmpd="sng">
              <a:solidFill>
                <a:schemeClr val="hlink"/>
              </a:solidFill>
              <a:prstDash val="solid"/>
              <a:round/>
              <a:headEnd type="none" w="med" len="med"/>
              <a:tailEnd type="triangle" w="med" len="lg"/>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16" name="Freeform 24"/>
            <p:cNvSpPr>
              <a:spLocks/>
            </p:cNvSpPr>
            <p:nvPr/>
          </p:nvSpPr>
          <p:spPr bwMode="auto">
            <a:xfrm rot="-10800000">
              <a:off x="4863" y="2108"/>
              <a:ext cx="58" cy="402"/>
            </a:xfrm>
            <a:custGeom>
              <a:avLst/>
              <a:gdLst>
                <a:gd name="T0" fmla="*/ 0 w 58"/>
                <a:gd name="T1" fmla="*/ 0 h 402"/>
                <a:gd name="T2" fmla="*/ 58 w 58"/>
                <a:gd name="T3" fmla="*/ 206 h 402"/>
                <a:gd name="T4" fmla="*/ 3 w 58"/>
                <a:gd name="T5" fmla="*/ 402 h 402"/>
              </a:gdLst>
              <a:ahLst/>
              <a:cxnLst>
                <a:cxn ang="0">
                  <a:pos x="T0" y="T1"/>
                </a:cxn>
                <a:cxn ang="0">
                  <a:pos x="T2" y="T3"/>
                </a:cxn>
                <a:cxn ang="0">
                  <a:pos x="T4" y="T5"/>
                </a:cxn>
              </a:cxnLst>
              <a:rect l="0" t="0" r="r" b="b"/>
              <a:pathLst>
                <a:path w="58" h="402">
                  <a:moveTo>
                    <a:pt x="0" y="0"/>
                  </a:moveTo>
                  <a:cubicBezTo>
                    <a:pt x="29" y="69"/>
                    <a:pt x="58" y="139"/>
                    <a:pt x="58" y="206"/>
                  </a:cubicBezTo>
                  <a:cubicBezTo>
                    <a:pt x="58" y="273"/>
                    <a:pt x="12" y="370"/>
                    <a:pt x="3" y="402"/>
                  </a:cubicBezTo>
                </a:path>
              </a:pathLst>
            </a:custGeom>
            <a:noFill/>
            <a:ln w="19050" cap="flat" cmpd="sng">
              <a:solidFill>
                <a:schemeClr val="hlink"/>
              </a:solidFill>
              <a:prstDash val="solid"/>
              <a:round/>
              <a:headEnd type="none" w="med" len="med"/>
              <a:tailEnd type="triangle" w="med" len="lg"/>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17" name="Freeform 25"/>
            <p:cNvSpPr>
              <a:spLocks/>
            </p:cNvSpPr>
            <p:nvPr/>
          </p:nvSpPr>
          <p:spPr bwMode="auto">
            <a:xfrm rot="-16200000">
              <a:off x="4656" y="1907"/>
              <a:ext cx="58" cy="402"/>
            </a:xfrm>
            <a:custGeom>
              <a:avLst/>
              <a:gdLst>
                <a:gd name="T0" fmla="*/ 0 w 58"/>
                <a:gd name="T1" fmla="*/ 0 h 402"/>
                <a:gd name="T2" fmla="*/ 58 w 58"/>
                <a:gd name="T3" fmla="*/ 206 h 402"/>
                <a:gd name="T4" fmla="*/ 3 w 58"/>
                <a:gd name="T5" fmla="*/ 402 h 402"/>
              </a:gdLst>
              <a:ahLst/>
              <a:cxnLst>
                <a:cxn ang="0">
                  <a:pos x="T0" y="T1"/>
                </a:cxn>
                <a:cxn ang="0">
                  <a:pos x="T2" y="T3"/>
                </a:cxn>
                <a:cxn ang="0">
                  <a:pos x="T4" y="T5"/>
                </a:cxn>
              </a:cxnLst>
              <a:rect l="0" t="0" r="r" b="b"/>
              <a:pathLst>
                <a:path w="58" h="402">
                  <a:moveTo>
                    <a:pt x="0" y="0"/>
                  </a:moveTo>
                  <a:cubicBezTo>
                    <a:pt x="29" y="69"/>
                    <a:pt x="58" y="139"/>
                    <a:pt x="58" y="206"/>
                  </a:cubicBezTo>
                  <a:cubicBezTo>
                    <a:pt x="58" y="273"/>
                    <a:pt x="12" y="370"/>
                    <a:pt x="3" y="402"/>
                  </a:cubicBezTo>
                </a:path>
              </a:pathLst>
            </a:custGeom>
            <a:noFill/>
            <a:ln w="19050" cap="flat" cmpd="sng">
              <a:solidFill>
                <a:schemeClr val="hlink"/>
              </a:solidFill>
              <a:prstDash val="solid"/>
              <a:round/>
              <a:headEnd type="none" w="med" len="me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18" name="Freeform 26"/>
            <p:cNvSpPr>
              <a:spLocks/>
            </p:cNvSpPr>
            <p:nvPr/>
          </p:nvSpPr>
          <p:spPr bwMode="auto">
            <a:xfrm>
              <a:off x="4146" y="2103"/>
              <a:ext cx="60" cy="416"/>
            </a:xfrm>
            <a:custGeom>
              <a:avLst/>
              <a:gdLst>
                <a:gd name="T0" fmla="*/ 60 w 60"/>
                <a:gd name="T1" fmla="*/ 416 h 416"/>
                <a:gd name="T2" fmla="*/ 0 w 60"/>
                <a:gd name="T3" fmla="*/ 209 h 416"/>
                <a:gd name="T4" fmla="*/ 59 w 60"/>
                <a:gd name="T5" fmla="*/ 0 h 416"/>
              </a:gdLst>
              <a:ahLst/>
              <a:cxnLst>
                <a:cxn ang="0">
                  <a:pos x="T0" y="T1"/>
                </a:cxn>
                <a:cxn ang="0">
                  <a:pos x="T2" y="T3"/>
                </a:cxn>
                <a:cxn ang="0">
                  <a:pos x="T4" y="T5"/>
                </a:cxn>
              </a:cxnLst>
              <a:rect l="0" t="0" r="r" b="b"/>
              <a:pathLst>
                <a:path w="60" h="416">
                  <a:moveTo>
                    <a:pt x="60" y="416"/>
                  </a:moveTo>
                  <a:cubicBezTo>
                    <a:pt x="30" y="347"/>
                    <a:pt x="0" y="278"/>
                    <a:pt x="0" y="209"/>
                  </a:cubicBezTo>
                  <a:cubicBezTo>
                    <a:pt x="0" y="140"/>
                    <a:pt x="29" y="70"/>
                    <a:pt x="59" y="0"/>
                  </a:cubicBezTo>
                </a:path>
              </a:pathLst>
            </a:custGeom>
            <a:noFill/>
            <a:ln w="19050" cap="flat" cmpd="sng">
              <a:solidFill>
                <a:srgbClr val="0000FF"/>
              </a:solidFill>
              <a:prstDash val="solid"/>
              <a:round/>
              <a:headEnd type="none" w="med" len="me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19" name="Freeform 27"/>
            <p:cNvSpPr>
              <a:spLocks/>
            </p:cNvSpPr>
            <p:nvPr/>
          </p:nvSpPr>
          <p:spPr bwMode="auto">
            <a:xfrm rot="-16200000">
              <a:off x="4648" y="1582"/>
              <a:ext cx="60" cy="416"/>
            </a:xfrm>
            <a:custGeom>
              <a:avLst/>
              <a:gdLst>
                <a:gd name="T0" fmla="*/ 60 w 60"/>
                <a:gd name="T1" fmla="*/ 416 h 416"/>
                <a:gd name="T2" fmla="*/ 0 w 60"/>
                <a:gd name="T3" fmla="*/ 209 h 416"/>
                <a:gd name="T4" fmla="*/ 59 w 60"/>
                <a:gd name="T5" fmla="*/ 0 h 416"/>
              </a:gdLst>
              <a:ahLst/>
              <a:cxnLst>
                <a:cxn ang="0">
                  <a:pos x="T0" y="T1"/>
                </a:cxn>
                <a:cxn ang="0">
                  <a:pos x="T2" y="T3"/>
                </a:cxn>
                <a:cxn ang="0">
                  <a:pos x="T4" y="T5"/>
                </a:cxn>
              </a:cxnLst>
              <a:rect l="0" t="0" r="r" b="b"/>
              <a:pathLst>
                <a:path w="60" h="416">
                  <a:moveTo>
                    <a:pt x="60" y="416"/>
                  </a:moveTo>
                  <a:cubicBezTo>
                    <a:pt x="30" y="347"/>
                    <a:pt x="0" y="278"/>
                    <a:pt x="0" y="209"/>
                  </a:cubicBezTo>
                  <a:cubicBezTo>
                    <a:pt x="0" y="140"/>
                    <a:pt x="29" y="70"/>
                    <a:pt x="59" y="0"/>
                  </a:cubicBezTo>
                </a:path>
              </a:pathLst>
            </a:custGeom>
            <a:noFill/>
            <a:ln w="19050" cap="flat" cmpd="sng">
              <a:solidFill>
                <a:srgbClr val="0000FF"/>
              </a:solidFill>
              <a:prstDash val="solid"/>
              <a:round/>
              <a:headEnd type="none" w="med" len="me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0" name="Freeform 28"/>
            <p:cNvSpPr>
              <a:spLocks/>
            </p:cNvSpPr>
            <p:nvPr/>
          </p:nvSpPr>
          <p:spPr bwMode="auto">
            <a:xfrm rot="-10800000">
              <a:off x="5168" y="2103"/>
              <a:ext cx="60" cy="416"/>
            </a:xfrm>
            <a:custGeom>
              <a:avLst/>
              <a:gdLst>
                <a:gd name="T0" fmla="*/ 60 w 60"/>
                <a:gd name="T1" fmla="*/ 416 h 416"/>
                <a:gd name="T2" fmla="*/ 0 w 60"/>
                <a:gd name="T3" fmla="*/ 209 h 416"/>
                <a:gd name="T4" fmla="*/ 59 w 60"/>
                <a:gd name="T5" fmla="*/ 0 h 416"/>
              </a:gdLst>
              <a:ahLst/>
              <a:cxnLst>
                <a:cxn ang="0">
                  <a:pos x="T0" y="T1"/>
                </a:cxn>
                <a:cxn ang="0">
                  <a:pos x="T2" y="T3"/>
                </a:cxn>
                <a:cxn ang="0">
                  <a:pos x="T4" y="T5"/>
                </a:cxn>
              </a:cxnLst>
              <a:rect l="0" t="0" r="r" b="b"/>
              <a:pathLst>
                <a:path w="60" h="416">
                  <a:moveTo>
                    <a:pt x="60" y="416"/>
                  </a:moveTo>
                  <a:cubicBezTo>
                    <a:pt x="30" y="347"/>
                    <a:pt x="0" y="278"/>
                    <a:pt x="0" y="209"/>
                  </a:cubicBezTo>
                  <a:cubicBezTo>
                    <a:pt x="0" y="140"/>
                    <a:pt x="29" y="70"/>
                    <a:pt x="59" y="0"/>
                  </a:cubicBezTo>
                </a:path>
              </a:pathLst>
            </a:custGeom>
            <a:noFill/>
            <a:ln w="19050" cap="flat" cmpd="sng">
              <a:solidFill>
                <a:srgbClr val="0000FF"/>
              </a:solidFill>
              <a:prstDash val="solid"/>
              <a:round/>
              <a:headEnd type="none" w="med" len="me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1" name="Freeform 29"/>
            <p:cNvSpPr>
              <a:spLocks/>
            </p:cNvSpPr>
            <p:nvPr/>
          </p:nvSpPr>
          <p:spPr bwMode="auto">
            <a:xfrm rot="-5400000">
              <a:off x="4652" y="2612"/>
              <a:ext cx="60" cy="416"/>
            </a:xfrm>
            <a:custGeom>
              <a:avLst/>
              <a:gdLst>
                <a:gd name="T0" fmla="*/ 60 w 60"/>
                <a:gd name="T1" fmla="*/ 416 h 416"/>
                <a:gd name="T2" fmla="*/ 0 w 60"/>
                <a:gd name="T3" fmla="*/ 209 h 416"/>
                <a:gd name="T4" fmla="*/ 59 w 60"/>
                <a:gd name="T5" fmla="*/ 0 h 416"/>
              </a:gdLst>
              <a:ahLst/>
              <a:cxnLst>
                <a:cxn ang="0">
                  <a:pos x="T0" y="T1"/>
                </a:cxn>
                <a:cxn ang="0">
                  <a:pos x="T2" y="T3"/>
                </a:cxn>
                <a:cxn ang="0">
                  <a:pos x="T4" y="T5"/>
                </a:cxn>
              </a:cxnLst>
              <a:rect l="0" t="0" r="r" b="b"/>
              <a:pathLst>
                <a:path w="60" h="416">
                  <a:moveTo>
                    <a:pt x="60" y="416"/>
                  </a:moveTo>
                  <a:cubicBezTo>
                    <a:pt x="30" y="347"/>
                    <a:pt x="0" y="278"/>
                    <a:pt x="0" y="209"/>
                  </a:cubicBezTo>
                  <a:cubicBezTo>
                    <a:pt x="0" y="140"/>
                    <a:pt x="29" y="70"/>
                    <a:pt x="59" y="0"/>
                  </a:cubicBezTo>
                </a:path>
              </a:pathLst>
            </a:custGeom>
            <a:noFill/>
            <a:ln w="19050" cap="flat" cmpd="sng">
              <a:solidFill>
                <a:srgbClr val="0000FF"/>
              </a:solidFill>
              <a:prstDash val="solid"/>
              <a:round/>
              <a:headEnd type="none" w="med" len="me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8222" name="Object 30"/>
            <p:cNvGraphicFramePr>
              <a:graphicFrameLocks noChangeAspect="1"/>
            </p:cNvGraphicFramePr>
            <p:nvPr/>
          </p:nvGraphicFramePr>
          <p:xfrm>
            <a:off x="4554" y="1591"/>
            <a:ext cx="240" cy="168"/>
          </p:xfrm>
          <a:graphic>
            <a:graphicData uri="http://schemas.openxmlformats.org/presentationml/2006/ole">
              <mc:AlternateContent xmlns:mc="http://schemas.openxmlformats.org/markup-compatibility/2006">
                <mc:Choice xmlns:v="urn:schemas-microsoft-com:vml" Requires="v">
                  <p:oleObj spid="_x0000_s57714" name="公式" r:id="rId3" imgW="253800" imgH="177480" progId="Equation.3">
                    <p:embed/>
                  </p:oleObj>
                </mc:Choice>
                <mc:Fallback>
                  <p:oleObj name="公式" r:id="rId3" imgW="253800" imgH="1774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4" y="1591"/>
                          <a:ext cx="240" cy="1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23" name="Object 31"/>
            <p:cNvGraphicFramePr>
              <a:graphicFrameLocks noChangeAspect="1"/>
            </p:cNvGraphicFramePr>
            <p:nvPr/>
          </p:nvGraphicFramePr>
          <p:xfrm>
            <a:off x="5226" y="2198"/>
            <a:ext cx="240" cy="168"/>
          </p:xfrm>
          <a:graphic>
            <a:graphicData uri="http://schemas.openxmlformats.org/presentationml/2006/ole">
              <mc:AlternateContent xmlns:mc="http://schemas.openxmlformats.org/markup-compatibility/2006">
                <mc:Choice xmlns:v="urn:schemas-microsoft-com:vml" Requires="v">
                  <p:oleObj spid="_x0000_s57715" name="公式" r:id="rId5" imgW="253800" imgH="177480" progId="Equation.3">
                    <p:embed/>
                  </p:oleObj>
                </mc:Choice>
                <mc:Fallback>
                  <p:oleObj name="公式" r:id="rId5" imgW="253800" imgH="1774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26" y="2198"/>
                          <a:ext cx="240" cy="1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24" name="Object 32"/>
            <p:cNvGraphicFramePr>
              <a:graphicFrameLocks noChangeAspect="1"/>
            </p:cNvGraphicFramePr>
            <p:nvPr/>
          </p:nvGraphicFramePr>
          <p:xfrm>
            <a:off x="4575" y="2856"/>
            <a:ext cx="240" cy="168"/>
          </p:xfrm>
          <a:graphic>
            <a:graphicData uri="http://schemas.openxmlformats.org/presentationml/2006/ole">
              <mc:AlternateContent xmlns:mc="http://schemas.openxmlformats.org/markup-compatibility/2006">
                <mc:Choice xmlns:v="urn:schemas-microsoft-com:vml" Requires="v">
                  <p:oleObj spid="_x0000_s57716" name="公式" r:id="rId7" imgW="253800" imgH="177480" progId="Equation.3">
                    <p:embed/>
                  </p:oleObj>
                </mc:Choice>
                <mc:Fallback>
                  <p:oleObj name="公式" r:id="rId7" imgW="253800" imgH="1774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5" y="2856"/>
                          <a:ext cx="240" cy="1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25" name="Object 33"/>
            <p:cNvGraphicFramePr>
              <a:graphicFrameLocks noChangeAspect="1"/>
            </p:cNvGraphicFramePr>
            <p:nvPr/>
          </p:nvGraphicFramePr>
          <p:xfrm>
            <a:off x="3872" y="2217"/>
            <a:ext cx="240" cy="168"/>
          </p:xfrm>
          <a:graphic>
            <a:graphicData uri="http://schemas.openxmlformats.org/presentationml/2006/ole">
              <mc:AlternateContent xmlns:mc="http://schemas.openxmlformats.org/markup-compatibility/2006">
                <mc:Choice xmlns:v="urn:schemas-microsoft-com:vml" Requires="v">
                  <p:oleObj spid="_x0000_s57717" name="公式" r:id="rId9" imgW="253800" imgH="177480" progId="Equation.3">
                    <p:embed/>
                  </p:oleObj>
                </mc:Choice>
                <mc:Fallback>
                  <p:oleObj name="公式" r:id="rId9" imgW="253800" imgH="17748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72" y="2217"/>
                          <a:ext cx="240" cy="1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26" name="Object 34"/>
            <p:cNvGraphicFramePr>
              <a:graphicFrameLocks noChangeAspect="1"/>
            </p:cNvGraphicFramePr>
            <p:nvPr/>
          </p:nvGraphicFramePr>
          <p:xfrm>
            <a:off x="4567" y="1943"/>
            <a:ext cx="240" cy="168"/>
          </p:xfrm>
          <a:graphic>
            <a:graphicData uri="http://schemas.openxmlformats.org/presentationml/2006/ole">
              <mc:AlternateContent xmlns:mc="http://schemas.openxmlformats.org/markup-compatibility/2006">
                <mc:Choice xmlns:v="urn:schemas-microsoft-com:vml" Requires="v">
                  <p:oleObj spid="_x0000_s57718" name="Equation" r:id="rId11" imgW="253800" imgH="177480" progId="Equation.DSMT4">
                    <p:embed/>
                  </p:oleObj>
                </mc:Choice>
                <mc:Fallback>
                  <p:oleObj name="Equation" r:id="rId11" imgW="253800" imgH="17748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67" y="1943"/>
                          <a:ext cx="240" cy="1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27" name="Object 35"/>
            <p:cNvGraphicFramePr>
              <a:graphicFrameLocks noChangeAspect="1"/>
            </p:cNvGraphicFramePr>
            <p:nvPr/>
          </p:nvGraphicFramePr>
          <p:xfrm>
            <a:off x="4871" y="2230"/>
            <a:ext cx="215" cy="167"/>
          </p:xfrm>
          <a:graphic>
            <a:graphicData uri="http://schemas.openxmlformats.org/presentationml/2006/ole">
              <mc:AlternateContent xmlns:mc="http://schemas.openxmlformats.org/markup-compatibility/2006">
                <mc:Choice xmlns:v="urn:schemas-microsoft-com:vml" Requires="v">
                  <p:oleObj spid="_x0000_s57719" name="公式" r:id="rId13" imgW="228600" imgH="177480" progId="Equation.3">
                    <p:embed/>
                  </p:oleObj>
                </mc:Choice>
                <mc:Fallback>
                  <p:oleObj name="公式" r:id="rId13" imgW="228600" imgH="17748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71" y="2230"/>
                          <a:ext cx="215" cy="1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28" name="Object 36"/>
            <p:cNvGraphicFramePr>
              <a:graphicFrameLocks noChangeAspect="1"/>
            </p:cNvGraphicFramePr>
            <p:nvPr/>
          </p:nvGraphicFramePr>
          <p:xfrm>
            <a:off x="4577" y="2514"/>
            <a:ext cx="215" cy="167"/>
          </p:xfrm>
          <a:graphic>
            <a:graphicData uri="http://schemas.openxmlformats.org/presentationml/2006/ole">
              <mc:AlternateContent xmlns:mc="http://schemas.openxmlformats.org/markup-compatibility/2006">
                <mc:Choice xmlns:v="urn:schemas-microsoft-com:vml" Requires="v">
                  <p:oleObj spid="_x0000_s57720" name="公式" r:id="rId15" imgW="228600" imgH="177480" progId="Equation.3">
                    <p:embed/>
                  </p:oleObj>
                </mc:Choice>
                <mc:Fallback>
                  <p:oleObj name="公式" r:id="rId15" imgW="228600" imgH="17748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77" y="2514"/>
                          <a:ext cx="215" cy="1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29" name="Object 37"/>
            <p:cNvGraphicFramePr>
              <a:graphicFrameLocks noChangeAspect="1"/>
            </p:cNvGraphicFramePr>
            <p:nvPr/>
          </p:nvGraphicFramePr>
          <p:xfrm>
            <a:off x="4241" y="2222"/>
            <a:ext cx="240" cy="168"/>
          </p:xfrm>
          <a:graphic>
            <a:graphicData uri="http://schemas.openxmlformats.org/presentationml/2006/ole">
              <mc:AlternateContent xmlns:mc="http://schemas.openxmlformats.org/markup-compatibility/2006">
                <mc:Choice xmlns:v="urn:schemas-microsoft-com:vml" Requires="v">
                  <p:oleObj spid="_x0000_s57721" name="公式" r:id="rId17" imgW="253800" imgH="177480" progId="Equation.3">
                    <p:embed/>
                  </p:oleObj>
                </mc:Choice>
                <mc:Fallback>
                  <p:oleObj name="公式" r:id="rId17" imgW="253800" imgH="17748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241" y="2222"/>
                          <a:ext cx="240" cy="1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4" name="标题 1"/>
          <p:cNvSpPr>
            <a:spLocks noGrp="1"/>
          </p:cNvSpPr>
          <p:nvPr>
            <p:ph type="title"/>
          </p:nvPr>
        </p:nvSpPr>
        <p:spPr>
          <a:xfrm>
            <a:off x="457200" y="274638"/>
            <a:ext cx="8229600" cy="561975"/>
          </a:xfrm>
        </p:spPr>
        <p:txBody>
          <a:bodyPr/>
          <a:lstStyle/>
          <a:p>
            <a:r>
              <a:rPr lang="en-US" altLang="zh-CN" dirty="0"/>
              <a:t>5</a:t>
            </a:r>
            <a:r>
              <a:rPr lang="zh-CN" altLang="en-US" dirty="0"/>
              <a:t>、画时序图</a:t>
            </a:r>
          </a:p>
        </p:txBody>
      </p:sp>
    </p:spTree>
    <p:extLst>
      <p:ext uri="{BB962C8B-B14F-4D97-AF65-F5344CB8AC3E}">
        <p14:creationId xmlns:p14="http://schemas.microsoft.com/office/powerpoint/2010/main" val="68118933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250000"/>
                                  </p:iterate>
                                  <p:childTnLst>
                                    <p:set>
                                      <p:cBhvr>
                                        <p:cTn id="6" dur="1" fill="hold">
                                          <p:stCondLst>
                                            <p:cond delay="0"/>
                                          </p:stCondLst>
                                        </p:cTn>
                                        <p:tgtEl>
                                          <p:spTgt spid="8195"/>
                                        </p:tgtEl>
                                        <p:attrNameLst>
                                          <p:attrName>style.visibility</p:attrName>
                                        </p:attrNameLst>
                                      </p:cBhvr>
                                      <p:to>
                                        <p:strVal val="visible"/>
                                      </p:to>
                                    </p:set>
                                    <p:anim calcmode="discrete" valueType="clr">
                                      <p:cBhvr override="childStyle">
                                        <p:cTn id="7" dur="80"/>
                                        <p:tgtEl>
                                          <p:spTgt spid="8195"/>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8195"/>
                                        </p:tgtEl>
                                        <p:attrNameLst>
                                          <p:attrName>fillcolor</p:attrName>
                                        </p:attrNameLst>
                                      </p:cBhvr>
                                      <p:tavLst>
                                        <p:tav tm="0">
                                          <p:val>
                                            <p:clrVal>
                                              <a:schemeClr val="accent2"/>
                                            </p:clrVal>
                                          </p:val>
                                        </p:tav>
                                        <p:tav tm="50000">
                                          <p:val>
                                            <p:clrVal>
                                              <a:schemeClr val="hlink"/>
                                            </p:clrVal>
                                          </p:val>
                                        </p:tav>
                                      </p:tavLst>
                                    </p:anim>
                                    <p:set>
                                      <p:cBhvr>
                                        <p:cTn id="9" dur="80"/>
                                        <p:tgtEl>
                                          <p:spTgt spid="8195"/>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8" presetClass="entr" presetSubtype="16" fill="hold" nodeType="clickEffect">
                                  <p:stCondLst>
                                    <p:cond delay="0"/>
                                  </p:stCondLst>
                                  <p:childTnLst>
                                    <p:set>
                                      <p:cBhvr>
                                        <p:cTn id="13" dur="1" fill="hold">
                                          <p:stCondLst>
                                            <p:cond delay="0"/>
                                          </p:stCondLst>
                                        </p:cTn>
                                        <p:tgtEl>
                                          <p:spTgt spid="8209"/>
                                        </p:tgtEl>
                                        <p:attrNameLst>
                                          <p:attrName>style.visibility</p:attrName>
                                        </p:attrNameLst>
                                      </p:cBhvr>
                                      <p:to>
                                        <p:strVal val="visible"/>
                                      </p:to>
                                    </p:set>
                                    <p:animEffect transition="in" filter="diamond(in)">
                                      <p:cBhvr>
                                        <p:cTn id="14" dur="2000"/>
                                        <p:tgtEl>
                                          <p:spTgt spid="8209"/>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8202"/>
                                        </p:tgtEl>
                                        <p:attrNameLst>
                                          <p:attrName>style.visibility</p:attrName>
                                        </p:attrNameLst>
                                      </p:cBhvr>
                                      <p:to>
                                        <p:strVal val="visible"/>
                                      </p:to>
                                    </p:set>
                                    <p:animEffect transition="in" filter="fade">
                                      <p:cBhvr>
                                        <p:cTn id="19" dur="1000"/>
                                        <p:tgtEl>
                                          <p:spTgt spid="8202"/>
                                        </p:tgtEl>
                                      </p:cBhvr>
                                    </p:animEffect>
                                    <p:anim calcmode="lin" valueType="num">
                                      <p:cBhvr>
                                        <p:cTn id="20" dur="1000" fill="hold"/>
                                        <p:tgtEl>
                                          <p:spTgt spid="8202"/>
                                        </p:tgtEl>
                                        <p:attrNameLst>
                                          <p:attrName>ppt_x</p:attrName>
                                        </p:attrNameLst>
                                      </p:cBhvr>
                                      <p:tavLst>
                                        <p:tav tm="0">
                                          <p:val>
                                            <p:strVal val="#ppt_x"/>
                                          </p:val>
                                        </p:tav>
                                        <p:tav tm="100000">
                                          <p:val>
                                            <p:strVal val="#ppt_x"/>
                                          </p:val>
                                        </p:tav>
                                      </p:tavLst>
                                    </p:anim>
                                    <p:anim calcmode="lin" valueType="num">
                                      <p:cBhvr>
                                        <p:cTn id="21" dur="1000" fill="hold"/>
                                        <p:tgtEl>
                                          <p:spTgt spid="8202"/>
                                        </p:tgtEl>
                                        <p:attrNameLst>
                                          <p:attrName>ppt_y</p:attrName>
                                        </p:attrNameLst>
                                      </p:cBhvr>
                                      <p:tavLst>
                                        <p:tav tm="0">
                                          <p:val>
                                            <p:strVal val="#ppt_y+.1"/>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8203"/>
                                        </p:tgtEl>
                                        <p:attrNameLst>
                                          <p:attrName>style.visibility</p:attrName>
                                        </p:attrNameLst>
                                      </p:cBhvr>
                                      <p:to>
                                        <p:strVal val="visible"/>
                                      </p:to>
                                    </p:set>
                                    <p:animEffect transition="in" filter="fade">
                                      <p:cBhvr>
                                        <p:cTn id="26" dur="2000"/>
                                        <p:tgtEl>
                                          <p:spTgt spid="8203"/>
                                        </p:tgtEl>
                                      </p:cBhvr>
                                    </p:animEffect>
                                    <p:anim calcmode="lin" valueType="num">
                                      <p:cBhvr>
                                        <p:cTn id="27" dur="2000" fill="hold"/>
                                        <p:tgtEl>
                                          <p:spTgt spid="8203"/>
                                        </p:tgtEl>
                                        <p:attrNameLst>
                                          <p:attrName>ppt_x</p:attrName>
                                        </p:attrNameLst>
                                      </p:cBhvr>
                                      <p:tavLst>
                                        <p:tav tm="0">
                                          <p:val>
                                            <p:strVal val="#ppt_x"/>
                                          </p:val>
                                        </p:tav>
                                        <p:tav tm="100000">
                                          <p:val>
                                            <p:strVal val="#ppt_x"/>
                                          </p:val>
                                        </p:tav>
                                      </p:tavLst>
                                    </p:anim>
                                    <p:anim calcmode="lin" valueType="num">
                                      <p:cBhvr>
                                        <p:cTn id="28" dur="2000" fill="hold"/>
                                        <p:tgtEl>
                                          <p:spTgt spid="8203"/>
                                        </p:tgtEl>
                                        <p:attrNameLst>
                                          <p:attrName>ppt_y</p:attrName>
                                        </p:attrNameLst>
                                      </p:cBhvr>
                                      <p:tavLst>
                                        <p:tav tm="0">
                                          <p:val>
                                            <p:strVal val="#ppt_y+.1"/>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8201"/>
                                        </p:tgtEl>
                                        <p:attrNameLst>
                                          <p:attrName>style.visibility</p:attrName>
                                        </p:attrNameLst>
                                      </p:cBhvr>
                                      <p:to>
                                        <p:strVal val="visible"/>
                                      </p:to>
                                    </p:set>
                                    <p:animEffect transition="in" filter="fade">
                                      <p:cBhvr>
                                        <p:cTn id="33" dur="2000"/>
                                        <p:tgtEl>
                                          <p:spTgt spid="8201"/>
                                        </p:tgtEl>
                                      </p:cBhvr>
                                    </p:animEffect>
                                    <p:anim calcmode="lin" valueType="num">
                                      <p:cBhvr>
                                        <p:cTn id="34" dur="2000" fill="hold"/>
                                        <p:tgtEl>
                                          <p:spTgt spid="8201"/>
                                        </p:tgtEl>
                                        <p:attrNameLst>
                                          <p:attrName>ppt_x</p:attrName>
                                        </p:attrNameLst>
                                      </p:cBhvr>
                                      <p:tavLst>
                                        <p:tav tm="0">
                                          <p:val>
                                            <p:strVal val="#ppt_x"/>
                                          </p:val>
                                        </p:tav>
                                        <p:tav tm="100000">
                                          <p:val>
                                            <p:strVal val="#ppt_x"/>
                                          </p:val>
                                        </p:tav>
                                      </p:tavLst>
                                    </p:anim>
                                    <p:anim calcmode="lin" valueType="num">
                                      <p:cBhvr>
                                        <p:cTn id="35" dur="2000" fill="hold"/>
                                        <p:tgtEl>
                                          <p:spTgt spid="8201"/>
                                        </p:tgtEl>
                                        <p:attrNameLst>
                                          <p:attrName>ppt_y</p:attrName>
                                        </p:attrNameLst>
                                      </p:cBhvr>
                                      <p:tavLst>
                                        <p:tav tm="0">
                                          <p:val>
                                            <p:strVal val="#ppt_y+.1"/>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8196"/>
                                        </p:tgtEl>
                                        <p:attrNameLst>
                                          <p:attrName>style.visibility</p:attrName>
                                        </p:attrNameLst>
                                      </p:cBhvr>
                                      <p:to>
                                        <p:strVal val="visible"/>
                                      </p:to>
                                    </p:set>
                                    <p:animEffect transition="in" filter="fade">
                                      <p:cBhvr>
                                        <p:cTn id="40" dur="2000"/>
                                        <p:tgtEl>
                                          <p:spTgt spid="8196"/>
                                        </p:tgtEl>
                                      </p:cBhvr>
                                    </p:animEffect>
                                    <p:anim calcmode="lin" valueType="num">
                                      <p:cBhvr>
                                        <p:cTn id="41" dur="2000" fill="hold"/>
                                        <p:tgtEl>
                                          <p:spTgt spid="8196"/>
                                        </p:tgtEl>
                                        <p:attrNameLst>
                                          <p:attrName>ppt_x</p:attrName>
                                        </p:attrNameLst>
                                      </p:cBhvr>
                                      <p:tavLst>
                                        <p:tav tm="0">
                                          <p:val>
                                            <p:strVal val="#ppt_x"/>
                                          </p:val>
                                        </p:tav>
                                        <p:tav tm="100000">
                                          <p:val>
                                            <p:strVal val="#ppt_x"/>
                                          </p:val>
                                        </p:tav>
                                      </p:tavLst>
                                    </p:anim>
                                    <p:anim calcmode="lin" valueType="num">
                                      <p:cBhvr>
                                        <p:cTn id="42" dur="2000" fill="hold"/>
                                        <p:tgtEl>
                                          <p:spTgt spid="8196"/>
                                        </p:tgtEl>
                                        <p:attrNameLst>
                                          <p:attrName>ppt_y</p:attrName>
                                        </p:attrNameLst>
                                      </p:cBhvr>
                                      <p:tavLst>
                                        <p:tav tm="0">
                                          <p:val>
                                            <p:strVal val="#ppt_y+.1"/>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8197"/>
                                        </p:tgtEl>
                                        <p:attrNameLst>
                                          <p:attrName>style.visibility</p:attrName>
                                        </p:attrNameLst>
                                      </p:cBhvr>
                                      <p:to>
                                        <p:strVal val="visible"/>
                                      </p:to>
                                    </p:set>
                                    <p:animEffect transition="in" filter="fade">
                                      <p:cBhvr>
                                        <p:cTn id="47" dur="2000"/>
                                        <p:tgtEl>
                                          <p:spTgt spid="8197"/>
                                        </p:tgtEl>
                                      </p:cBhvr>
                                    </p:animEffect>
                                    <p:anim calcmode="lin" valueType="num">
                                      <p:cBhvr>
                                        <p:cTn id="48" dur="2000" fill="hold"/>
                                        <p:tgtEl>
                                          <p:spTgt spid="8197"/>
                                        </p:tgtEl>
                                        <p:attrNameLst>
                                          <p:attrName>ppt_x</p:attrName>
                                        </p:attrNameLst>
                                      </p:cBhvr>
                                      <p:tavLst>
                                        <p:tav tm="0">
                                          <p:val>
                                            <p:strVal val="#ppt_x"/>
                                          </p:val>
                                        </p:tav>
                                        <p:tav tm="100000">
                                          <p:val>
                                            <p:strVal val="#ppt_x"/>
                                          </p:val>
                                        </p:tav>
                                      </p:tavLst>
                                    </p:anim>
                                    <p:anim calcmode="lin" valueType="num">
                                      <p:cBhvr>
                                        <p:cTn id="49" dur="2000" fill="hold"/>
                                        <p:tgtEl>
                                          <p:spTgt spid="8197"/>
                                        </p:tgtEl>
                                        <p:attrNameLst>
                                          <p:attrName>ppt_y</p:attrName>
                                        </p:attrNameLst>
                                      </p:cBhvr>
                                      <p:tavLst>
                                        <p:tav tm="0">
                                          <p:val>
                                            <p:strVal val="#ppt_y+.1"/>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8198"/>
                                        </p:tgtEl>
                                        <p:attrNameLst>
                                          <p:attrName>style.visibility</p:attrName>
                                        </p:attrNameLst>
                                      </p:cBhvr>
                                      <p:to>
                                        <p:strVal val="visible"/>
                                      </p:to>
                                    </p:set>
                                    <p:animEffect transition="in" filter="fade">
                                      <p:cBhvr>
                                        <p:cTn id="54" dur="2000"/>
                                        <p:tgtEl>
                                          <p:spTgt spid="8198"/>
                                        </p:tgtEl>
                                      </p:cBhvr>
                                    </p:animEffect>
                                    <p:anim calcmode="lin" valueType="num">
                                      <p:cBhvr>
                                        <p:cTn id="55" dur="2000" fill="hold"/>
                                        <p:tgtEl>
                                          <p:spTgt spid="8198"/>
                                        </p:tgtEl>
                                        <p:attrNameLst>
                                          <p:attrName>ppt_x</p:attrName>
                                        </p:attrNameLst>
                                      </p:cBhvr>
                                      <p:tavLst>
                                        <p:tav tm="0">
                                          <p:val>
                                            <p:strVal val="#ppt_x"/>
                                          </p:val>
                                        </p:tav>
                                        <p:tav tm="100000">
                                          <p:val>
                                            <p:strVal val="#ppt_x"/>
                                          </p:val>
                                        </p:tav>
                                      </p:tavLst>
                                    </p:anim>
                                    <p:anim calcmode="lin" valueType="num">
                                      <p:cBhvr>
                                        <p:cTn id="56" dur="2000" fill="hold"/>
                                        <p:tgtEl>
                                          <p:spTgt spid="8198"/>
                                        </p:tgtEl>
                                        <p:attrNameLst>
                                          <p:attrName>ppt_y</p:attrName>
                                        </p:attrNameLst>
                                      </p:cBhvr>
                                      <p:tavLst>
                                        <p:tav tm="0">
                                          <p:val>
                                            <p:strVal val="#ppt_y+.1"/>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8199"/>
                                        </p:tgtEl>
                                        <p:attrNameLst>
                                          <p:attrName>style.visibility</p:attrName>
                                        </p:attrNameLst>
                                      </p:cBhvr>
                                      <p:to>
                                        <p:strVal val="visible"/>
                                      </p:to>
                                    </p:set>
                                    <p:animEffect transition="in" filter="fade">
                                      <p:cBhvr>
                                        <p:cTn id="61" dur="2000"/>
                                        <p:tgtEl>
                                          <p:spTgt spid="8199"/>
                                        </p:tgtEl>
                                      </p:cBhvr>
                                    </p:animEffect>
                                    <p:anim calcmode="lin" valueType="num">
                                      <p:cBhvr>
                                        <p:cTn id="62" dur="2000" fill="hold"/>
                                        <p:tgtEl>
                                          <p:spTgt spid="8199"/>
                                        </p:tgtEl>
                                        <p:attrNameLst>
                                          <p:attrName>ppt_x</p:attrName>
                                        </p:attrNameLst>
                                      </p:cBhvr>
                                      <p:tavLst>
                                        <p:tav tm="0">
                                          <p:val>
                                            <p:strVal val="#ppt_x"/>
                                          </p:val>
                                        </p:tav>
                                        <p:tav tm="100000">
                                          <p:val>
                                            <p:strVal val="#ppt_x"/>
                                          </p:val>
                                        </p:tav>
                                      </p:tavLst>
                                    </p:anim>
                                    <p:anim calcmode="lin" valueType="num">
                                      <p:cBhvr>
                                        <p:cTn id="63" dur="2000" fill="hold"/>
                                        <p:tgtEl>
                                          <p:spTgt spid="8199"/>
                                        </p:tgtEl>
                                        <p:attrNameLst>
                                          <p:attrName>ppt_y</p:attrName>
                                        </p:attrNameLst>
                                      </p:cBhvr>
                                      <p:tavLst>
                                        <p:tav tm="0">
                                          <p:val>
                                            <p:strVal val="#ppt_y+.1"/>
                                          </p:val>
                                        </p:tav>
                                        <p:tav tm="100000">
                                          <p:val>
                                            <p:strVal val="#ppt_y"/>
                                          </p:val>
                                        </p:tav>
                                      </p:tavLst>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8200"/>
                                        </p:tgtEl>
                                        <p:attrNameLst>
                                          <p:attrName>style.visibility</p:attrName>
                                        </p:attrNameLst>
                                      </p:cBhvr>
                                      <p:to>
                                        <p:strVal val="visible"/>
                                      </p:to>
                                    </p:set>
                                    <p:animEffect transition="in" filter="fade">
                                      <p:cBhvr>
                                        <p:cTn id="68" dur="2000"/>
                                        <p:tgtEl>
                                          <p:spTgt spid="8200"/>
                                        </p:tgtEl>
                                      </p:cBhvr>
                                    </p:animEffect>
                                    <p:anim calcmode="lin" valueType="num">
                                      <p:cBhvr>
                                        <p:cTn id="69" dur="2000" fill="hold"/>
                                        <p:tgtEl>
                                          <p:spTgt spid="8200"/>
                                        </p:tgtEl>
                                        <p:attrNameLst>
                                          <p:attrName>ppt_x</p:attrName>
                                        </p:attrNameLst>
                                      </p:cBhvr>
                                      <p:tavLst>
                                        <p:tav tm="0">
                                          <p:val>
                                            <p:strVal val="#ppt_x"/>
                                          </p:val>
                                        </p:tav>
                                        <p:tav tm="100000">
                                          <p:val>
                                            <p:strVal val="#ppt_x"/>
                                          </p:val>
                                        </p:tav>
                                      </p:tavLst>
                                    </p:anim>
                                    <p:anim calcmode="lin" valueType="num">
                                      <p:cBhvr>
                                        <p:cTn id="70" dur="2000" fill="hold"/>
                                        <p:tgtEl>
                                          <p:spTgt spid="8200"/>
                                        </p:tgtEl>
                                        <p:attrNameLst>
                                          <p:attrName>ppt_y</p:attrName>
                                        </p:attrNameLst>
                                      </p:cBhvr>
                                      <p:tavLst>
                                        <p:tav tm="0">
                                          <p:val>
                                            <p:strVal val="#ppt_y+.1"/>
                                          </p:val>
                                        </p:tav>
                                        <p:tav tm="100000">
                                          <p:val>
                                            <p:strVal val="#ppt_y"/>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42" presetClass="entr" presetSubtype="0" fill="hold" grpId="0" nodeType="clickEffect">
                                  <p:stCondLst>
                                    <p:cond delay="0"/>
                                  </p:stCondLst>
                                  <p:childTnLst>
                                    <p:set>
                                      <p:cBhvr>
                                        <p:cTn id="74" dur="1" fill="hold">
                                          <p:stCondLst>
                                            <p:cond delay="0"/>
                                          </p:stCondLst>
                                        </p:cTn>
                                        <p:tgtEl>
                                          <p:spTgt spid="8204"/>
                                        </p:tgtEl>
                                        <p:attrNameLst>
                                          <p:attrName>style.visibility</p:attrName>
                                        </p:attrNameLst>
                                      </p:cBhvr>
                                      <p:to>
                                        <p:strVal val="visible"/>
                                      </p:to>
                                    </p:set>
                                    <p:animEffect transition="in" filter="fade">
                                      <p:cBhvr>
                                        <p:cTn id="75" dur="2000"/>
                                        <p:tgtEl>
                                          <p:spTgt spid="8204"/>
                                        </p:tgtEl>
                                      </p:cBhvr>
                                    </p:animEffect>
                                    <p:anim calcmode="lin" valueType="num">
                                      <p:cBhvr>
                                        <p:cTn id="76" dur="2000" fill="hold"/>
                                        <p:tgtEl>
                                          <p:spTgt spid="8204"/>
                                        </p:tgtEl>
                                        <p:attrNameLst>
                                          <p:attrName>ppt_x</p:attrName>
                                        </p:attrNameLst>
                                      </p:cBhvr>
                                      <p:tavLst>
                                        <p:tav tm="0">
                                          <p:val>
                                            <p:strVal val="#ppt_x"/>
                                          </p:val>
                                        </p:tav>
                                        <p:tav tm="100000">
                                          <p:val>
                                            <p:strVal val="#ppt_x"/>
                                          </p:val>
                                        </p:tav>
                                      </p:tavLst>
                                    </p:anim>
                                    <p:anim calcmode="lin" valueType="num">
                                      <p:cBhvr>
                                        <p:cTn id="77" dur="2000" fill="hold"/>
                                        <p:tgtEl>
                                          <p:spTgt spid="820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p:bldP spid="8196" grpId="0"/>
      <p:bldP spid="8197" grpId="0"/>
      <p:bldP spid="8198" grpId="0"/>
      <p:bldP spid="8199" grpId="0"/>
      <p:bldP spid="8200" grpId="0"/>
      <p:bldP spid="8201" grpId="0"/>
      <p:bldP spid="8202" grpId="0"/>
      <p:bldP spid="8203" grpId="0"/>
      <p:bldP spid="820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8" name="Group 2"/>
          <p:cNvGraphicFramePr>
            <a:graphicFrameLocks noGrp="1"/>
          </p:cNvGraphicFramePr>
          <p:nvPr/>
        </p:nvGraphicFramePr>
        <p:xfrm>
          <a:off x="2843213" y="1196975"/>
          <a:ext cx="5784850" cy="1981200"/>
        </p:xfrm>
        <a:graphic>
          <a:graphicData uri="http://schemas.openxmlformats.org/drawingml/2006/table">
            <a:tbl>
              <a:tblPr/>
              <a:tblGrid>
                <a:gridCol w="903287"/>
                <a:gridCol w="555625"/>
                <a:gridCol w="530225"/>
                <a:gridCol w="541338"/>
                <a:gridCol w="542925"/>
                <a:gridCol w="541337"/>
                <a:gridCol w="542925"/>
                <a:gridCol w="542925"/>
                <a:gridCol w="542925"/>
                <a:gridCol w="541338"/>
              </a:tblGrid>
              <a:tr h="3635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hlink"/>
                          </a:solidFill>
                          <a:effectLst/>
                          <a:latin typeface="Arial" charset="0"/>
                          <a:ea typeface="幼圆" pitchFamily="49" charset="-122"/>
                        </a:rPr>
                        <a:t>节拍</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hlink"/>
                          </a:solidFill>
                          <a:effectLst/>
                          <a:latin typeface="幼圆" pitchFamily="49" charset="-122"/>
                          <a:ea typeface="幼圆"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hlink"/>
                          </a:solidFill>
                          <a:effectLst/>
                          <a:latin typeface="幼圆" pitchFamily="49" charset="-122"/>
                          <a:ea typeface="幼圆"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hlink"/>
                          </a:solidFill>
                          <a:effectLst/>
                          <a:latin typeface="幼圆" pitchFamily="49" charset="-122"/>
                          <a:ea typeface="幼圆"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hlink"/>
                          </a:solidFill>
                          <a:effectLst/>
                          <a:latin typeface="幼圆" pitchFamily="49" charset="-122"/>
                          <a:ea typeface="幼圆" pitchFamily="49"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hlink"/>
                          </a:solidFill>
                          <a:effectLst/>
                          <a:latin typeface="幼圆" pitchFamily="49" charset="-122"/>
                          <a:ea typeface="幼圆" pitchFamily="49"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hlink"/>
                          </a:solidFill>
                          <a:effectLst/>
                          <a:latin typeface="幼圆" pitchFamily="49" charset="-122"/>
                          <a:ea typeface="幼圆" pitchFamily="49"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hlink"/>
                          </a:solidFill>
                          <a:effectLst/>
                          <a:latin typeface="幼圆" pitchFamily="49" charset="-122"/>
                          <a:ea typeface="幼圆" pitchFamily="49"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hlink"/>
                          </a:solidFill>
                          <a:effectLst/>
                          <a:latin typeface="幼圆" pitchFamily="49" charset="-122"/>
                          <a:ea typeface="幼圆" pitchFamily="49"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hlink"/>
                          </a:solidFill>
                          <a:effectLst/>
                          <a:latin typeface="幼圆" pitchFamily="49" charset="-122"/>
                          <a:ea typeface="幼圆" pitchFamily="49" charset="-122"/>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r>
              <a:tr h="3635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0000FF"/>
                          </a:solidFill>
                          <a:effectLst/>
                          <a:latin typeface="幼圆" pitchFamily="49" charset="-122"/>
                          <a:ea typeface="幼圆" pitchFamily="49" charset="-122"/>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0000FF"/>
                          </a:solidFill>
                          <a:effectLst/>
                          <a:latin typeface="幼圆" pitchFamily="49" charset="-122"/>
                          <a:ea typeface="幼圆"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0000FF"/>
                          </a:solidFill>
                          <a:effectLst/>
                          <a:latin typeface="幼圆" pitchFamily="49" charset="-122"/>
                          <a:ea typeface="幼圆"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0000FF"/>
                          </a:solidFill>
                          <a:effectLst/>
                          <a:latin typeface="幼圆" pitchFamily="49" charset="-122"/>
                          <a:ea typeface="幼圆"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0000FF"/>
                          </a:solidFill>
                          <a:effectLst/>
                          <a:latin typeface="幼圆" pitchFamily="49" charset="-122"/>
                          <a:ea typeface="幼圆"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0000FF"/>
                          </a:solidFill>
                          <a:effectLst/>
                          <a:latin typeface="幼圆" pitchFamily="49" charset="-122"/>
                          <a:ea typeface="幼圆"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0000FF"/>
                          </a:solidFill>
                          <a:effectLst/>
                          <a:latin typeface="幼圆" pitchFamily="49" charset="-122"/>
                          <a:ea typeface="幼圆"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0000FF"/>
                          </a:solidFill>
                          <a:effectLst/>
                          <a:latin typeface="幼圆" pitchFamily="49" charset="-122"/>
                          <a:ea typeface="幼圆"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0000FF"/>
                          </a:solidFill>
                          <a:effectLst/>
                          <a:latin typeface="幼圆" pitchFamily="49" charset="-122"/>
                          <a:ea typeface="幼圆"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0000FF"/>
                          </a:solidFill>
                          <a:effectLst/>
                          <a:latin typeface="幼圆" pitchFamily="49" charset="-122"/>
                          <a:ea typeface="幼圆" pitchFamily="49"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r>
              <a:tr h="3619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幼圆" pitchFamily="49" charset="-122"/>
                          <a:ea typeface="幼圆" pitchFamily="49" charset="-122"/>
                        </a:rPr>
                        <a:t>y </a:t>
                      </a:r>
                      <a:r>
                        <a:rPr kumimoji="0" lang="en-US" altLang="zh-CN" sz="2000" b="1" i="0" u="none" strike="noStrike" cap="none" normalizeH="0" baseline="30000" smtClean="0">
                          <a:ln>
                            <a:noFill/>
                          </a:ln>
                          <a:solidFill>
                            <a:schemeClr val="tx1"/>
                          </a:solidFill>
                          <a:effectLst/>
                          <a:latin typeface="幼圆" pitchFamily="49" charset="-122"/>
                          <a:ea typeface="幼圆" pitchFamily="49" charset="-122"/>
                        </a:rPr>
                        <a:t>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r>
              <a:tr h="3635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幼圆" pitchFamily="49" charset="-122"/>
                          <a:ea typeface="幼圆" pitchFamily="49" charset="-122"/>
                        </a:rPr>
                        <a:t>y</a:t>
                      </a:r>
                      <a:r>
                        <a:rPr kumimoji="0" lang="en-US" altLang="zh-CN" sz="2000" b="1" i="0" u="none" strike="noStrike" cap="none" normalizeH="0" baseline="30000" smtClean="0">
                          <a:ln>
                            <a:noFill/>
                          </a:ln>
                          <a:solidFill>
                            <a:schemeClr val="tx1"/>
                          </a:solidFill>
                          <a:effectLst/>
                          <a:latin typeface="幼圆" pitchFamily="49" charset="-122"/>
                          <a:ea typeface="幼圆" pitchFamily="49" charset="-122"/>
                        </a:rPr>
                        <a:t>n+1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r>
              <a:tr h="3635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CC0066"/>
                          </a:solidFill>
                          <a:effectLst/>
                          <a:latin typeface="Arial" charset="0"/>
                          <a:ea typeface="幼圆" pitchFamily="49" charset="-122"/>
                        </a:rPr>
                        <a:t>Z</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r>
            </a:tbl>
          </a:graphicData>
        </a:graphic>
      </p:graphicFrame>
      <p:sp>
        <p:nvSpPr>
          <p:cNvPr id="9286" name="Text Box 70"/>
          <p:cNvSpPr txBox="1">
            <a:spLocks noChangeArrowheads="1"/>
          </p:cNvSpPr>
          <p:nvPr/>
        </p:nvSpPr>
        <p:spPr bwMode="auto">
          <a:xfrm>
            <a:off x="3779838" y="1916113"/>
            <a:ext cx="5048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400" b="1">
                <a:solidFill>
                  <a:schemeClr val="hlink"/>
                </a:solidFill>
                <a:ea typeface="幼圆" pitchFamily="49" charset="-122"/>
              </a:rPr>
              <a:t>0</a:t>
            </a:r>
          </a:p>
        </p:txBody>
      </p:sp>
      <p:sp>
        <p:nvSpPr>
          <p:cNvPr id="9287" name="Rectangle 71"/>
          <p:cNvSpPr>
            <a:spLocks noChangeArrowheads="1"/>
          </p:cNvSpPr>
          <p:nvPr/>
        </p:nvSpPr>
        <p:spPr bwMode="auto">
          <a:xfrm>
            <a:off x="3843338" y="2343150"/>
            <a:ext cx="35401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a:solidFill>
                  <a:schemeClr val="accent2"/>
                </a:solidFill>
                <a:ea typeface="幼圆" pitchFamily="49" charset="-122"/>
              </a:rPr>
              <a:t>3</a:t>
            </a:r>
          </a:p>
        </p:txBody>
      </p:sp>
      <p:sp>
        <p:nvSpPr>
          <p:cNvPr id="9288" name="Rectangle 72"/>
          <p:cNvSpPr>
            <a:spLocks noChangeArrowheads="1"/>
          </p:cNvSpPr>
          <p:nvPr/>
        </p:nvSpPr>
        <p:spPr bwMode="auto">
          <a:xfrm>
            <a:off x="4379913" y="1916113"/>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400">
                <a:solidFill>
                  <a:schemeClr val="accent2"/>
                </a:solidFill>
                <a:ea typeface="幼圆" pitchFamily="49" charset="-122"/>
              </a:rPr>
              <a:t>3</a:t>
            </a:r>
          </a:p>
        </p:txBody>
      </p:sp>
      <p:sp>
        <p:nvSpPr>
          <p:cNvPr id="9289" name="Rectangle 73"/>
          <p:cNvSpPr>
            <a:spLocks noChangeArrowheads="1"/>
          </p:cNvSpPr>
          <p:nvPr/>
        </p:nvSpPr>
        <p:spPr bwMode="auto">
          <a:xfrm>
            <a:off x="4348163" y="2343150"/>
            <a:ext cx="35401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a:solidFill>
                  <a:schemeClr val="accent2"/>
                </a:solidFill>
                <a:ea typeface="幼圆" pitchFamily="49" charset="-122"/>
              </a:rPr>
              <a:t>2</a:t>
            </a:r>
          </a:p>
        </p:txBody>
      </p:sp>
      <p:sp>
        <p:nvSpPr>
          <p:cNvPr id="9290" name="Rectangle 74"/>
          <p:cNvSpPr>
            <a:spLocks noChangeArrowheads="1"/>
          </p:cNvSpPr>
          <p:nvPr/>
        </p:nvSpPr>
        <p:spPr bwMode="auto">
          <a:xfrm>
            <a:off x="4924425" y="1935163"/>
            <a:ext cx="3540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a:solidFill>
                  <a:schemeClr val="accent2"/>
                </a:solidFill>
                <a:ea typeface="幼圆" pitchFamily="49" charset="-122"/>
              </a:rPr>
              <a:t>2</a:t>
            </a:r>
          </a:p>
        </p:txBody>
      </p:sp>
      <p:sp>
        <p:nvSpPr>
          <p:cNvPr id="9291" name="Rectangle 75"/>
          <p:cNvSpPr>
            <a:spLocks noChangeArrowheads="1"/>
          </p:cNvSpPr>
          <p:nvPr/>
        </p:nvSpPr>
        <p:spPr bwMode="auto">
          <a:xfrm>
            <a:off x="5500688" y="1935163"/>
            <a:ext cx="35401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a:solidFill>
                  <a:schemeClr val="accent2"/>
                </a:solidFill>
                <a:ea typeface="幼圆" pitchFamily="49" charset="-122"/>
              </a:rPr>
              <a:t>1</a:t>
            </a:r>
          </a:p>
        </p:txBody>
      </p:sp>
      <p:sp>
        <p:nvSpPr>
          <p:cNvPr id="9292" name="Rectangle 76"/>
          <p:cNvSpPr>
            <a:spLocks noChangeArrowheads="1"/>
          </p:cNvSpPr>
          <p:nvPr/>
        </p:nvSpPr>
        <p:spPr bwMode="auto">
          <a:xfrm>
            <a:off x="6003925" y="1935163"/>
            <a:ext cx="3540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a:solidFill>
                  <a:schemeClr val="accent2"/>
                </a:solidFill>
                <a:ea typeface="幼圆" pitchFamily="49" charset="-122"/>
              </a:rPr>
              <a:t>0</a:t>
            </a:r>
          </a:p>
        </p:txBody>
      </p:sp>
      <p:sp>
        <p:nvSpPr>
          <p:cNvPr id="9293" name="Rectangle 77"/>
          <p:cNvSpPr>
            <a:spLocks noChangeArrowheads="1"/>
          </p:cNvSpPr>
          <p:nvPr/>
        </p:nvSpPr>
        <p:spPr bwMode="auto">
          <a:xfrm>
            <a:off x="5500688" y="2343150"/>
            <a:ext cx="35401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a:solidFill>
                  <a:schemeClr val="accent2"/>
                </a:solidFill>
                <a:ea typeface="幼圆" pitchFamily="49" charset="-122"/>
              </a:rPr>
              <a:t>0</a:t>
            </a:r>
          </a:p>
        </p:txBody>
      </p:sp>
      <p:sp>
        <p:nvSpPr>
          <p:cNvPr id="9294" name="Rectangle 78"/>
          <p:cNvSpPr>
            <a:spLocks noChangeArrowheads="1"/>
          </p:cNvSpPr>
          <p:nvPr/>
        </p:nvSpPr>
        <p:spPr bwMode="auto">
          <a:xfrm>
            <a:off x="8164513" y="1935163"/>
            <a:ext cx="35401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a:solidFill>
                  <a:schemeClr val="accent2"/>
                </a:solidFill>
                <a:ea typeface="幼圆" pitchFamily="49" charset="-122"/>
              </a:rPr>
              <a:t>0</a:t>
            </a:r>
          </a:p>
        </p:txBody>
      </p:sp>
      <p:sp>
        <p:nvSpPr>
          <p:cNvPr id="9295" name="Rectangle 79"/>
          <p:cNvSpPr>
            <a:spLocks noChangeArrowheads="1"/>
          </p:cNvSpPr>
          <p:nvPr/>
        </p:nvSpPr>
        <p:spPr bwMode="auto">
          <a:xfrm>
            <a:off x="7659688" y="2343150"/>
            <a:ext cx="35401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a:solidFill>
                  <a:schemeClr val="accent2"/>
                </a:solidFill>
                <a:ea typeface="幼圆" pitchFamily="49" charset="-122"/>
              </a:rPr>
              <a:t>0</a:t>
            </a:r>
          </a:p>
        </p:txBody>
      </p:sp>
      <p:sp>
        <p:nvSpPr>
          <p:cNvPr id="9296" name="Rectangle 80"/>
          <p:cNvSpPr>
            <a:spLocks noChangeArrowheads="1"/>
          </p:cNvSpPr>
          <p:nvPr/>
        </p:nvSpPr>
        <p:spPr bwMode="auto">
          <a:xfrm>
            <a:off x="3843338" y="2727325"/>
            <a:ext cx="35401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a:solidFill>
                  <a:srgbClr val="CC0066"/>
                </a:solidFill>
                <a:ea typeface="幼圆" pitchFamily="49" charset="-122"/>
              </a:rPr>
              <a:t>0</a:t>
            </a:r>
          </a:p>
        </p:txBody>
      </p:sp>
      <p:sp>
        <p:nvSpPr>
          <p:cNvPr id="9297" name="Rectangle 81"/>
          <p:cNvSpPr>
            <a:spLocks noChangeArrowheads="1"/>
          </p:cNvSpPr>
          <p:nvPr/>
        </p:nvSpPr>
        <p:spPr bwMode="auto">
          <a:xfrm>
            <a:off x="5500688" y="2727325"/>
            <a:ext cx="35401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a:solidFill>
                  <a:srgbClr val="CC0066"/>
                </a:solidFill>
                <a:ea typeface="幼圆" pitchFamily="49" charset="-122"/>
              </a:rPr>
              <a:t>0</a:t>
            </a:r>
          </a:p>
        </p:txBody>
      </p:sp>
      <p:sp>
        <p:nvSpPr>
          <p:cNvPr id="9298" name="Rectangle 82"/>
          <p:cNvSpPr>
            <a:spLocks noChangeArrowheads="1"/>
          </p:cNvSpPr>
          <p:nvPr/>
        </p:nvSpPr>
        <p:spPr bwMode="auto">
          <a:xfrm>
            <a:off x="8164513" y="2727325"/>
            <a:ext cx="35401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a:solidFill>
                  <a:srgbClr val="CC0066"/>
                </a:solidFill>
                <a:ea typeface="幼圆" pitchFamily="49" charset="-122"/>
              </a:rPr>
              <a:t>0</a:t>
            </a:r>
          </a:p>
        </p:txBody>
      </p:sp>
      <p:sp>
        <p:nvSpPr>
          <p:cNvPr id="9299" name="Rectangle 83"/>
          <p:cNvSpPr>
            <a:spLocks noChangeArrowheads="1"/>
          </p:cNvSpPr>
          <p:nvPr/>
        </p:nvSpPr>
        <p:spPr bwMode="auto">
          <a:xfrm>
            <a:off x="6532563" y="1935163"/>
            <a:ext cx="35401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a:solidFill>
                  <a:schemeClr val="accent2"/>
                </a:solidFill>
                <a:ea typeface="幼圆" pitchFamily="49" charset="-122"/>
              </a:rPr>
              <a:t>1</a:t>
            </a:r>
          </a:p>
        </p:txBody>
      </p:sp>
      <p:sp>
        <p:nvSpPr>
          <p:cNvPr id="9300" name="Rectangle 84"/>
          <p:cNvSpPr>
            <a:spLocks noChangeArrowheads="1"/>
          </p:cNvSpPr>
          <p:nvPr/>
        </p:nvSpPr>
        <p:spPr bwMode="auto">
          <a:xfrm>
            <a:off x="6003925" y="2343150"/>
            <a:ext cx="3540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a:solidFill>
                  <a:schemeClr val="accent2"/>
                </a:solidFill>
                <a:ea typeface="幼圆" pitchFamily="49" charset="-122"/>
              </a:rPr>
              <a:t>1</a:t>
            </a:r>
          </a:p>
        </p:txBody>
      </p:sp>
      <p:sp>
        <p:nvSpPr>
          <p:cNvPr id="9301" name="Rectangle 85"/>
          <p:cNvSpPr>
            <a:spLocks noChangeArrowheads="1"/>
          </p:cNvSpPr>
          <p:nvPr/>
        </p:nvSpPr>
        <p:spPr bwMode="auto">
          <a:xfrm>
            <a:off x="8164513" y="2343150"/>
            <a:ext cx="35401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a:solidFill>
                  <a:schemeClr val="accent2"/>
                </a:solidFill>
                <a:ea typeface="幼圆" pitchFamily="49" charset="-122"/>
              </a:rPr>
              <a:t>3</a:t>
            </a:r>
          </a:p>
        </p:txBody>
      </p:sp>
      <p:sp>
        <p:nvSpPr>
          <p:cNvPr id="9302" name="Rectangle 86"/>
          <p:cNvSpPr>
            <a:spLocks noChangeArrowheads="1"/>
          </p:cNvSpPr>
          <p:nvPr/>
        </p:nvSpPr>
        <p:spPr bwMode="auto">
          <a:xfrm>
            <a:off x="7085013" y="1935163"/>
            <a:ext cx="35401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a:solidFill>
                  <a:schemeClr val="accent2"/>
                </a:solidFill>
                <a:ea typeface="幼圆" pitchFamily="49" charset="-122"/>
              </a:rPr>
              <a:t>2</a:t>
            </a:r>
          </a:p>
        </p:txBody>
      </p:sp>
      <p:sp>
        <p:nvSpPr>
          <p:cNvPr id="9303" name="Rectangle 87"/>
          <p:cNvSpPr>
            <a:spLocks noChangeArrowheads="1"/>
          </p:cNvSpPr>
          <p:nvPr/>
        </p:nvSpPr>
        <p:spPr bwMode="auto">
          <a:xfrm>
            <a:off x="6532563" y="2324100"/>
            <a:ext cx="35401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400">
                <a:solidFill>
                  <a:schemeClr val="accent2"/>
                </a:solidFill>
                <a:ea typeface="幼圆" pitchFamily="49" charset="-122"/>
              </a:rPr>
              <a:t>2</a:t>
            </a:r>
          </a:p>
        </p:txBody>
      </p:sp>
      <p:sp>
        <p:nvSpPr>
          <p:cNvPr id="9304" name="Rectangle 88"/>
          <p:cNvSpPr>
            <a:spLocks noChangeArrowheads="1"/>
          </p:cNvSpPr>
          <p:nvPr/>
        </p:nvSpPr>
        <p:spPr bwMode="auto">
          <a:xfrm>
            <a:off x="7659688" y="1916113"/>
            <a:ext cx="35401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400">
                <a:solidFill>
                  <a:schemeClr val="accent2"/>
                </a:solidFill>
                <a:ea typeface="幼圆" pitchFamily="49" charset="-122"/>
              </a:rPr>
              <a:t>3</a:t>
            </a:r>
          </a:p>
        </p:txBody>
      </p:sp>
      <p:sp>
        <p:nvSpPr>
          <p:cNvPr id="9305" name="Rectangle 89"/>
          <p:cNvSpPr>
            <a:spLocks noChangeArrowheads="1"/>
          </p:cNvSpPr>
          <p:nvPr/>
        </p:nvSpPr>
        <p:spPr bwMode="auto">
          <a:xfrm>
            <a:off x="7085013" y="2324100"/>
            <a:ext cx="35401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400">
                <a:solidFill>
                  <a:schemeClr val="accent2"/>
                </a:solidFill>
                <a:ea typeface="幼圆" pitchFamily="49" charset="-122"/>
              </a:rPr>
              <a:t>3</a:t>
            </a:r>
          </a:p>
        </p:txBody>
      </p:sp>
      <p:sp>
        <p:nvSpPr>
          <p:cNvPr id="9306" name="Rectangle 90"/>
          <p:cNvSpPr>
            <a:spLocks noChangeArrowheads="1"/>
          </p:cNvSpPr>
          <p:nvPr/>
        </p:nvSpPr>
        <p:spPr bwMode="auto">
          <a:xfrm>
            <a:off x="4924425" y="2324100"/>
            <a:ext cx="3540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400">
                <a:solidFill>
                  <a:schemeClr val="accent2"/>
                </a:solidFill>
                <a:ea typeface="幼圆" pitchFamily="49" charset="-122"/>
              </a:rPr>
              <a:t>1</a:t>
            </a:r>
          </a:p>
        </p:txBody>
      </p:sp>
      <p:sp>
        <p:nvSpPr>
          <p:cNvPr id="9307" name="Rectangle 91"/>
          <p:cNvSpPr>
            <a:spLocks noChangeArrowheads="1"/>
          </p:cNvSpPr>
          <p:nvPr/>
        </p:nvSpPr>
        <p:spPr bwMode="auto">
          <a:xfrm>
            <a:off x="4348163" y="2708275"/>
            <a:ext cx="35401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400" b="1">
                <a:solidFill>
                  <a:srgbClr val="CC0066"/>
                </a:solidFill>
                <a:ea typeface="幼圆" pitchFamily="49" charset="-122"/>
              </a:rPr>
              <a:t>1</a:t>
            </a:r>
          </a:p>
        </p:txBody>
      </p:sp>
      <p:sp>
        <p:nvSpPr>
          <p:cNvPr id="9308" name="Rectangle 92"/>
          <p:cNvSpPr>
            <a:spLocks noChangeArrowheads="1"/>
          </p:cNvSpPr>
          <p:nvPr/>
        </p:nvSpPr>
        <p:spPr bwMode="auto">
          <a:xfrm>
            <a:off x="4924425" y="2708275"/>
            <a:ext cx="3540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400" b="1">
                <a:solidFill>
                  <a:srgbClr val="CC0066"/>
                </a:solidFill>
                <a:ea typeface="幼圆" pitchFamily="49" charset="-122"/>
              </a:rPr>
              <a:t>1</a:t>
            </a:r>
          </a:p>
        </p:txBody>
      </p:sp>
      <p:sp>
        <p:nvSpPr>
          <p:cNvPr id="9309" name="Rectangle 93"/>
          <p:cNvSpPr>
            <a:spLocks noChangeArrowheads="1"/>
          </p:cNvSpPr>
          <p:nvPr/>
        </p:nvSpPr>
        <p:spPr bwMode="auto">
          <a:xfrm>
            <a:off x="6003925" y="2708275"/>
            <a:ext cx="3540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400" b="1">
                <a:solidFill>
                  <a:srgbClr val="CC0066"/>
                </a:solidFill>
                <a:ea typeface="幼圆" pitchFamily="49" charset="-122"/>
              </a:rPr>
              <a:t>1</a:t>
            </a:r>
          </a:p>
        </p:txBody>
      </p:sp>
      <p:sp>
        <p:nvSpPr>
          <p:cNvPr id="9310" name="Rectangle 94"/>
          <p:cNvSpPr>
            <a:spLocks noChangeArrowheads="1"/>
          </p:cNvSpPr>
          <p:nvPr/>
        </p:nvSpPr>
        <p:spPr bwMode="auto">
          <a:xfrm>
            <a:off x="6532563" y="2708275"/>
            <a:ext cx="35401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400" b="1">
                <a:solidFill>
                  <a:srgbClr val="CC0066"/>
                </a:solidFill>
                <a:ea typeface="幼圆" pitchFamily="49" charset="-122"/>
              </a:rPr>
              <a:t>1</a:t>
            </a:r>
          </a:p>
        </p:txBody>
      </p:sp>
      <p:sp>
        <p:nvSpPr>
          <p:cNvPr id="9311" name="Rectangle 95"/>
          <p:cNvSpPr>
            <a:spLocks noChangeArrowheads="1"/>
          </p:cNvSpPr>
          <p:nvPr/>
        </p:nvSpPr>
        <p:spPr bwMode="auto">
          <a:xfrm>
            <a:off x="7085013" y="2708275"/>
            <a:ext cx="35401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400" b="1">
                <a:solidFill>
                  <a:srgbClr val="CC0066"/>
                </a:solidFill>
                <a:ea typeface="幼圆" pitchFamily="49" charset="-122"/>
              </a:rPr>
              <a:t>1</a:t>
            </a:r>
          </a:p>
        </p:txBody>
      </p:sp>
      <p:sp>
        <p:nvSpPr>
          <p:cNvPr id="9312" name="Rectangle 96"/>
          <p:cNvSpPr>
            <a:spLocks noChangeArrowheads="1"/>
          </p:cNvSpPr>
          <p:nvPr/>
        </p:nvSpPr>
        <p:spPr bwMode="auto">
          <a:xfrm>
            <a:off x="7659688" y="2708275"/>
            <a:ext cx="35401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400" b="1">
                <a:solidFill>
                  <a:srgbClr val="CC0066"/>
                </a:solidFill>
                <a:ea typeface="幼圆" pitchFamily="49" charset="-122"/>
              </a:rPr>
              <a:t>1</a:t>
            </a:r>
          </a:p>
        </p:txBody>
      </p:sp>
      <p:sp>
        <p:nvSpPr>
          <p:cNvPr id="9313" name="Rectangle 97"/>
          <p:cNvSpPr>
            <a:spLocks noChangeArrowheads="1"/>
          </p:cNvSpPr>
          <p:nvPr/>
        </p:nvSpPr>
        <p:spPr bwMode="auto">
          <a:xfrm>
            <a:off x="2713038" y="3827463"/>
            <a:ext cx="585311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400" b="1">
                <a:latin typeface="楷体_GB2312" pitchFamily="49" charset="-122"/>
                <a:ea typeface="楷体_GB2312" pitchFamily="49" charset="-122"/>
              </a:rPr>
              <a:t>☆ </a:t>
            </a:r>
            <a:r>
              <a:rPr lang="zh-CN" altLang="en-US" sz="2400" b="1">
                <a:latin typeface="楷体_GB2312" pitchFamily="49" charset="-122"/>
                <a:ea typeface="楷体_GB2312" pitchFamily="49" charset="-122"/>
              </a:rPr>
              <a:t>当前节拍的次态作为下一个节拍的现态</a:t>
            </a:r>
          </a:p>
        </p:txBody>
      </p:sp>
      <p:sp>
        <p:nvSpPr>
          <p:cNvPr id="9314" name="Rectangle 98"/>
          <p:cNvSpPr>
            <a:spLocks noChangeArrowheads="1"/>
          </p:cNvSpPr>
          <p:nvPr/>
        </p:nvSpPr>
        <p:spPr bwMode="auto">
          <a:xfrm>
            <a:off x="2735263" y="3294063"/>
            <a:ext cx="608488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latin typeface="楷体_GB2312" pitchFamily="49" charset="-122"/>
                <a:ea typeface="楷体_GB2312" pitchFamily="49" charset="-122"/>
              </a:rPr>
              <a:t>☆ </a:t>
            </a:r>
            <a:r>
              <a:rPr lang="zh-CN" altLang="en-US" sz="2400" b="1">
                <a:latin typeface="楷体_GB2312" pitchFamily="49" charset="-122"/>
                <a:ea typeface="楷体_GB2312" pitchFamily="49" charset="-122"/>
              </a:rPr>
              <a:t>节拍</a:t>
            </a:r>
            <a:r>
              <a:rPr lang="en-US" altLang="zh-CN" sz="2400" b="1">
                <a:latin typeface="楷体_GB2312" pitchFamily="49" charset="-122"/>
                <a:ea typeface="楷体_GB2312" pitchFamily="49" charset="-122"/>
              </a:rPr>
              <a:t>1</a:t>
            </a:r>
            <a:r>
              <a:rPr lang="zh-CN" altLang="en-US" sz="2400" b="1">
                <a:latin typeface="楷体_GB2312" pitchFamily="49" charset="-122"/>
                <a:ea typeface="楷体_GB2312" pitchFamily="49" charset="-122"/>
              </a:rPr>
              <a:t>，现态</a:t>
            </a:r>
            <a:r>
              <a:rPr lang="en-US" altLang="zh-CN" sz="2400" b="1">
                <a:latin typeface="楷体_GB2312" pitchFamily="49" charset="-122"/>
                <a:ea typeface="楷体_GB2312" pitchFamily="49" charset="-122"/>
              </a:rPr>
              <a:t>0,X </a:t>
            </a:r>
            <a:r>
              <a:rPr lang="zh-CN" altLang="en-US" sz="2400" b="1">
                <a:latin typeface="楷体_GB2312" pitchFamily="49" charset="-122"/>
                <a:ea typeface="楷体_GB2312" pitchFamily="49" charset="-122"/>
              </a:rPr>
              <a:t>输入</a:t>
            </a:r>
            <a:r>
              <a:rPr lang="en-US" altLang="zh-CN" sz="2400" b="1">
                <a:latin typeface="楷体_GB2312" pitchFamily="49" charset="-122"/>
                <a:ea typeface="楷体_GB2312" pitchFamily="49" charset="-122"/>
              </a:rPr>
              <a:t>1,</a:t>
            </a:r>
            <a:r>
              <a:rPr lang="zh-CN" altLang="en-US" sz="2400" b="1">
                <a:latin typeface="楷体_GB2312" pitchFamily="49" charset="-122"/>
                <a:ea typeface="楷体_GB2312" pitchFamily="49" charset="-122"/>
              </a:rPr>
              <a:t>次态</a:t>
            </a:r>
            <a:r>
              <a:rPr lang="en-US" altLang="zh-CN" sz="2400" b="1">
                <a:latin typeface="楷体_GB2312" pitchFamily="49" charset="-122"/>
                <a:ea typeface="楷体_GB2312" pitchFamily="49" charset="-122"/>
              </a:rPr>
              <a:t>3,</a:t>
            </a:r>
            <a:r>
              <a:rPr lang="zh-CN" altLang="en-US" sz="2400" b="1">
                <a:latin typeface="楷体_GB2312" pitchFamily="49" charset="-122"/>
                <a:ea typeface="楷体_GB2312" pitchFamily="49" charset="-122"/>
              </a:rPr>
              <a:t>输出</a:t>
            </a:r>
            <a:r>
              <a:rPr lang="en-US" altLang="zh-CN" sz="2400" b="1">
                <a:latin typeface="楷体_GB2312" pitchFamily="49" charset="-122"/>
                <a:ea typeface="楷体_GB2312" pitchFamily="49" charset="-122"/>
              </a:rPr>
              <a:t>0</a:t>
            </a:r>
            <a:r>
              <a:rPr lang="zh-CN" altLang="en-US" sz="2400" b="1">
                <a:latin typeface="楷体_GB2312" pitchFamily="49" charset="-122"/>
                <a:ea typeface="楷体_GB2312" pitchFamily="49" charset="-122"/>
              </a:rPr>
              <a:t>。</a:t>
            </a:r>
          </a:p>
        </p:txBody>
      </p:sp>
      <p:sp>
        <p:nvSpPr>
          <p:cNvPr id="9315" name="Rectangle 99"/>
          <p:cNvSpPr>
            <a:spLocks noChangeArrowheads="1"/>
          </p:cNvSpPr>
          <p:nvPr/>
        </p:nvSpPr>
        <p:spPr bwMode="auto">
          <a:xfrm>
            <a:off x="2711450" y="4367213"/>
            <a:ext cx="58610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a:latin typeface="楷体_GB2312" pitchFamily="49" charset="-122"/>
                <a:ea typeface="楷体_GB2312" pitchFamily="49" charset="-122"/>
              </a:rPr>
              <a:t>☆ </a:t>
            </a:r>
            <a:r>
              <a:rPr lang="zh-CN" altLang="en-US" sz="2400" b="1">
                <a:latin typeface="楷体_GB2312" pitchFamily="49" charset="-122"/>
                <a:ea typeface="楷体_GB2312" pitchFamily="49" charset="-122"/>
              </a:rPr>
              <a:t>节拍</a:t>
            </a:r>
            <a:r>
              <a:rPr lang="en-US" altLang="zh-CN" sz="2400" b="1">
                <a:latin typeface="楷体_GB2312" pitchFamily="49" charset="-122"/>
                <a:ea typeface="楷体_GB2312" pitchFamily="49" charset="-122"/>
              </a:rPr>
              <a:t>2</a:t>
            </a:r>
            <a:r>
              <a:rPr lang="zh-CN" altLang="en-US" sz="2400" b="1">
                <a:latin typeface="楷体_GB2312" pitchFamily="49" charset="-122"/>
                <a:ea typeface="楷体_GB2312" pitchFamily="49" charset="-122"/>
              </a:rPr>
              <a:t>，现态</a:t>
            </a:r>
            <a:r>
              <a:rPr lang="en-US" altLang="zh-CN" sz="2400" b="1">
                <a:latin typeface="楷体_GB2312" pitchFamily="49" charset="-122"/>
                <a:ea typeface="楷体_GB2312" pitchFamily="49" charset="-122"/>
              </a:rPr>
              <a:t>3,X </a:t>
            </a:r>
            <a:r>
              <a:rPr lang="zh-CN" altLang="en-US" sz="2400" b="1">
                <a:latin typeface="楷体_GB2312" pitchFamily="49" charset="-122"/>
                <a:ea typeface="楷体_GB2312" pitchFamily="49" charset="-122"/>
              </a:rPr>
              <a:t>输入</a:t>
            </a:r>
            <a:r>
              <a:rPr lang="en-US" altLang="zh-CN" sz="2400" b="1">
                <a:latin typeface="楷体_GB2312" pitchFamily="49" charset="-122"/>
                <a:ea typeface="楷体_GB2312" pitchFamily="49" charset="-122"/>
              </a:rPr>
              <a:t>1,</a:t>
            </a:r>
            <a:r>
              <a:rPr lang="zh-CN" altLang="en-US" sz="2400" b="1">
                <a:latin typeface="楷体_GB2312" pitchFamily="49" charset="-122"/>
                <a:ea typeface="楷体_GB2312" pitchFamily="49" charset="-122"/>
              </a:rPr>
              <a:t>次态</a:t>
            </a:r>
            <a:r>
              <a:rPr lang="en-US" altLang="zh-CN" sz="2400" b="1">
                <a:latin typeface="楷体_GB2312" pitchFamily="49" charset="-122"/>
                <a:ea typeface="楷体_GB2312" pitchFamily="49" charset="-122"/>
              </a:rPr>
              <a:t>2,</a:t>
            </a:r>
            <a:r>
              <a:rPr lang="zh-CN" altLang="en-US" sz="2400" b="1">
                <a:latin typeface="楷体_GB2312" pitchFamily="49" charset="-122"/>
                <a:ea typeface="楷体_GB2312" pitchFamily="49" charset="-122"/>
              </a:rPr>
              <a:t>输出</a:t>
            </a:r>
            <a:r>
              <a:rPr lang="en-US" altLang="zh-CN" sz="2400" b="1">
                <a:latin typeface="楷体_GB2312" pitchFamily="49" charset="-122"/>
                <a:ea typeface="楷体_GB2312" pitchFamily="49" charset="-122"/>
              </a:rPr>
              <a:t>1</a:t>
            </a:r>
            <a:r>
              <a:rPr lang="zh-CN" altLang="en-US" sz="2400" b="1">
                <a:latin typeface="楷体_GB2312" pitchFamily="49" charset="-122"/>
                <a:ea typeface="楷体_GB2312" pitchFamily="49" charset="-122"/>
              </a:rPr>
              <a:t>。</a:t>
            </a:r>
          </a:p>
        </p:txBody>
      </p:sp>
      <p:sp>
        <p:nvSpPr>
          <p:cNvPr id="9321" name="Oval 105"/>
          <p:cNvSpPr>
            <a:spLocks noChangeArrowheads="1"/>
          </p:cNvSpPr>
          <p:nvPr/>
        </p:nvSpPr>
        <p:spPr bwMode="auto">
          <a:xfrm>
            <a:off x="676275" y="1263650"/>
            <a:ext cx="557213" cy="557213"/>
          </a:xfrm>
          <a:prstGeom prst="ellipse">
            <a:avLst/>
          </a:prstGeom>
          <a:gradFill rotWithShape="1">
            <a:gsLst>
              <a:gs pos="0">
                <a:srgbClr val="FFEBFA"/>
              </a:gs>
              <a:gs pos="30000">
                <a:srgbClr val="C4D6EB"/>
              </a:gs>
              <a:gs pos="60001">
                <a:srgbClr val="85C2FF"/>
              </a:gs>
              <a:gs pos="100000">
                <a:srgbClr val="5E9EFF"/>
              </a:gs>
            </a:gsLst>
            <a:path path="shape">
              <a:fillToRect l="50000" t="50000" r="50000" b="50000"/>
            </a:path>
          </a:gradFill>
          <a:ln w="9525" algn="ctr">
            <a:solidFill>
              <a:srgbClr val="99CC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ea typeface="幼圆" pitchFamily="49" charset="-122"/>
              </a:rPr>
              <a:t>0</a:t>
            </a:r>
          </a:p>
        </p:txBody>
      </p:sp>
      <p:sp>
        <p:nvSpPr>
          <p:cNvPr id="9322" name="Oval 106"/>
          <p:cNvSpPr>
            <a:spLocks noChangeArrowheads="1"/>
          </p:cNvSpPr>
          <p:nvPr/>
        </p:nvSpPr>
        <p:spPr bwMode="auto">
          <a:xfrm>
            <a:off x="679450" y="2405063"/>
            <a:ext cx="557213" cy="557212"/>
          </a:xfrm>
          <a:prstGeom prst="ellipse">
            <a:avLst/>
          </a:prstGeom>
          <a:gradFill rotWithShape="1">
            <a:gsLst>
              <a:gs pos="0">
                <a:srgbClr val="FFEBFA"/>
              </a:gs>
              <a:gs pos="30000">
                <a:srgbClr val="C4D6EB"/>
              </a:gs>
              <a:gs pos="60001">
                <a:srgbClr val="85C2FF"/>
              </a:gs>
              <a:gs pos="100000">
                <a:srgbClr val="5E9EFF"/>
              </a:gs>
            </a:gsLst>
            <a:path path="shape">
              <a:fillToRect l="50000" t="50000" r="50000" b="50000"/>
            </a:path>
          </a:gradFill>
          <a:ln w="9525" algn="ctr">
            <a:solidFill>
              <a:srgbClr val="99CC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ea typeface="幼圆" pitchFamily="49" charset="-122"/>
              </a:rPr>
              <a:t>3</a:t>
            </a:r>
          </a:p>
        </p:txBody>
      </p:sp>
      <p:sp>
        <p:nvSpPr>
          <p:cNvPr id="9323" name="Oval 107"/>
          <p:cNvSpPr>
            <a:spLocks noChangeArrowheads="1"/>
          </p:cNvSpPr>
          <p:nvPr/>
        </p:nvSpPr>
        <p:spPr bwMode="auto">
          <a:xfrm>
            <a:off x="1825625" y="1263650"/>
            <a:ext cx="557213" cy="557213"/>
          </a:xfrm>
          <a:prstGeom prst="ellipse">
            <a:avLst/>
          </a:prstGeom>
          <a:gradFill rotWithShape="1">
            <a:gsLst>
              <a:gs pos="0">
                <a:srgbClr val="FFEBFA"/>
              </a:gs>
              <a:gs pos="30000">
                <a:srgbClr val="C4D6EB"/>
              </a:gs>
              <a:gs pos="60001">
                <a:srgbClr val="85C2FF"/>
              </a:gs>
              <a:gs pos="100000">
                <a:srgbClr val="5E9EFF"/>
              </a:gs>
            </a:gsLst>
            <a:path path="shape">
              <a:fillToRect l="50000" t="50000" r="50000" b="50000"/>
            </a:path>
          </a:gradFill>
          <a:ln w="9525" algn="ctr">
            <a:solidFill>
              <a:srgbClr val="99CC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ea typeface="幼圆" pitchFamily="49" charset="-122"/>
              </a:rPr>
              <a:t>1</a:t>
            </a:r>
          </a:p>
        </p:txBody>
      </p:sp>
      <p:sp>
        <p:nvSpPr>
          <p:cNvPr id="9324" name="Oval 108"/>
          <p:cNvSpPr>
            <a:spLocks noChangeArrowheads="1"/>
          </p:cNvSpPr>
          <p:nvPr/>
        </p:nvSpPr>
        <p:spPr bwMode="auto">
          <a:xfrm>
            <a:off x="1822450" y="2405063"/>
            <a:ext cx="557213" cy="557212"/>
          </a:xfrm>
          <a:prstGeom prst="ellipse">
            <a:avLst/>
          </a:prstGeom>
          <a:gradFill rotWithShape="1">
            <a:gsLst>
              <a:gs pos="0">
                <a:srgbClr val="FFEBFA"/>
              </a:gs>
              <a:gs pos="30000">
                <a:srgbClr val="C4D6EB"/>
              </a:gs>
              <a:gs pos="60001">
                <a:srgbClr val="85C2FF"/>
              </a:gs>
              <a:gs pos="100000">
                <a:srgbClr val="5E9EFF"/>
              </a:gs>
            </a:gsLst>
            <a:path path="shape">
              <a:fillToRect l="50000" t="50000" r="50000" b="50000"/>
            </a:path>
          </a:gradFill>
          <a:ln w="9525" algn="ctr">
            <a:solidFill>
              <a:srgbClr val="99CC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ea typeface="幼圆" pitchFamily="49" charset="-122"/>
              </a:rPr>
              <a:t>2</a:t>
            </a:r>
          </a:p>
        </p:txBody>
      </p:sp>
      <p:grpSp>
        <p:nvGrpSpPr>
          <p:cNvPr id="9325" name="Group 109"/>
          <p:cNvGrpSpPr>
            <a:grpSpLocks/>
          </p:cNvGrpSpPr>
          <p:nvPr/>
        </p:nvGrpSpPr>
        <p:grpSpPr bwMode="auto">
          <a:xfrm>
            <a:off x="1185863" y="969963"/>
            <a:ext cx="660400" cy="363537"/>
            <a:chOff x="747" y="611"/>
            <a:chExt cx="416" cy="229"/>
          </a:xfrm>
        </p:grpSpPr>
        <p:sp>
          <p:nvSpPr>
            <p:cNvPr id="9326" name="Freeform 110"/>
            <p:cNvSpPr>
              <a:spLocks/>
            </p:cNvSpPr>
            <p:nvPr/>
          </p:nvSpPr>
          <p:spPr bwMode="auto">
            <a:xfrm rot="-16200000">
              <a:off x="925" y="602"/>
              <a:ext cx="60" cy="416"/>
            </a:xfrm>
            <a:custGeom>
              <a:avLst/>
              <a:gdLst>
                <a:gd name="T0" fmla="*/ 60 w 60"/>
                <a:gd name="T1" fmla="*/ 416 h 416"/>
                <a:gd name="T2" fmla="*/ 0 w 60"/>
                <a:gd name="T3" fmla="*/ 209 h 416"/>
                <a:gd name="T4" fmla="*/ 59 w 60"/>
                <a:gd name="T5" fmla="*/ 0 h 416"/>
              </a:gdLst>
              <a:ahLst/>
              <a:cxnLst>
                <a:cxn ang="0">
                  <a:pos x="T0" y="T1"/>
                </a:cxn>
                <a:cxn ang="0">
                  <a:pos x="T2" y="T3"/>
                </a:cxn>
                <a:cxn ang="0">
                  <a:pos x="T4" y="T5"/>
                </a:cxn>
              </a:cxnLst>
              <a:rect l="0" t="0" r="r" b="b"/>
              <a:pathLst>
                <a:path w="60" h="416">
                  <a:moveTo>
                    <a:pt x="60" y="416"/>
                  </a:moveTo>
                  <a:cubicBezTo>
                    <a:pt x="30" y="347"/>
                    <a:pt x="0" y="278"/>
                    <a:pt x="0" y="209"/>
                  </a:cubicBezTo>
                  <a:cubicBezTo>
                    <a:pt x="0" y="140"/>
                    <a:pt x="29" y="70"/>
                    <a:pt x="59" y="0"/>
                  </a:cubicBezTo>
                </a:path>
              </a:pathLst>
            </a:custGeom>
            <a:noFill/>
            <a:ln w="19050" cap="flat" cmpd="sng">
              <a:solidFill>
                <a:srgbClr val="0000FF"/>
              </a:solidFill>
              <a:prstDash val="solid"/>
              <a:round/>
              <a:headEnd type="none" w="med" len="me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9327" name="Object 111"/>
            <p:cNvGraphicFramePr>
              <a:graphicFrameLocks noChangeAspect="1"/>
            </p:cNvGraphicFramePr>
            <p:nvPr/>
          </p:nvGraphicFramePr>
          <p:xfrm>
            <a:off x="831" y="611"/>
            <a:ext cx="240" cy="168"/>
          </p:xfrm>
          <a:graphic>
            <a:graphicData uri="http://schemas.openxmlformats.org/presentationml/2006/ole">
              <mc:AlternateContent xmlns:mc="http://schemas.openxmlformats.org/markup-compatibility/2006">
                <mc:Choice xmlns:v="urn:schemas-microsoft-com:vml" Requires="v">
                  <p:oleObj spid="_x0000_s58730" name="公式" r:id="rId3" imgW="253800" imgH="177480" progId="Equation.3">
                    <p:embed/>
                  </p:oleObj>
                </mc:Choice>
                <mc:Fallback>
                  <p:oleObj name="公式" r:id="rId3" imgW="253800" imgH="1774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 y="611"/>
                          <a:ext cx="240" cy="1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328" name="Group 112"/>
          <p:cNvGrpSpPr>
            <a:grpSpLocks/>
          </p:cNvGrpSpPr>
          <p:nvPr/>
        </p:nvGrpSpPr>
        <p:grpSpPr bwMode="auto">
          <a:xfrm>
            <a:off x="2293938" y="1782763"/>
            <a:ext cx="473075" cy="660400"/>
            <a:chOff x="1445" y="1123"/>
            <a:chExt cx="298" cy="416"/>
          </a:xfrm>
        </p:grpSpPr>
        <p:sp>
          <p:nvSpPr>
            <p:cNvPr id="9329" name="Freeform 113"/>
            <p:cNvSpPr>
              <a:spLocks/>
            </p:cNvSpPr>
            <p:nvPr/>
          </p:nvSpPr>
          <p:spPr bwMode="auto">
            <a:xfrm rot="-10800000">
              <a:off x="1445" y="1123"/>
              <a:ext cx="60" cy="416"/>
            </a:xfrm>
            <a:custGeom>
              <a:avLst/>
              <a:gdLst>
                <a:gd name="T0" fmla="*/ 60 w 60"/>
                <a:gd name="T1" fmla="*/ 416 h 416"/>
                <a:gd name="T2" fmla="*/ 0 w 60"/>
                <a:gd name="T3" fmla="*/ 209 h 416"/>
                <a:gd name="T4" fmla="*/ 59 w 60"/>
                <a:gd name="T5" fmla="*/ 0 h 416"/>
              </a:gdLst>
              <a:ahLst/>
              <a:cxnLst>
                <a:cxn ang="0">
                  <a:pos x="T0" y="T1"/>
                </a:cxn>
                <a:cxn ang="0">
                  <a:pos x="T2" y="T3"/>
                </a:cxn>
                <a:cxn ang="0">
                  <a:pos x="T4" y="T5"/>
                </a:cxn>
              </a:cxnLst>
              <a:rect l="0" t="0" r="r" b="b"/>
              <a:pathLst>
                <a:path w="60" h="416">
                  <a:moveTo>
                    <a:pt x="60" y="416"/>
                  </a:moveTo>
                  <a:cubicBezTo>
                    <a:pt x="30" y="347"/>
                    <a:pt x="0" y="278"/>
                    <a:pt x="0" y="209"/>
                  </a:cubicBezTo>
                  <a:cubicBezTo>
                    <a:pt x="0" y="140"/>
                    <a:pt x="29" y="70"/>
                    <a:pt x="59" y="0"/>
                  </a:cubicBezTo>
                </a:path>
              </a:pathLst>
            </a:custGeom>
            <a:noFill/>
            <a:ln w="19050" cap="flat" cmpd="sng">
              <a:solidFill>
                <a:srgbClr val="0000FF"/>
              </a:solidFill>
              <a:prstDash val="solid"/>
              <a:round/>
              <a:headEnd type="none" w="med" len="me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9330" name="Object 114"/>
            <p:cNvGraphicFramePr>
              <a:graphicFrameLocks noChangeAspect="1"/>
            </p:cNvGraphicFramePr>
            <p:nvPr/>
          </p:nvGraphicFramePr>
          <p:xfrm>
            <a:off x="1503" y="1218"/>
            <a:ext cx="240" cy="168"/>
          </p:xfrm>
          <a:graphic>
            <a:graphicData uri="http://schemas.openxmlformats.org/presentationml/2006/ole">
              <mc:AlternateContent xmlns:mc="http://schemas.openxmlformats.org/markup-compatibility/2006">
                <mc:Choice xmlns:v="urn:schemas-microsoft-com:vml" Requires="v">
                  <p:oleObj spid="_x0000_s58731" name="公式" r:id="rId5" imgW="253800" imgH="177480" progId="Equation.3">
                    <p:embed/>
                  </p:oleObj>
                </mc:Choice>
                <mc:Fallback>
                  <p:oleObj name="公式" r:id="rId5" imgW="253800" imgH="1774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03" y="1218"/>
                          <a:ext cx="240" cy="1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331" name="Group 115"/>
          <p:cNvGrpSpPr>
            <a:grpSpLocks/>
          </p:cNvGrpSpPr>
          <p:nvPr/>
        </p:nvGrpSpPr>
        <p:grpSpPr bwMode="auto">
          <a:xfrm>
            <a:off x="1192213" y="2873375"/>
            <a:ext cx="660400" cy="371475"/>
            <a:chOff x="751" y="1810"/>
            <a:chExt cx="416" cy="234"/>
          </a:xfrm>
        </p:grpSpPr>
        <p:sp>
          <p:nvSpPr>
            <p:cNvPr id="9332" name="Freeform 116"/>
            <p:cNvSpPr>
              <a:spLocks/>
            </p:cNvSpPr>
            <p:nvPr/>
          </p:nvSpPr>
          <p:spPr bwMode="auto">
            <a:xfrm rot="-5400000">
              <a:off x="929" y="1632"/>
              <a:ext cx="60" cy="416"/>
            </a:xfrm>
            <a:custGeom>
              <a:avLst/>
              <a:gdLst>
                <a:gd name="T0" fmla="*/ 60 w 60"/>
                <a:gd name="T1" fmla="*/ 416 h 416"/>
                <a:gd name="T2" fmla="*/ 0 w 60"/>
                <a:gd name="T3" fmla="*/ 209 h 416"/>
                <a:gd name="T4" fmla="*/ 59 w 60"/>
                <a:gd name="T5" fmla="*/ 0 h 416"/>
              </a:gdLst>
              <a:ahLst/>
              <a:cxnLst>
                <a:cxn ang="0">
                  <a:pos x="T0" y="T1"/>
                </a:cxn>
                <a:cxn ang="0">
                  <a:pos x="T2" y="T3"/>
                </a:cxn>
                <a:cxn ang="0">
                  <a:pos x="T4" y="T5"/>
                </a:cxn>
              </a:cxnLst>
              <a:rect l="0" t="0" r="r" b="b"/>
              <a:pathLst>
                <a:path w="60" h="416">
                  <a:moveTo>
                    <a:pt x="60" y="416"/>
                  </a:moveTo>
                  <a:cubicBezTo>
                    <a:pt x="30" y="347"/>
                    <a:pt x="0" y="278"/>
                    <a:pt x="0" y="209"/>
                  </a:cubicBezTo>
                  <a:cubicBezTo>
                    <a:pt x="0" y="140"/>
                    <a:pt x="29" y="70"/>
                    <a:pt x="59" y="0"/>
                  </a:cubicBezTo>
                </a:path>
              </a:pathLst>
            </a:custGeom>
            <a:noFill/>
            <a:ln w="19050" cap="flat" cmpd="sng">
              <a:solidFill>
                <a:srgbClr val="0000FF"/>
              </a:solidFill>
              <a:prstDash val="solid"/>
              <a:round/>
              <a:headEnd type="none" w="med" len="me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9333" name="Object 117"/>
            <p:cNvGraphicFramePr>
              <a:graphicFrameLocks noChangeAspect="1"/>
            </p:cNvGraphicFramePr>
            <p:nvPr/>
          </p:nvGraphicFramePr>
          <p:xfrm>
            <a:off x="852" y="1876"/>
            <a:ext cx="240" cy="168"/>
          </p:xfrm>
          <a:graphic>
            <a:graphicData uri="http://schemas.openxmlformats.org/presentationml/2006/ole">
              <mc:AlternateContent xmlns:mc="http://schemas.openxmlformats.org/markup-compatibility/2006">
                <mc:Choice xmlns:v="urn:schemas-microsoft-com:vml" Requires="v">
                  <p:oleObj spid="_x0000_s58732" name="公式" r:id="rId7" imgW="253800" imgH="177480" progId="Equation.3">
                    <p:embed/>
                  </p:oleObj>
                </mc:Choice>
                <mc:Fallback>
                  <p:oleObj name="公式" r:id="rId7" imgW="253800" imgH="1774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2" y="1876"/>
                          <a:ext cx="240" cy="1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334" name="Group 118"/>
          <p:cNvGrpSpPr>
            <a:grpSpLocks/>
          </p:cNvGrpSpPr>
          <p:nvPr/>
        </p:nvGrpSpPr>
        <p:grpSpPr bwMode="auto">
          <a:xfrm>
            <a:off x="236538" y="1782763"/>
            <a:ext cx="530225" cy="660400"/>
            <a:chOff x="149" y="1123"/>
            <a:chExt cx="334" cy="416"/>
          </a:xfrm>
        </p:grpSpPr>
        <p:sp>
          <p:nvSpPr>
            <p:cNvPr id="9335" name="Freeform 119"/>
            <p:cNvSpPr>
              <a:spLocks/>
            </p:cNvSpPr>
            <p:nvPr/>
          </p:nvSpPr>
          <p:spPr bwMode="auto">
            <a:xfrm>
              <a:off x="423" y="1123"/>
              <a:ext cx="60" cy="416"/>
            </a:xfrm>
            <a:custGeom>
              <a:avLst/>
              <a:gdLst>
                <a:gd name="T0" fmla="*/ 60 w 60"/>
                <a:gd name="T1" fmla="*/ 416 h 416"/>
                <a:gd name="T2" fmla="*/ 0 w 60"/>
                <a:gd name="T3" fmla="*/ 209 h 416"/>
                <a:gd name="T4" fmla="*/ 59 w 60"/>
                <a:gd name="T5" fmla="*/ 0 h 416"/>
              </a:gdLst>
              <a:ahLst/>
              <a:cxnLst>
                <a:cxn ang="0">
                  <a:pos x="T0" y="T1"/>
                </a:cxn>
                <a:cxn ang="0">
                  <a:pos x="T2" y="T3"/>
                </a:cxn>
                <a:cxn ang="0">
                  <a:pos x="T4" y="T5"/>
                </a:cxn>
              </a:cxnLst>
              <a:rect l="0" t="0" r="r" b="b"/>
              <a:pathLst>
                <a:path w="60" h="416">
                  <a:moveTo>
                    <a:pt x="60" y="416"/>
                  </a:moveTo>
                  <a:cubicBezTo>
                    <a:pt x="30" y="347"/>
                    <a:pt x="0" y="278"/>
                    <a:pt x="0" y="209"/>
                  </a:cubicBezTo>
                  <a:cubicBezTo>
                    <a:pt x="0" y="140"/>
                    <a:pt x="29" y="70"/>
                    <a:pt x="59" y="0"/>
                  </a:cubicBezTo>
                </a:path>
              </a:pathLst>
            </a:custGeom>
            <a:noFill/>
            <a:ln w="19050" cap="flat" cmpd="sng">
              <a:solidFill>
                <a:srgbClr val="0000FF"/>
              </a:solidFill>
              <a:prstDash val="solid"/>
              <a:round/>
              <a:headEnd type="none" w="med" len="me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9336" name="Object 120"/>
            <p:cNvGraphicFramePr>
              <a:graphicFrameLocks noChangeAspect="1"/>
            </p:cNvGraphicFramePr>
            <p:nvPr/>
          </p:nvGraphicFramePr>
          <p:xfrm>
            <a:off x="149" y="1237"/>
            <a:ext cx="240" cy="168"/>
          </p:xfrm>
          <a:graphic>
            <a:graphicData uri="http://schemas.openxmlformats.org/presentationml/2006/ole">
              <mc:AlternateContent xmlns:mc="http://schemas.openxmlformats.org/markup-compatibility/2006">
                <mc:Choice xmlns:v="urn:schemas-microsoft-com:vml" Requires="v">
                  <p:oleObj spid="_x0000_s58733" name="公式" r:id="rId9" imgW="253800" imgH="177480" progId="Equation.3">
                    <p:embed/>
                  </p:oleObj>
                </mc:Choice>
                <mc:Fallback>
                  <p:oleObj name="公式" r:id="rId9" imgW="253800" imgH="17748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9" y="1237"/>
                          <a:ext cx="240" cy="1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337" name="Group 121"/>
          <p:cNvGrpSpPr>
            <a:grpSpLocks/>
          </p:cNvGrpSpPr>
          <p:nvPr/>
        </p:nvGrpSpPr>
        <p:grpSpPr bwMode="auto">
          <a:xfrm>
            <a:off x="1208088" y="1528763"/>
            <a:ext cx="638175" cy="307975"/>
            <a:chOff x="761" y="963"/>
            <a:chExt cx="402" cy="194"/>
          </a:xfrm>
        </p:grpSpPr>
        <p:sp>
          <p:nvSpPr>
            <p:cNvPr id="9338" name="Freeform 122"/>
            <p:cNvSpPr>
              <a:spLocks/>
            </p:cNvSpPr>
            <p:nvPr/>
          </p:nvSpPr>
          <p:spPr bwMode="auto">
            <a:xfrm rot="-16200000">
              <a:off x="933" y="927"/>
              <a:ext cx="58" cy="402"/>
            </a:xfrm>
            <a:custGeom>
              <a:avLst/>
              <a:gdLst>
                <a:gd name="T0" fmla="*/ 0 w 58"/>
                <a:gd name="T1" fmla="*/ 0 h 402"/>
                <a:gd name="T2" fmla="*/ 58 w 58"/>
                <a:gd name="T3" fmla="*/ 206 h 402"/>
                <a:gd name="T4" fmla="*/ 3 w 58"/>
                <a:gd name="T5" fmla="*/ 402 h 402"/>
              </a:gdLst>
              <a:ahLst/>
              <a:cxnLst>
                <a:cxn ang="0">
                  <a:pos x="T0" y="T1"/>
                </a:cxn>
                <a:cxn ang="0">
                  <a:pos x="T2" y="T3"/>
                </a:cxn>
                <a:cxn ang="0">
                  <a:pos x="T4" y="T5"/>
                </a:cxn>
              </a:cxnLst>
              <a:rect l="0" t="0" r="r" b="b"/>
              <a:pathLst>
                <a:path w="58" h="402">
                  <a:moveTo>
                    <a:pt x="0" y="0"/>
                  </a:moveTo>
                  <a:cubicBezTo>
                    <a:pt x="29" y="69"/>
                    <a:pt x="58" y="139"/>
                    <a:pt x="58" y="206"/>
                  </a:cubicBezTo>
                  <a:cubicBezTo>
                    <a:pt x="58" y="273"/>
                    <a:pt x="12" y="370"/>
                    <a:pt x="3" y="402"/>
                  </a:cubicBezTo>
                </a:path>
              </a:pathLst>
            </a:custGeom>
            <a:noFill/>
            <a:ln w="19050" cap="flat" cmpd="sng">
              <a:solidFill>
                <a:schemeClr val="hlink"/>
              </a:solidFill>
              <a:prstDash val="solid"/>
              <a:round/>
              <a:headEnd type="none" w="med" len="me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9339" name="Object 123"/>
            <p:cNvGraphicFramePr>
              <a:graphicFrameLocks noChangeAspect="1"/>
            </p:cNvGraphicFramePr>
            <p:nvPr/>
          </p:nvGraphicFramePr>
          <p:xfrm>
            <a:off x="844" y="963"/>
            <a:ext cx="240" cy="168"/>
          </p:xfrm>
          <a:graphic>
            <a:graphicData uri="http://schemas.openxmlformats.org/presentationml/2006/ole">
              <mc:AlternateContent xmlns:mc="http://schemas.openxmlformats.org/markup-compatibility/2006">
                <mc:Choice xmlns:v="urn:schemas-microsoft-com:vml" Requires="v">
                  <p:oleObj spid="_x0000_s58734" name="Equation" r:id="rId11" imgW="253800" imgH="177480" progId="Equation.DSMT4">
                    <p:embed/>
                  </p:oleObj>
                </mc:Choice>
                <mc:Fallback>
                  <p:oleObj name="Equation" r:id="rId11" imgW="253800" imgH="17748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44" y="963"/>
                          <a:ext cx="240" cy="1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340" name="Group 124"/>
          <p:cNvGrpSpPr>
            <a:grpSpLocks/>
          </p:cNvGrpSpPr>
          <p:nvPr/>
        </p:nvGrpSpPr>
        <p:grpSpPr bwMode="auto">
          <a:xfrm>
            <a:off x="1809750" y="1790700"/>
            <a:ext cx="354013" cy="638175"/>
            <a:chOff x="1140" y="1128"/>
            <a:chExt cx="223" cy="402"/>
          </a:xfrm>
        </p:grpSpPr>
        <p:sp>
          <p:nvSpPr>
            <p:cNvPr id="9341" name="Freeform 125"/>
            <p:cNvSpPr>
              <a:spLocks/>
            </p:cNvSpPr>
            <p:nvPr/>
          </p:nvSpPr>
          <p:spPr bwMode="auto">
            <a:xfrm rot="-10800000">
              <a:off x="1140" y="1128"/>
              <a:ext cx="58" cy="402"/>
            </a:xfrm>
            <a:custGeom>
              <a:avLst/>
              <a:gdLst>
                <a:gd name="T0" fmla="*/ 0 w 58"/>
                <a:gd name="T1" fmla="*/ 0 h 402"/>
                <a:gd name="T2" fmla="*/ 58 w 58"/>
                <a:gd name="T3" fmla="*/ 206 h 402"/>
                <a:gd name="T4" fmla="*/ 3 w 58"/>
                <a:gd name="T5" fmla="*/ 402 h 402"/>
              </a:gdLst>
              <a:ahLst/>
              <a:cxnLst>
                <a:cxn ang="0">
                  <a:pos x="T0" y="T1"/>
                </a:cxn>
                <a:cxn ang="0">
                  <a:pos x="T2" y="T3"/>
                </a:cxn>
                <a:cxn ang="0">
                  <a:pos x="T4" y="T5"/>
                </a:cxn>
              </a:cxnLst>
              <a:rect l="0" t="0" r="r" b="b"/>
              <a:pathLst>
                <a:path w="58" h="402">
                  <a:moveTo>
                    <a:pt x="0" y="0"/>
                  </a:moveTo>
                  <a:cubicBezTo>
                    <a:pt x="29" y="69"/>
                    <a:pt x="58" y="139"/>
                    <a:pt x="58" y="206"/>
                  </a:cubicBezTo>
                  <a:cubicBezTo>
                    <a:pt x="58" y="273"/>
                    <a:pt x="12" y="370"/>
                    <a:pt x="3" y="402"/>
                  </a:cubicBezTo>
                </a:path>
              </a:pathLst>
            </a:custGeom>
            <a:noFill/>
            <a:ln w="19050" cap="flat" cmpd="sng">
              <a:solidFill>
                <a:schemeClr val="hlink"/>
              </a:solidFill>
              <a:prstDash val="solid"/>
              <a:round/>
              <a:headEnd type="none" w="med" len="med"/>
              <a:tailEnd type="triangle" w="med" len="lg"/>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9342" name="Object 126"/>
            <p:cNvGraphicFramePr>
              <a:graphicFrameLocks noChangeAspect="1"/>
            </p:cNvGraphicFramePr>
            <p:nvPr/>
          </p:nvGraphicFramePr>
          <p:xfrm>
            <a:off x="1148" y="1250"/>
            <a:ext cx="215" cy="167"/>
          </p:xfrm>
          <a:graphic>
            <a:graphicData uri="http://schemas.openxmlformats.org/presentationml/2006/ole">
              <mc:AlternateContent xmlns:mc="http://schemas.openxmlformats.org/markup-compatibility/2006">
                <mc:Choice xmlns:v="urn:schemas-microsoft-com:vml" Requires="v">
                  <p:oleObj spid="_x0000_s58735" name="公式" r:id="rId13" imgW="228600" imgH="177480" progId="Equation.3">
                    <p:embed/>
                  </p:oleObj>
                </mc:Choice>
                <mc:Fallback>
                  <p:oleObj name="公式" r:id="rId13" imgW="228600" imgH="17748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48" y="1250"/>
                          <a:ext cx="215" cy="1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343" name="Group 127"/>
          <p:cNvGrpSpPr>
            <a:grpSpLocks/>
          </p:cNvGrpSpPr>
          <p:nvPr/>
        </p:nvGrpSpPr>
        <p:grpSpPr bwMode="auto">
          <a:xfrm>
            <a:off x="1212850" y="2392363"/>
            <a:ext cx="638175" cy="307975"/>
            <a:chOff x="764" y="1507"/>
            <a:chExt cx="402" cy="194"/>
          </a:xfrm>
        </p:grpSpPr>
        <p:sp>
          <p:nvSpPr>
            <p:cNvPr id="9344" name="Freeform 128"/>
            <p:cNvSpPr>
              <a:spLocks/>
            </p:cNvSpPr>
            <p:nvPr/>
          </p:nvSpPr>
          <p:spPr bwMode="auto">
            <a:xfrm rot="-5400000">
              <a:off x="936" y="1335"/>
              <a:ext cx="58" cy="402"/>
            </a:xfrm>
            <a:custGeom>
              <a:avLst/>
              <a:gdLst>
                <a:gd name="T0" fmla="*/ 0 w 58"/>
                <a:gd name="T1" fmla="*/ 0 h 402"/>
                <a:gd name="T2" fmla="*/ 58 w 58"/>
                <a:gd name="T3" fmla="*/ 206 h 402"/>
                <a:gd name="T4" fmla="*/ 3 w 58"/>
                <a:gd name="T5" fmla="*/ 402 h 402"/>
              </a:gdLst>
              <a:ahLst/>
              <a:cxnLst>
                <a:cxn ang="0">
                  <a:pos x="T0" y="T1"/>
                </a:cxn>
                <a:cxn ang="0">
                  <a:pos x="T2" y="T3"/>
                </a:cxn>
                <a:cxn ang="0">
                  <a:pos x="T4" y="T5"/>
                </a:cxn>
              </a:cxnLst>
              <a:rect l="0" t="0" r="r" b="b"/>
              <a:pathLst>
                <a:path w="58" h="402">
                  <a:moveTo>
                    <a:pt x="0" y="0"/>
                  </a:moveTo>
                  <a:cubicBezTo>
                    <a:pt x="29" y="69"/>
                    <a:pt x="58" y="139"/>
                    <a:pt x="58" y="206"/>
                  </a:cubicBezTo>
                  <a:cubicBezTo>
                    <a:pt x="58" y="273"/>
                    <a:pt x="12" y="370"/>
                    <a:pt x="3" y="402"/>
                  </a:cubicBezTo>
                </a:path>
              </a:pathLst>
            </a:custGeom>
            <a:noFill/>
            <a:ln w="19050" cap="flat" cmpd="sng">
              <a:solidFill>
                <a:schemeClr val="hlink"/>
              </a:solidFill>
              <a:prstDash val="solid"/>
              <a:round/>
              <a:headEnd type="none" w="med" len="med"/>
              <a:tailEnd type="triangle" w="med" len="lg"/>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9345" name="Object 129"/>
            <p:cNvGraphicFramePr>
              <a:graphicFrameLocks noChangeAspect="1"/>
            </p:cNvGraphicFramePr>
            <p:nvPr/>
          </p:nvGraphicFramePr>
          <p:xfrm>
            <a:off x="854" y="1534"/>
            <a:ext cx="215" cy="167"/>
          </p:xfrm>
          <a:graphic>
            <a:graphicData uri="http://schemas.openxmlformats.org/presentationml/2006/ole">
              <mc:AlternateContent xmlns:mc="http://schemas.openxmlformats.org/markup-compatibility/2006">
                <mc:Choice xmlns:v="urn:schemas-microsoft-com:vml" Requires="v">
                  <p:oleObj spid="_x0000_s58736" name="公式" r:id="rId15" imgW="228600" imgH="177480" progId="Equation.3">
                    <p:embed/>
                  </p:oleObj>
                </mc:Choice>
                <mc:Fallback>
                  <p:oleObj name="公式" r:id="rId15" imgW="228600" imgH="17748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54" y="1534"/>
                          <a:ext cx="215" cy="1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346" name="Group 130"/>
          <p:cNvGrpSpPr>
            <a:grpSpLocks/>
          </p:cNvGrpSpPr>
          <p:nvPr/>
        </p:nvGrpSpPr>
        <p:grpSpPr bwMode="auto">
          <a:xfrm>
            <a:off x="822325" y="1792288"/>
            <a:ext cx="381000" cy="638175"/>
            <a:chOff x="518" y="1129"/>
            <a:chExt cx="240" cy="402"/>
          </a:xfrm>
        </p:grpSpPr>
        <p:sp>
          <p:nvSpPr>
            <p:cNvPr id="9347" name="Freeform 131"/>
            <p:cNvSpPr>
              <a:spLocks/>
            </p:cNvSpPr>
            <p:nvPr/>
          </p:nvSpPr>
          <p:spPr bwMode="auto">
            <a:xfrm>
              <a:off x="695" y="1129"/>
              <a:ext cx="58" cy="402"/>
            </a:xfrm>
            <a:custGeom>
              <a:avLst/>
              <a:gdLst>
                <a:gd name="T0" fmla="*/ 0 w 58"/>
                <a:gd name="T1" fmla="*/ 0 h 402"/>
                <a:gd name="T2" fmla="*/ 58 w 58"/>
                <a:gd name="T3" fmla="*/ 206 h 402"/>
                <a:gd name="T4" fmla="*/ 3 w 58"/>
                <a:gd name="T5" fmla="*/ 402 h 402"/>
              </a:gdLst>
              <a:ahLst/>
              <a:cxnLst>
                <a:cxn ang="0">
                  <a:pos x="T0" y="T1"/>
                </a:cxn>
                <a:cxn ang="0">
                  <a:pos x="T2" y="T3"/>
                </a:cxn>
                <a:cxn ang="0">
                  <a:pos x="T4" y="T5"/>
                </a:cxn>
              </a:cxnLst>
              <a:rect l="0" t="0" r="r" b="b"/>
              <a:pathLst>
                <a:path w="58" h="402">
                  <a:moveTo>
                    <a:pt x="0" y="0"/>
                  </a:moveTo>
                  <a:cubicBezTo>
                    <a:pt x="29" y="69"/>
                    <a:pt x="58" y="139"/>
                    <a:pt x="58" y="206"/>
                  </a:cubicBezTo>
                  <a:cubicBezTo>
                    <a:pt x="58" y="273"/>
                    <a:pt x="12" y="370"/>
                    <a:pt x="3" y="402"/>
                  </a:cubicBezTo>
                </a:path>
              </a:pathLst>
            </a:custGeom>
            <a:noFill/>
            <a:ln w="19050" cap="flat" cmpd="sng">
              <a:solidFill>
                <a:schemeClr val="hlink"/>
              </a:solidFill>
              <a:prstDash val="solid"/>
              <a:round/>
              <a:headEnd type="none" w="med" len="med"/>
              <a:tailEnd type="triangle" w="med" len="lg"/>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9348" name="Object 132"/>
            <p:cNvGraphicFramePr>
              <a:graphicFrameLocks noChangeAspect="1"/>
            </p:cNvGraphicFramePr>
            <p:nvPr/>
          </p:nvGraphicFramePr>
          <p:xfrm>
            <a:off x="518" y="1242"/>
            <a:ext cx="240" cy="168"/>
          </p:xfrm>
          <a:graphic>
            <a:graphicData uri="http://schemas.openxmlformats.org/presentationml/2006/ole">
              <mc:AlternateContent xmlns:mc="http://schemas.openxmlformats.org/markup-compatibility/2006">
                <mc:Choice xmlns:v="urn:schemas-microsoft-com:vml" Requires="v">
                  <p:oleObj spid="_x0000_s58737" name="公式" r:id="rId17" imgW="253800" imgH="177480" progId="Equation.3">
                    <p:embed/>
                  </p:oleObj>
                </mc:Choice>
                <mc:Fallback>
                  <p:oleObj name="公式" r:id="rId17" imgW="253800" imgH="17748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18" y="1242"/>
                          <a:ext cx="240" cy="1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62" name="标题 1"/>
          <p:cNvSpPr>
            <a:spLocks noGrp="1"/>
          </p:cNvSpPr>
          <p:nvPr>
            <p:ph type="title"/>
          </p:nvPr>
        </p:nvSpPr>
        <p:spPr>
          <a:xfrm>
            <a:off x="457200" y="274638"/>
            <a:ext cx="8229600" cy="561975"/>
          </a:xfrm>
        </p:spPr>
        <p:txBody>
          <a:bodyPr/>
          <a:lstStyle/>
          <a:p>
            <a:r>
              <a:rPr lang="en-US" altLang="zh-CN" dirty="0" smtClean="0"/>
              <a:t>6</a:t>
            </a:r>
            <a:r>
              <a:rPr lang="zh-CN" altLang="en-US" dirty="0"/>
              <a:t>、由状态转换图作时序电路响应</a:t>
            </a:r>
            <a:r>
              <a:rPr lang="zh-CN" altLang="en-US" dirty="0" smtClean="0"/>
              <a:t>序列</a:t>
            </a:r>
            <a:endParaRPr lang="zh-CN" altLang="en-US" dirty="0"/>
          </a:p>
        </p:txBody>
      </p:sp>
    </p:spTree>
    <p:extLst>
      <p:ext uri="{BB962C8B-B14F-4D97-AF65-F5344CB8AC3E}">
        <p14:creationId xmlns:p14="http://schemas.microsoft.com/office/powerpoint/2010/main" val="177165762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wipe(left)">
                                      <p:cBhvr>
                                        <p:cTn id="7" dur="1000"/>
                                        <p:tgtEl>
                                          <p:spTgt spid="92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5" presetClass="emph" presetSubtype="0" repeatCount="3000" fill="hold" grpId="0" nodeType="clickEffect">
                                  <p:stCondLst>
                                    <p:cond delay="0"/>
                                  </p:stCondLst>
                                  <p:childTnLst>
                                    <p:anim calcmode="discrete" valueType="str">
                                      <p:cBhvr>
                                        <p:cTn id="11" dur="1000" fill="hold"/>
                                        <p:tgtEl>
                                          <p:spTgt spid="9321"/>
                                        </p:tgtEl>
                                        <p:attrNameLst>
                                          <p:attrName>style.visibility</p:attrName>
                                        </p:attrNameLst>
                                      </p:cBhvr>
                                      <p:tavLst>
                                        <p:tav tm="0">
                                          <p:val>
                                            <p:strVal val="hidden"/>
                                          </p:val>
                                        </p:tav>
                                        <p:tav tm="50000">
                                          <p:val>
                                            <p:strVal val="visible"/>
                                          </p:val>
                                        </p:tav>
                                      </p:tavLst>
                                    </p:anim>
                                  </p:childTnLst>
                                </p:cTn>
                              </p:par>
                            </p:childTnLst>
                          </p:cTn>
                        </p:par>
                        <p:par>
                          <p:cTn id="12" fill="hold" nodeType="afterGroup">
                            <p:stCondLst>
                              <p:cond delay="3000"/>
                            </p:stCondLst>
                            <p:childTnLst>
                              <p:par>
                                <p:cTn id="13" presetID="2" presetClass="entr" presetSubtype="4" fill="hold" grpId="0" nodeType="afterEffect">
                                  <p:stCondLst>
                                    <p:cond delay="0"/>
                                  </p:stCondLst>
                                  <p:childTnLst>
                                    <p:set>
                                      <p:cBhvr>
                                        <p:cTn id="14" dur="1" fill="hold">
                                          <p:stCondLst>
                                            <p:cond delay="0"/>
                                          </p:stCondLst>
                                        </p:cTn>
                                        <p:tgtEl>
                                          <p:spTgt spid="9286"/>
                                        </p:tgtEl>
                                        <p:attrNameLst>
                                          <p:attrName>style.visibility</p:attrName>
                                        </p:attrNameLst>
                                      </p:cBhvr>
                                      <p:to>
                                        <p:strVal val="visible"/>
                                      </p:to>
                                    </p:set>
                                    <p:anim calcmode="lin" valueType="num">
                                      <p:cBhvr additive="base">
                                        <p:cTn id="15" dur="500" fill="hold"/>
                                        <p:tgtEl>
                                          <p:spTgt spid="9286"/>
                                        </p:tgtEl>
                                        <p:attrNameLst>
                                          <p:attrName>ppt_x</p:attrName>
                                        </p:attrNameLst>
                                      </p:cBhvr>
                                      <p:tavLst>
                                        <p:tav tm="0">
                                          <p:val>
                                            <p:strVal val="#ppt_x"/>
                                          </p:val>
                                        </p:tav>
                                        <p:tav tm="100000">
                                          <p:val>
                                            <p:strVal val="#ppt_x"/>
                                          </p:val>
                                        </p:tav>
                                      </p:tavLst>
                                    </p:anim>
                                    <p:anim calcmode="lin" valueType="num">
                                      <p:cBhvr additive="base">
                                        <p:cTn id="16" dur="500" fill="hold"/>
                                        <p:tgtEl>
                                          <p:spTgt spid="9286"/>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9346"/>
                                        </p:tgtEl>
                                        <p:attrNameLst>
                                          <p:attrName>style.visibility</p:attrName>
                                        </p:attrNameLst>
                                      </p:cBhvr>
                                      <p:to>
                                        <p:strVal val="visible"/>
                                      </p:to>
                                    </p:set>
                                    <p:animEffect transition="in" filter="wipe(up)">
                                      <p:cBhvr>
                                        <p:cTn id="21" dur="1000"/>
                                        <p:tgtEl>
                                          <p:spTgt spid="934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5" presetClass="emph" presetSubtype="0" repeatCount="3000" fill="hold" grpId="0" nodeType="clickEffect">
                                  <p:stCondLst>
                                    <p:cond delay="0"/>
                                  </p:stCondLst>
                                  <p:childTnLst>
                                    <p:anim calcmode="discrete" valueType="str">
                                      <p:cBhvr>
                                        <p:cTn id="25" dur="1000" fill="hold"/>
                                        <p:tgtEl>
                                          <p:spTgt spid="9322">
                                            <p:bg/>
                                          </p:spTgt>
                                        </p:tgtEl>
                                        <p:attrNameLst>
                                          <p:attrName>style.visibility</p:attrName>
                                        </p:attrNameLst>
                                      </p:cBhvr>
                                      <p:tavLst>
                                        <p:tav tm="0">
                                          <p:val>
                                            <p:strVal val="hidden"/>
                                          </p:val>
                                        </p:tav>
                                        <p:tav tm="50000">
                                          <p:val>
                                            <p:strVal val="visible"/>
                                          </p:val>
                                        </p:tav>
                                      </p:tavLst>
                                    </p:anim>
                                  </p:childTnLst>
                                </p:cTn>
                              </p:par>
                              <p:par>
                                <p:cTn id="26" presetID="35" presetClass="emph" presetSubtype="0" repeatCount="3000" fill="hold" grpId="0" nodeType="withEffect">
                                  <p:stCondLst>
                                    <p:cond delay="0"/>
                                  </p:stCondLst>
                                  <p:childTnLst>
                                    <p:anim calcmode="discrete" valueType="str">
                                      <p:cBhvr>
                                        <p:cTn id="27" dur="1000" fill="hold"/>
                                        <p:tgtEl>
                                          <p:spTgt spid="9322">
                                            <p:txEl>
                                              <p:pRg st="0" end="0"/>
                                            </p:txEl>
                                          </p:spTgt>
                                        </p:tgtEl>
                                        <p:attrNameLst>
                                          <p:attrName>style.visibility</p:attrName>
                                        </p:attrNameLst>
                                      </p:cBhvr>
                                      <p:tavLst>
                                        <p:tav tm="0">
                                          <p:val>
                                            <p:strVal val="hidden"/>
                                          </p:val>
                                        </p:tav>
                                        <p:tav tm="50000">
                                          <p:val>
                                            <p:strVal val="visible"/>
                                          </p:val>
                                        </p:tav>
                                      </p:tavLst>
                                    </p:anim>
                                  </p:childTnLst>
                                </p:cTn>
                              </p:par>
                            </p:childTnLst>
                          </p:cTn>
                        </p:par>
                        <p:par>
                          <p:cTn id="28" fill="hold" nodeType="afterGroup">
                            <p:stCondLst>
                              <p:cond delay="3000"/>
                            </p:stCondLst>
                            <p:childTnLst>
                              <p:par>
                                <p:cTn id="29" presetID="2" presetClass="entr" presetSubtype="4" fill="hold" grpId="0" nodeType="afterEffect">
                                  <p:stCondLst>
                                    <p:cond delay="0"/>
                                  </p:stCondLst>
                                  <p:childTnLst>
                                    <p:set>
                                      <p:cBhvr>
                                        <p:cTn id="30" dur="1" fill="hold">
                                          <p:stCondLst>
                                            <p:cond delay="0"/>
                                          </p:stCondLst>
                                        </p:cTn>
                                        <p:tgtEl>
                                          <p:spTgt spid="9287"/>
                                        </p:tgtEl>
                                        <p:attrNameLst>
                                          <p:attrName>style.visibility</p:attrName>
                                        </p:attrNameLst>
                                      </p:cBhvr>
                                      <p:to>
                                        <p:strVal val="visible"/>
                                      </p:to>
                                    </p:set>
                                    <p:anim calcmode="lin" valueType="num">
                                      <p:cBhvr additive="base">
                                        <p:cTn id="31" dur="500" fill="hold"/>
                                        <p:tgtEl>
                                          <p:spTgt spid="9287"/>
                                        </p:tgtEl>
                                        <p:attrNameLst>
                                          <p:attrName>ppt_x</p:attrName>
                                        </p:attrNameLst>
                                      </p:cBhvr>
                                      <p:tavLst>
                                        <p:tav tm="0">
                                          <p:val>
                                            <p:strVal val="#ppt_x"/>
                                          </p:val>
                                        </p:tav>
                                        <p:tav tm="100000">
                                          <p:val>
                                            <p:strVal val="#ppt_x"/>
                                          </p:val>
                                        </p:tav>
                                      </p:tavLst>
                                    </p:anim>
                                    <p:anim calcmode="lin" valueType="num">
                                      <p:cBhvr additive="base">
                                        <p:cTn id="32" dur="500" fill="hold"/>
                                        <p:tgtEl>
                                          <p:spTgt spid="9287"/>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35" presetClass="emph" presetSubtype="0" repeatCount="3000" fill="hold" nodeType="clickEffect">
                                  <p:stCondLst>
                                    <p:cond delay="0"/>
                                  </p:stCondLst>
                                  <p:childTnLst>
                                    <p:anim calcmode="discrete" valueType="str">
                                      <p:cBhvr>
                                        <p:cTn id="36" dur="1000" fill="hold"/>
                                        <p:tgtEl>
                                          <p:spTgt spid="9346"/>
                                        </p:tgtEl>
                                        <p:attrNameLst>
                                          <p:attrName>style.visibility</p:attrName>
                                        </p:attrNameLst>
                                      </p:cBhvr>
                                      <p:tavLst>
                                        <p:tav tm="0">
                                          <p:val>
                                            <p:strVal val="hidden"/>
                                          </p:val>
                                        </p:tav>
                                        <p:tav tm="50000">
                                          <p:val>
                                            <p:strVal val="visible"/>
                                          </p:val>
                                        </p:tav>
                                      </p:tavLst>
                                    </p:anim>
                                  </p:childTnLst>
                                </p:cTn>
                              </p:par>
                            </p:childTnLst>
                          </p:cTn>
                        </p:par>
                        <p:par>
                          <p:cTn id="37" fill="hold" nodeType="afterGroup">
                            <p:stCondLst>
                              <p:cond delay="3000"/>
                            </p:stCondLst>
                            <p:childTnLst>
                              <p:par>
                                <p:cTn id="38" presetID="2" presetClass="entr" presetSubtype="4" fill="hold" grpId="0" nodeType="afterEffect">
                                  <p:stCondLst>
                                    <p:cond delay="0"/>
                                  </p:stCondLst>
                                  <p:childTnLst>
                                    <p:set>
                                      <p:cBhvr>
                                        <p:cTn id="39" dur="1" fill="hold">
                                          <p:stCondLst>
                                            <p:cond delay="0"/>
                                          </p:stCondLst>
                                        </p:cTn>
                                        <p:tgtEl>
                                          <p:spTgt spid="9296"/>
                                        </p:tgtEl>
                                        <p:attrNameLst>
                                          <p:attrName>style.visibility</p:attrName>
                                        </p:attrNameLst>
                                      </p:cBhvr>
                                      <p:to>
                                        <p:strVal val="visible"/>
                                      </p:to>
                                    </p:set>
                                    <p:anim calcmode="lin" valueType="num">
                                      <p:cBhvr additive="base">
                                        <p:cTn id="40" dur="500" fill="hold"/>
                                        <p:tgtEl>
                                          <p:spTgt spid="9296"/>
                                        </p:tgtEl>
                                        <p:attrNameLst>
                                          <p:attrName>ppt_x</p:attrName>
                                        </p:attrNameLst>
                                      </p:cBhvr>
                                      <p:tavLst>
                                        <p:tav tm="0">
                                          <p:val>
                                            <p:strVal val="#ppt_x"/>
                                          </p:val>
                                        </p:tav>
                                        <p:tav tm="100000">
                                          <p:val>
                                            <p:strVal val="#ppt_x"/>
                                          </p:val>
                                        </p:tav>
                                      </p:tavLst>
                                    </p:anim>
                                    <p:anim calcmode="lin" valueType="num">
                                      <p:cBhvr additive="base">
                                        <p:cTn id="41" dur="500" fill="hold"/>
                                        <p:tgtEl>
                                          <p:spTgt spid="9296"/>
                                        </p:tgtEl>
                                        <p:attrNameLst>
                                          <p:attrName>ppt_y</p:attrName>
                                        </p:attrNameLst>
                                      </p:cBhvr>
                                      <p:tavLst>
                                        <p:tav tm="0">
                                          <p:val>
                                            <p:strVal val="1+#ppt_h/2"/>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12" presetClass="entr" presetSubtype="4" fill="hold" grpId="0" nodeType="clickEffect">
                                  <p:stCondLst>
                                    <p:cond delay="0"/>
                                  </p:stCondLst>
                                  <p:childTnLst>
                                    <p:set>
                                      <p:cBhvr>
                                        <p:cTn id="45" dur="1" fill="hold">
                                          <p:stCondLst>
                                            <p:cond delay="0"/>
                                          </p:stCondLst>
                                        </p:cTn>
                                        <p:tgtEl>
                                          <p:spTgt spid="9314"/>
                                        </p:tgtEl>
                                        <p:attrNameLst>
                                          <p:attrName>style.visibility</p:attrName>
                                        </p:attrNameLst>
                                      </p:cBhvr>
                                      <p:to>
                                        <p:strVal val="visible"/>
                                      </p:to>
                                    </p:set>
                                    <p:animEffect transition="in" filter="slide(fromBottom)">
                                      <p:cBhvr>
                                        <p:cTn id="46" dur="500"/>
                                        <p:tgtEl>
                                          <p:spTgt spid="9314"/>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2" presetClass="entr" presetSubtype="4" fill="hold" grpId="0" nodeType="clickEffect">
                                  <p:stCondLst>
                                    <p:cond delay="0"/>
                                  </p:stCondLst>
                                  <p:childTnLst>
                                    <p:set>
                                      <p:cBhvr>
                                        <p:cTn id="50" dur="1" fill="hold">
                                          <p:stCondLst>
                                            <p:cond delay="0"/>
                                          </p:stCondLst>
                                        </p:cTn>
                                        <p:tgtEl>
                                          <p:spTgt spid="9313"/>
                                        </p:tgtEl>
                                        <p:attrNameLst>
                                          <p:attrName>style.visibility</p:attrName>
                                        </p:attrNameLst>
                                      </p:cBhvr>
                                      <p:to>
                                        <p:strVal val="visible"/>
                                      </p:to>
                                    </p:set>
                                    <p:animEffect transition="in" filter="slide(fromBottom)">
                                      <p:cBhvr>
                                        <p:cTn id="51" dur="500"/>
                                        <p:tgtEl>
                                          <p:spTgt spid="9313"/>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2" presetClass="entr" presetSubtype="4" fill="hold" grpId="0" nodeType="clickEffect">
                                  <p:stCondLst>
                                    <p:cond delay="0"/>
                                  </p:stCondLst>
                                  <p:childTnLst>
                                    <p:set>
                                      <p:cBhvr>
                                        <p:cTn id="55" dur="1" fill="hold">
                                          <p:stCondLst>
                                            <p:cond delay="0"/>
                                          </p:stCondLst>
                                        </p:cTn>
                                        <p:tgtEl>
                                          <p:spTgt spid="9315"/>
                                        </p:tgtEl>
                                        <p:attrNameLst>
                                          <p:attrName>style.visibility</p:attrName>
                                        </p:attrNameLst>
                                      </p:cBhvr>
                                      <p:to>
                                        <p:strVal val="visible"/>
                                      </p:to>
                                    </p:set>
                                    <p:animEffect transition="in" filter="slide(fromBottom)">
                                      <p:cBhvr>
                                        <p:cTn id="56" dur="500"/>
                                        <p:tgtEl>
                                          <p:spTgt spid="9315"/>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35" presetClass="emph" presetSubtype="0" repeatCount="3000" fill="hold" grpId="1" nodeType="clickEffect">
                                  <p:stCondLst>
                                    <p:cond delay="0"/>
                                  </p:stCondLst>
                                  <p:childTnLst>
                                    <p:anim calcmode="discrete" valueType="str">
                                      <p:cBhvr>
                                        <p:cTn id="60" dur="1000" fill="hold"/>
                                        <p:tgtEl>
                                          <p:spTgt spid="9322">
                                            <p:bg/>
                                          </p:spTgt>
                                        </p:tgtEl>
                                        <p:attrNameLst>
                                          <p:attrName>style.visibility</p:attrName>
                                        </p:attrNameLst>
                                      </p:cBhvr>
                                      <p:tavLst>
                                        <p:tav tm="0">
                                          <p:val>
                                            <p:strVal val="hidden"/>
                                          </p:val>
                                        </p:tav>
                                        <p:tav tm="50000">
                                          <p:val>
                                            <p:strVal val="visible"/>
                                          </p:val>
                                        </p:tav>
                                      </p:tavLst>
                                    </p:anim>
                                  </p:childTnLst>
                                </p:cTn>
                              </p:par>
                              <p:par>
                                <p:cTn id="61" presetID="35" presetClass="emph" presetSubtype="0" repeatCount="3000" fill="hold" grpId="1" nodeType="withEffect">
                                  <p:stCondLst>
                                    <p:cond delay="0"/>
                                  </p:stCondLst>
                                  <p:childTnLst>
                                    <p:anim calcmode="discrete" valueType="str">
                                      <p:cBhvr>
                                        <p:cTn id="62" dur="1000" fill="hold"/>
                                        <p:tgtEl>
                                          <p:spTgt spid="9322">
                                            <p:txEl>
                                              <p:pRg st="0" end="0"/>
                                            </p:txEl>
                                          </p:spTgt>
                                        </p:tgtEl>
                                        <p:attrNameLst>
                                          <p:attrName>style.visibility</p:attrName>
                                        </p:attrNameLst>
                                      </p:cBhvr>
                                      <p:tavLst>
                                        <p:tav tm="0">
                                          <p:val>
                                            <p:strVal val="hidden"/>
                                          </p:val>
                                        </p:tav>
                                        <p:tav tm="50000">
                                          <p:val>
                                            <p:strVal val="visible"/>
                                          </p:val>
                                        </p:tav>
                                      </p:tavLst>
                                    </p:anim>
                                  </p:childTnLst>
                                </p:cTn>
                              </p:par>
                            </p:childTnLst>
                          </p:cTn>
                        </p:par>
                        <p:par>
                          <p:cTn id="63" fill="hold" nodeType="afterGroup">
                            <p:stCondLst>
                              <p:cond delay="3000"/>
                            </p:stCondLst>
                            <p:childTnLst>
                              <p:par>
                                <p:cTn id="64" presetID="2" presetClass="entr" presetSubtype="4" fill="hold" grpId="0" nodeType="afterEffect">
                                  <p:stCondLst>
                                    <p:cond delay="0"/>
                                  </p:stCondLst>
                                  <p:childTnLst>
                                    <p:set>
                                      <p:cBhvr>
                                        <p:cTn id="65" dur="1" fill="hold">
                                          <p:stCondLst>
                                            <p:cond delay="0"/>
                                          </p:stCondLst>
                                        </p:cTn>
                                        <p:tgtEl>
                                          <p:spTgt spid="9288"/>
                                        </p:tgtEl>
                                        <p:attrNameLst>
                                          <p:attrName>style.visibility</p:attrName>
                                        </p:attrNameLst>
                                      </p:cBhvr>
                                      <p:to>
                                        <p:strVal val="visible"/>
                                      </p:to>
                                    </p:set>
                                    <p:anim calcmode="lin" valueType="num">
                                      <p:cBhvr additive="base">
                                        <p:cTn id="66" dur="500" fill="hold"/>
                                        <p:tgtEl>
                                          <p:spTgt spid="9288"/>
                                        </p:tgtEl>
                                        <p:attrNameLst>
                                          <p:attrName>ppt_x</p:attrName>
                                        </p:attrNameLst>
                                      </p:cBhvr>
                                      <p:tavLst>
                                        <p:tav tm="0">
                                          <p:val>
                                            <p:strVal val="#ppt_x"/>
                                          </p:val>
                                        </p:tav>
                                        <p:tav tm="100000">
                                          <p:val>
                                            <p:strVal val="#ppt_x"/>
                                          </p:val>
                                        </p:tav>
                                      </p:tavLst>
                                    </p:anim>
                                    <p:anim calcmode="lin" valueType="num">
                                      <p:cBhvr additive="base">
                                        <p:cTn id="67" dur="500" fill="hold"/>
                                        <p:tgtEl>
                                          <p:spTgt spid="9288"/>
                                        </p:tgtEl>
                                        <p:attrNameLst>
                                          <p:attrName>ppt_y</p:attrName>
                                        </p:attrNameLst>
                                      </p:cBhvr>
                                      <p:tavLst>
                                        <p:tav tm="0">
                                          <p:val>
                                            <p:strVal val="1+#ppt_h/2"/>
                                          </p:val>
                                        </p:tav>
                                        <p:tav tm="100000">
                                          <p:val>
                                            <p:strVal val="#ppt_y"/>
                                          </p:val>
                                        </p:tav>
                                      </p:tavLst>
                                    </p:anim>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9343"/>
                                        </p:tgtEl>
                                        <p:attrNameLst>
                                          <p:attrName>style.visibility</p:attrName>
                                        </p:attrNameLst>
                                      </p:cBhvr>
                                      <p:to>
                                        <p:strVal val="visible"/>
                                      </p:to>
                                    </p:set>
                                    <p:animEffect transition="in" filter="wipe(left)">
                                      <p:cBhvr>
                                        <p:cTn id="72" dur="1000"/>
                                        <p:tgtEl>
                                          <p:spTgt spid="9343"/>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5" presetClass="emph" presetSubtype="0" repeatCount="3000" fill="hold" grpId="0" nodeType="clickEffect">
                                  <p:stCondLst>
                                    <p:cond delay="0"/>
                                  </p:stCondLst>
                                  <p:childTnLst>
                                    <p:anim calcmode="discrete" valueType="str">
                                      <p:cBhvr>
                                        <p:cTn id="76" dur="1000" fill="hold"/>
                                        <p:tgtEl>
                                          <p:spTgt spid="9324"/>
                                        </p:tgtEl>
                                        <p:attrNameLst>
                                          <p:attrName>style.visibility</p:attrName>
                                        </p:attrNameLst>
                                      </p:cBhvr>
                                      <p:tavLst>
                                        <p:tav tm="0">
                                          <p:val>
                                            <p:strVal val="hidden"/>
                                          </p:val>
                                        </p:tav>
                                        <p:tav tm="50000">
                                          <p:val>
                                            <p:strVal val="visible"/>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9289"/>
                                        </p:tgtEl>
                                        <p:attrNameLst>
                                          <p:attrName>style.visibility</p:attrName>
                                        </p:attrNameLst>
                                      </p:cBhvr>
                                      <p:to>
                                        <p:strVal val="visible"/>
                                      </p:to>
                                    </p:set>
                                    <p:anim calcmode="lin" valueType="num">
                                      <p:cBhvr additive="base">
                                        <p:cTn id="81" dur="500" fill="hold"/>
                                        <p:tgtEl>
                                          <p:spTgt spid="9289"/>
                                        </p:tgtEl>
                                        <p:attrNameLst>
                                          <p:attrName>ppt_x</p:attrName>
                                        </p:attrNameLst>
                                      </p:cBhvr>
                                      <p:tavLst>
                                        <p:tav tm="0">
                                          <p:val>
                                            <p:strVal val="#ppt_x"/>
                                          </p:val>
                                        </p:tav>
                                        <p:tav tm="100000">
                                          <p:val>
                                            <p:strVal val="#ppt_x"/>
                                          </p:val>
                                        </p:tav>
                                      </p:tavLst>
                                    </p:anim>
                                    <p:anim calcmode="lin" valueType="num">
                                      <p:cBhvr additive="base">
                                        <p:cTn id="82" dur="500" fill="hold"/>
                                        <p:tgtEl>
                                          <p:spTgt spid="9289"/>
                                        </p:tgtEl>
                                        <p:attrNameLst>
                                          <p:attrName>ppt_y</p:attrName>
                                        </p:attrNameLst>
                                      </p:cBhvr>
                                      <p:tavLst>
                                        <p:tav tm="0">
                                          <p:val>
                                            <p:strVal val="1+#ppt_h/2"/>
                                          </p:val>
                                        </p:tav>
                                        <p:tav tm="100000">
                                          <p:val>
                                            <p:strVal val="#ppt_y"/>
                                          </p:val>
                                        </p:tav>
                                      </p:tavLst>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35" presetClass="emph" presetSubtype="0" repeatCount="3000" fill="hold" nodeType="clickEffect">
                                  <p:stCondLst>
                                    <p:cond delay="0"/>
                                  </p:stCondLst>
                                  <p:childTnLst>
                                    <p:anim calcmode="discrete" valueType="str">
                                      <p:cBhvr>
                                        <p:cTn id="86" dur="1000" fill="hold"/>
                                        <p:tgtEl>
                                          <p:spTgt spid="9343"/>
                                        </p:tgtEl>
                                        <p:attrNameLst>
                                          <p:attrName>style.visibility</p:attrName>
                                        </p:attrNameLst>
                                      </p:cBhvr>
                                      <p:tavLst>
                                        <p:tav tm="0">
                                          <p:val>
                                            <p:strVal val="hidden"/>
                                          </p:val>
                                        </p:tav>
                                        <p:tav tm="50000">
                                          <p:val>
                                            <p:strVal val="visible"/>
                                          </p:val>
                                        </p:tav>
                                      </p:tavLst>
                                    </p:anim>
                                  </p:childTnLst>
                                </p:cTn>
                              </p:par>
                            </p:childTnLst>
                          </p:cTn>
                        </p:par>
                        <p:par>
                          <p:cTn id="87" fill="hold" nodeType="afterGroup">
                            <p:stCondLst>
                              <p:cond delay="3000"/>
                            </p:stCondLst>
                            <p:childTnLst>
                              <p:par>
                                <p:cTn id="88" presetID="2" presetClass="entr" presetSubtype="4" fill="hold" grpId="0" nodeType="afterEffect">
                                  <p:stCondLst>
                                    <p:cond delay="0"/>
                                  </p:stCondLst>
                                  <p:childTnLst>
                                    <p:set>
                                      <p:cBhvr>
                                        <p:cTn id="89" dur="1" fill="hold">
                                          <p:stCondLst>
                                            <p:cond delay="0"/>
                                          </p:stCondLst>
                                        </p:cTn>
                                        <p:tgtEl>
                                          <p:spTgt spid="9307"/>
                                        </p:tgtEl>
                                        <p:attrNameLst>
                                          <p:attrName>style.visibility</p:attrName>
                                        </p:attrNameLst>
                                      </p:cBhvr>
                                      <p:to>
                                        <p:strVal val="visible"/>
                                      </p:to>
                                    </p:set>
                                    <p:anim calcmode="lin" valueType="num">
                                      <p:cBhvr additive="base">
                                        <p:cTn id="90" dur="500" fill="hold"/>
                                        <p:tgtEl>
                                          <p:spTgt spid="9307"/>
                                        </p:tgtEl>
                                        <p:attrNameLst>
                                          <p:attrName>ppt_x</p:attrName>
                                        </p:attrNameLst>
                                      </p:cBhvr>
                                      <p:tavLst>
                                        <p:tav tm="0">
                                          <p:val>
                                            <p:strVal val="#ppt_x"/>
                                          </p:val>
                                        </p:tav>
                                        <p:tav tm="100000">
                                          <p:val>
                                            <p:strVal val="#ppt_x"/>
                                          </p:val>
                                        </p:tav>
                                      </p:tavLst>
                                    </p:anim>
                                    <p:anim calcmode="lin" valueType="num">
                                      <p:cBhvr additive="base">
                                        <p:cTn id="91" dur="500" fill="hold"/>
                                        <p:tgtEl>
                                          <p:spTgt spid="9307"/>
                                        </p:tgtEl>
                                        <p:attrNameLst>
                                          <p:attrName>ppt_y</p:attrName>
                                        </p:attrNameLst>
                                      </p:cBhvr>
                                      <p:tavLst>
                                        <p:tav tm="0">
                                          <p:val>
                                            <p:strVal val="1+#ppt_h/2"/>
                                          </p:val>
                                        </p:tav>
                                        <p:tav tm="100000">
                                          <p:val>
                                            <p:strVal val="#ppt_y"/>
                                          </p:val>
                                        </p:tav>
                                      </p:tavLst>
                                    </p:anim>
                                  </p:childTnLst>
                                </p:cTn>
                              </p:par>
                            </p:childTnLst>
                          </p:cTn>
                        </p:par>
                      </p:childTnLst>
                    </p:cTn>
                  </p:par>
                  <p:par>
                    <p:cTn id="92" fill="hold" nodeType="clickPar">
                      <p:stCondLst>
                        <p:cond delay="indefinite"/>
                      </p:stCondLst>
                      <p:childTnLst>
                        <p:par>
                          <p:cTn id="93" fill="hold" nodeType="withGroup">
                            <p:stCondLst>
                              <p:cond delay="0"/>
                            </p:stCondLst>
                            <p:childTnLst>
                              <p:par>
                                <p:cTn id="94" presetID="35" presetClass="emph" presetSubtype="0" repeatCount="3000" fill="hold" grpId="1" nodeType="clickEffect">
                                  <p:stCondLst>
                                    <p:cond delay="0"/>
                                  </p:stCondLst>
                                  <p:childTnLst>
                                    <p:anim calcmode="discrete" valueType="str">
                                      <p:cBhvr>
                                        <p:cTn id="95" dur="1000" fill="hold"/>
                                        <p:tgtEl>
                                          <p:spTgt spid="9324"/>
                                        </p:tgtEl>
                                        <p:attrNameLst>
                                          <p:attrName>style.visibility</p:attrName>
                                        </p:attrNameLst>
                                      </p:cBhvr>
                                      <p:tavLst>
                                        <p:tav tm="0">
                                          <p:val>
                                            <p:strVal val="hidden"/>
                                          </p:val>
                                        </p:tav>
                                        <p:tav tm="50000">
                                          <p:val>
                                            <p:strVal val="visible"/>
                                          </p:val>
                                        </p:tav>
                                      </p:tavLst>
                                    </p:anim>
                                  </p:childTnLst>
                                </p:cTn>
                              </p:par>
                            </p:childTnLst>
                          </p:cTn>
                        </p:par>
                        <p:par>
                          <p:cTn id="96" fill="hold" nodeType="afterGroup">
                            <p:stCondLst>
                              <p:cond delay="3000"/>
                            </p:stCondLst>
                            <p:childTnLst>
                              <p:par>
                                <p:cTn id="97" presetID="2" presetClass="entr" presetSubtype="4" fill="hold" grpId="0" nodeType="afterEffect">
                                  <p:stCondLst>
                                    <p:cond delay="0"/>
                                  </p:stCondLst>
                                  <p:childTnLst>
                                    <p:set>
                                      <p:cBhvr>
                                        <p:cTn id="98" dur="1" fill="hold">
                                          <p:stCondLst>
                                            <p:cond delay="0"/>
                                          </p:stCondLst>
                                        </p:cTn>
                                        <p:tgtEl>
                                          <p:spTgt spid="9290"/>
                                        </p:tgtEl>
                                        <p:attrNameLst>
                                          <p:attrName>style.visibility</p:attrName>
                                        </p:attrNameLst>
                                      </p:cBhvr>
                                      <p:to>
                                        <p:strVal val="visible"/>
                                      </p:to>
                                    </p:set>
                                    <p:anim calcmode="lin" valueType="num">
                                      <p:cBhvr additive="base">
                                        <p:cTn id="99" dur="500" fill="hold"/>
                                        <p:tgtEl>
                                          <p:spTgt spid="9290"/>
                                        </p:tgtEl>
                                        <p:attrNameLst>
                                          <p:attrName>ppt_x</p:attrName>
                                        </p:attrNameLst>
                                      </p:cBhvr>
                                      <p:tavLst>
                                        <p:tav tm="0">
                                          <p:val>
                                            <p:strVal val="#ppt_x"/>
                                          </p:val>
                                        </p:tav>
                                        <p:tav tm="100000">
                                          <p:val>
                                            <p:strVal val="#ppt_x"/>
                                          </p:val>
                                        </p:tav>
                                      </p:tavLst>
                                    </p:anim>
                                    <p:anim calcmode="lin" valueType="num">
                                      <p:cBhvr additive="base">
                                        <p:cTn id="100" dur="500" fill="hold"/>
                                        <p:tgtEl>
                                          <p:spTgt spid="9290"/>
                                        </p:tgtEl>
                                        <p:attrNameLst>
                                          <p:attrName>ppt_y</p:attrName>
                                        </p:attrNameLst>
                                      </p:cBhvr>
                                      <p:tavLst>
                                        <p:tav tm="0">
                                          <p:val>
                                            <p:strVal val="1+#ppt_h/2"/>
                                          </p:val>
                                        </p:tav>
                                        <p:tav tm="100000">
                                          <p:val>
                                            <p:strVal val="#ppt_y"/>
                                          </p:val>
                                        </p:tav>
                                      </p:tavLst>
                                    </p:anim>
                                  </p:childTnLst>
                                </p:cTn>
                              </p:par>
                            </p:childTnLst>
                          </p:cTn>
                        </p:par>
                      </p:childTnLst>
                    </p:cTn>
                  </p:par>
                  <p:par>
                    <p:cTn id="101" fill="hold" nodeType="clickPar">
                      <p:stCondLst>
                        <p:cond delay="indefinite"/>
                      </p:stCondLst>
                      <p:childTnLst>
                        <p:par>
                          <p:cTn id="102" fill="hold" nodeType="withGroup">
                            <p:stCondLst>
                              <p:cond delay="0"/>
                            </p:stCondLst>
                            <p:childTnLst>
                              <p:par>
                                <p:cTn id="103" presetID="22" presetClass="entr" presetSubtype="4" fill="hold" nodeType="clickEffect">
                                  <p:stCondLst>
                                    <p:cond delay="0"/>
                                  </p:stCondLst>
                                  <p:childTnLst>
                                    <p:set>
                                      <p:cBhvr>
                                        <p:cTn id="104" dur="1" fill="hold">
                                          <p:stCondLst>
                                            <p:cond delay="0"/>
                                          </p:stCondLst>
                                        </p:cTn>
                                        <p:tgtEl>
                                          <p:spTgt spid="9340"/>
                                        </p:tgtEl>
                                        <p:attrNameLst>
                                          <p:attrName>style.visibility</p:attrName>
                                        </p:attrNameLst>
                                      </p:cBhvr>
                                      <p:to>
                                        <p:strVal val="visible"/>
                                      </p:to>
                                    </p:set>
                                    <p:animEffect transition="in" filter="wipe(down)">
                                      <p:cBhvr>
                                        <p:cTn id="105" dur="1000"/>
                                        <p:tgtEl>
                                          <p:spTgt spid="9340"/>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35" presetClass="emph" presetSubtype="0" repeatCount="3000" fill="hold" grpId="0" nodeType="clickEffect">
                                  <p:stCondLst>
                                    <p:cond delay="0"/>
                                  </p:stCondLst>
                                  <p:childTnLst>
                                    <p:anim calcmode="discrete" valueType="str">
                                      <p:cBhvr>
                                        <p:cTn id="109" dur="1000" fill="hold"/>
                                        <p:tgtEl>
                                          <p:spTgt spid="9323"/>
                                        </p:tgtEl>
                                        <p:attrNameLst>
                                          <p:attrName>style.visibility</p:attrName>
                                        </p:attrNameLst>
                                      </p:cBhvr>
                                      <p:tavLst>
                                        <p:tav tm="0">
                                          <p:val>
                                            <p:strVal val="hidden"/>
                                          </p:val>
                                        </p:tav>
                                        <p:tav tm="50000">
                                          <p:val>
                                            <p:strVal val="visible"/>
                                          </p:val>
                                        </p:tav>
                                      </p:tavLst>
                                    </p:anim>
                                  </p:childTnLst>
                                </p:cTn>
                              </p:par>
                            </p:childTnLst>
                          </p:cTn>
                        </p:par>
                        <p:par>
                          <p:cTn id="110" fill="hold" nodeType="afterGroup">
                            <p:stCondLst>
                              <p:cond delay="3000"/>
                            </p:stCondLst>
                            <p:childTnLst>
                              <p:par>
                                <p:cTn id="111" presetID="2" presetClass="entr" presetSubtype="4" fill="hold" grpId="0" nodeType="afterEffect">
                                  <p:stCondLst>
                                    <p:cond delay="0"/>
                                  </p:stCondLst>
                                  <p:childTnLst>
                                    <p:set>
                                      <p:cBhvr>
                                        <p:cTn id="112" dur="1" fill="hold">
                                          <p:stCondLst>
                                            <p:cond delay="0"/>
                                          </p:stCondLst>
                                        </p:cTn>
                                        <p:tgtEl>
                                          <p:spTgt spid="9306"/>
                                        </p:tgtEl>
                                        <p:attrNameLst>
                                          <p:attrName>style.visibility</p:attrName>
                                        </p:attrNameLst>
                                      </p:cBhvr>
                                      <p:to>
                                        <p:strVal val="visible"/>
                                      </p:to>
                                    </p:set>
                                    <p:anim calcmode="lin" valueType="num">
                                      <p:cBhvr additive="base">
                                        <p:cTn id="113" dur="500" fill="hold"/>
                                        <p:tgtEl>
                                          <p:spTgt spid="9306"/>
                                        </p:tgtEl>
                                        <p:attrNameLst>
                                          <p:attrName>ppt_x</p:attrName>
                                        </p:attrNameLst>
                                      </p:cBhvr>
                                      <p:tavLst>
                                        <p:tav tm="0">
                                          <p:val>
                                            <p:strVal val="#ppt_x"/>
                                          </p:val>
                                        </p:tav>
                                        <p:tav tm="100000">
                                          <p:val>
                                            <p:strVal val="#ppt_x"/>
                                          </p:val>
                                        </p:tav>
                                      </p:tavLst>
                                    </p:anim>
                                    <p:anim calcmode="lin" valueType="num">
                                      <p:cBhvr additive="base">
                                        <p:cTn id="114" dur="500" fill="hold"/>
                                        <p:tgtEl>
                                          <p:spTgt spid="9306"/>
                                        </p:tgtEl>
                                        <p:attrNameLst>
                                          <p:attrName>ppt_y</p:attrName>
                                        </p:attrNameLst>
                                      </p:cBhvr>
                                      <p:tavLst>
                                        <p:tav tm="0">
                                          <p:val>
                                            <p:strVal val="1+#ppt_h/2"/>
                                          </p:val>
                                        </p:tav>
                                        <p:tav tm="100000">
                                          <p:val>
                                            <p:strVal val="#ppt_y"/>
                                          </p:val>
                                        </p:tav>
                                      </p:tavLst>
                                    </p:anim>
                                  </p:childTnLst>
                                </p:cTn>
                              </p:par>
                            </p:childTnLst>
                          </p:cTn>
                        </p:par>
                      </p:childTnLst>
                    </p:cTn>
                  </p:par>
                  <p:par>
                    <p:cTn id="115" fill="hold" nodeType="clickPar">
                      <p:stCondLst>
                        <p:cond delay="indefinite"/>
                      </p:stCondLst>
                      <p:childTnLst>
                        <p:par>
                          <p:cTn id="116" fill="hold" nodeType="withGroup">
                            <p:stCondLst>
                              <p:cond delay="0"/>
                            </p:stCondLst>
                            <p:childTnLst>
                              <p:par>
                                <p:cTn id="117" presetID="35" presetClass="emph" presetSubtype="0" repeatCount="3000" fill="hold" nodeType="clickEffect">
                                  <p:stCondLst>
                                    <p:cond delay="0"/>
                                  </p:stCondLst>
                                  <p:childTnLst>
                                    <p:anim calcmode="discrete" valueType="str">
                                      <p:cBhvr>
                                        <p:cTn id="118" dur="1000" fill="hold"/>
                                        <p:tgtEl>
                                          <p:spTgt spid="9340"/>
                                        </p:tgtEl>
                                        <p:attrNameLst>
                                          <p:attrName>style.visibility</p:attrName>
                                        </p:attrNameLst>
                                      </p:cBhvr>
                                      <p:tavLst>
                                        <p:tav tm="0">
                                          <p:val>
                                            <p:strVal val="hidden"/>
                                          </p:val>
                                        </p:tav>
                                        <p:tav tm="50000">
                                          <p:val>
                                            <p:strVal val="visible"/>
                                          </p:val>
                                        </p:tav>
                                      </p:tavLst>
                                    </p:anim>
                                  </p:childTnLst>
                                </p:cTn>
                              </p:par>
                            </p:childTnLst>
                          </p:cTn>
                        </p:par>
                        <p:par>
                          <p:cTn id="119" fill="hold" nodeType="afterGroup">
                            <p:stCondLst>
                              <p:cond delay="3000"/>
                            </p:stCondLst>
                            <p:childTnLst>
                              <p:par>
                                <p:cTn id="120" presetID="2" presetClass="entr" presetSubtype="4" fill="hold" grpId="0" nodeType="afterEffect">
                                  <p:stCondLst>
                                    <p:cond delay="0"/>
                                  </p:stCondLst>
                                  <p:childTnLst>
                                    <p:set>
                                      <p:cBhvr>
                                        <p:cTn id="121" dur="1" fill="hold">
                                          <p:stCondLst>
                                            <p:cond delay="0"/>
                                          </p:stCondLst>
                                        </p:cTn>
                                        <p:tgtEl>
                                          <p:spTgt spid="9308"/>
                                        </p:tgtEl>
                                        <p:attrNameLst>
                                          <p:attrName>style.visibility</p:attrName>
                                        </p:attrNameLst>
                                      </p:cBhvr>
                                      <p:to>
                                        <p:strVal val="visible"/>
                                      </p:to>
                                    </p:set>
                                    <p:anim calcmode="lin" valueType="num">
                                      <p:cBhvr additive="base">
                                        <p:cTn id="122" dur="500" fill="hold"/>
                                        <p:tgtEl>
                                          <p:spTgt spid="9308"/>
                                        </p:tgtEl>
                                        <p:attrNameLst>
                                          <p:attrName>ppt_x</p:attrName>
                                        </p:attrNameLst>
                                      </p:cBhvr>
                                      <p:tavLst>
                                        <p:tav tm="0">
                                          <p:val>
                                            <p:strVal val="#ppt_x"/>
                                          </p:val>
                                        </p:tav>
                                        <p:tav tm="100000">
                                          <p:val>
                                            <p:strVal val="#ppt_x"/>
                                          </p:val>
                                        </p:tav>
                                      </p:tavLst>
                                    </p:anim>
                                    <p:anim calcmode="lin" valueType="num">
                                      <p:cBhvr additive="base">
                                        <p:cTn id="123" dur="500" fill="hold"/>
                                        <p:tgtEl>
                                          <p:spTgt spid="9308"/>
                                        </p:tgtEl>
                                        <p:attrNameLst>
                                          <p:attrName>ppt_y</p:attrName>
                                        </p:attrNameLst>
                                      </p:cBhvr>
                                      <p:tavLst>
                                        <p:tav tm="0">
                                          <p:val>
                                            <p:strVal val="1+#ppt_h/2"/>
                                          </p:val>
                                        </p:tav>
                                        <p:tav tm="100000">
                                          <p:val>
                                            <p:strVal val="#ppt_y"/>
                                          </p:val>
                                        </p:tav>
                                      </p:tavLst>
                                    </p:anim>
                                  </p:childTnLst>
                                </p:cTn>
                              </p:par>
                            </p:childTnLst>
                          </p:cTn>
                        </p:par>
                      </p:childTnLst>
                    </p:cTn>
                  </p:par>
                  <p:par>
                    <p:cTn id="124" fill="hold" nodeType="clickPar">
                      <p:stCondLst>
                        <p:cond delay="indefinite"/>
                      </p:stCondLst>
                      <p:childTnLst>
                        <p:par>
                          <p:cTn id="125" fill="hold" nodeType="withGroup">
                            <p:stCondLst>
                              <p:cond delay="0"/>
                            </p:stCondLst>
                            <p:childTnLst>
                              <p:par>
                                <p:cTn id="126" presetID="35" presetClass="emph" presetSubtype="0" repeatCount="3000" fill="hold" grpId="1" nodeType="clickEffect">
                                  <p:stCondLst>
                                    <p:cond delay="0"/>
                                  </p:stCondLst>
                                  <p:childTnLst>
                                    <p:anim calcmode="discrete" valueType="str">
                                      <p:cBhvr>
                                        <p:cTn id="127" dur="1000" fill="hold"/>
                                        <p:tgtEl>
                                          <p:spTgt spid="9323"/>
                                        </p:tgtEl>
                                        <p:attrNameLst>
                                          <p:attrName>style.visibility</p:attrName>
                                        </p:attrNameLst>
                                      </p:cBhvr>
                                      <p:tavLst>
                                        <p:tav tm="0">
                                          <p:val>
                                            <p:strVal val="hidden"/>
                                          </p:val>
                                        </p:tav>
                                        <p:tav tm="50000">
                                          <p:val>
                                            <p:strVal val="visible"/>
                                          </p:val>
                                        </p:tav>
                                      </p:tavLst>
                                    </p:anim>
                                  </p:childTnLst>
                                </p:cTn>
                              </p:par>
                            </p:childTnLst>
                          </p:cTn>
                        </p:par>
                        <p:par>
                          <p:cTn id="128" fill="hold" nodeType="afterGroup">
                            <p:stCondLst>
                              <p:cond delay="3000"/>
                            </p:stCondLst>
                            <p:childTnLst>
                              <p:par>
                                <p:cTn id="129" presetID="2" presetClass="entr" presetSubtype="4" fill="hold" grpId="0" nodeType="afterEffect">
                                  <p:stCondLst>
                                    <p:cond delay="0"/>
                                  </p:stCondLst>
                                  <p:childTnLst>
                                    <p:set>
                                      <p:cBhvr>
                                        <p:cTn id="130" dur="1" fill="hold">
                                          <p:stCondLst>
                                            <p:cond delay="0"/>
                                          </p:stCondLst>
                                        </p:cTn>
                                        <p:tgtEl>
                                          <p:spTgt spid="9291"/>
                                        </p:tgtEl>
                                        <p:attrNameLst>
                                          <p:attrName>style.visibility</p:attrName>
                                        </p:attrNameLst>
                                      </p:cBhvr>
                                      <p:to>
                                        <p:strVal val="visible"/>
                                      </p:to>
                                    </p:set>
                                    <p:anim calcmode="lin" valueType="num">
                                      <p:cBhvr additive="base">
                                        <p:cTn id="131" dur="500" fill="hold"/>
                                        <p:tgtEl>
                                          <p:spTgt spid="9291"/>
                                        </p:tgtEl>
                                        <p:attrNameLst>
                                          <p:attrName>ppt_x</p:attrName>
                                        </p:attrNameLst>
                                      </p:cBhvr>
                                      <p:tavLst>
                                        <p:tav tm="0">
                                          <p:val>
                                            <p:strVal val="#ppt_x"/>
                                          </p:val>
                                        </p:tav>
                                        <p:tav tm="100000">
                                          <p:val>
                                            <p:strVal val="#ppt_x"/>
                                          </p:val>
                                        </p:tav>
                                      </p:tavLst>
                                    </p:anim>
                                    <p:anim calcmode="lin" valueType="num">
                                      <p:cBhvr additive="base">
                                        <p:cTn id="132" dur="500" fill="hold"/>
                                        <p:tgtEl>
                                          <p:spTgt spid="9291"/>
                                        </p:tgtEl>
                                        <p:attrNameLst>
                                          <p:attrName>ppt_y</p:attrName>
                                        </p:attrNameLst>
                                      </p:cBhvr>
                                      <p:tavLst>
                                        <p:tav tm="0">
                                          <p:val>
                                            <p:strVal val="1+#ppt_h/2"/>
                                          </p:val>
                                        </p:tav>
                                        <p:tav tm="100000">
                                          <p:val>
                                            <p:strVal val="#ppt_y"/>
                                          </p:val>
                                        </p:tav>
                                      </p:tavLst>
                                    </p:anim>
                                  </p:childTnLst>
                                </p:cTn>
                              </p:par>
                            </p:childTnLst>
                          </p:cTn>
                        </p:par>
                      </p:childTnLst>
                    </p:cTn>
                  </p:par>
                  <p:par>
                    <p:cTn id="133" fill="hold" nodeType="clickPar">
                      <p:stCondLst>
                        <p:cond delay="indefinite"/>
                      </p:stCondLst>
                      <p:childTnLst>
                        <p:par>
                          <p:cTn id="134" fill="hold" nodeType="withGroup">
                            <p:stCondLst>
                              <p:cond delay="0"/>
                            </p:stCondLst>
                            <p:childTnLst>
                              <p:par>
                                <p:cTn id="135" presetID="22" presetClass="entr" presetSubtype="2" fill="hold" nodeType="clickEffect">
                                  <p:stCondLst>
                                    <p:cond delay="0"/>
                                  </p:stCondLst>
                                  <p:childTnLst>
                                    <p:set>
                                      <p:cBhvr>
                                        <p:cTn id="136" dur="1" fill="hold">
                                          <p:stCondLst>
                                            <p:cond delay="0"/>
                                          </p:stCondLst>
                                        </p:cTn>
                                        <p:tgtEl>
                                          <p:spTgt spid="9337"/>
                                        </p:tgtEl>
                                        <p:attrNameLst>
                                          <p:attrName>style.visibility</p:attrName>
                                        </p:attrNameLst>
                                      </p:cBhvr>
                                      <p:to>
                                        <p:strVal val="visible"/>
                                      </p:to>
                                    </p:set>
                                    <p:animEffect transition="in" filter="wipe(right)">
                                      <p:cBhvr>
                                        <p:cTn id="137" dur="1000"/>
                                        <p:tgtEl>
                                          <p:spTgt spid="9337"/>
                                        </p:tgtEl>
                                      </p:cBhvr>
                                    </p:animEffec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35" presetClass="emph" presetSubtype="0" repeatCount="3000" fill="hold" grpId="1" nodeType="clickEffect">
                                  <p:stCondLst>
                                    <p:cond delay="0"/>
                                  </p:stCondLst>
                                  <p:childTnLst>
                                    <p:anim calcmode="discrete" valueType="str">
                                      <p:cBhvr>
                                        <p:cTn id="141" dur="1000" fill="hold"/>
                                        <p:tgtEl>
                                          <p:spTgt spid="9321"/>
                                        </p:tgtEl>
                                        <p:attrNameLst>
                                          <p:attrName>style.visibility</p:attrName>
                                        </p:attrNameLst>
                                      </p:cBhvr>
                                      <p:tavLst>
                                        <p:tav tm="0">
                                          <p:val>
                                            <p:strVal val="hidden"/>
                                          </p:val>
                                        </p:tav>
                                        <p:tav tm="50000">
                                          <p:val>
                                            <p:strVal val="visible"/>
                                          </p:val>
                                        </p:tav>
                                      </p:tavLst>
                                    </p:anim>
                                  </p:childTnLst>
                                </p:cTn>
                              </p:par>
                            </p:childTnLst>
                          </p:cTn>
                        </p:par>
                        <p:par>
                          <p:cTn id="142" fill="hold" nodeType="afterGroup">
                            <p:stCondLst>
                              <p:cond delay="3000"/>
                            </p:stCondLst>
                            <p:childTnLst>
                              <p:par>
                                <p:cTn id="143" presetID="2" presetClass="entr" presetSubtype="4" fill="hold" grpId="0" nodeType="afterEffect">
                                  <p:stCondLst>
                                    <p:cond delay="0"/>
                                  </p:stCondLst>
                                  <p:childTnLst>
                                    <p:set>
                                      <p:cBhvr>
                                        <p:cTn id="144" dur="1" fill="hold">
                                          <p:stCondLst>
                                            <p:cond delay="0"/>
                                          </p:stCondLst>
                                        </p:cTn>
                                        <p:tgtEl>
                                          <p:spTgt spid="9293"/>
                                        </p:tgtEl>
                                        <p:attrNameLst>
                                          <p:attrName>style.visibility</p:attrName>
                                        </p:attrNameLst>
                                      </p:cBhvr>
                                      <p:to>
                                        <p:strVal val="visible"/>
                                      </p:to>
                                    </p:set>
                                    <p:anim calcmode="lin" valueType="num">
                                      <p:cBhvr additive="base">
                                        <p:cTn id="145" dur="500" fill="hold"/>
                                        <p:tgtEl>
                                          <p:spTgt spid="9293"/>
                                        </p:tgtEl>
                                        <p:attrNameLst>
                                          <p:attrName>ppt_x</p:attrName>
                                        </p:attrNameLst>
                                      </p:cBhvr>
                                      <p:tavLst>
                                        <p:tav tm="0">
                                          <p:val>
                                            <p:strVal val="#ppt_x"/>
                                          </p:val>
                                        </p:tav>
                                        <p:tav tm="100000">
                                          <p:val>
                                            <p:strVal val="#ppt_x"/>
                                          </p:val>
                                        </p:tav>
                                      </p:tavLst>
                                    </p:anim>
                                    <p:anim calcmode="lin" valueType="num">
                                      <p:cBhvr additive="base">
                                        <p:cTn id="146" dur="500" fill="hold"/>
                                        <p:tgtEl>
                                          <p:spTgt spid="9293"/>
                                        </p:tgtEl>
                                        <p:attrNameLst>
                                          <p:attrName>ppt_y</p:attrName>
                                        </p:attrNameLst>
                                      </p:cBhvr>
                                      <p:tavLst>
                                        <p:tav tm="0">
                                          <p:val>
                                            <p:strVal val="1+#ppt_h/2"/>
                                          </p:val>
                                        </p:tav>
                                        <p:tav tm="100000">
                                          <p:val>
                                            <p:strVal val="#ppt_y"/>
                                          </p:val>
                                        </p:tav>
                                      </p:tavLst>
                                    </p:anim>
                                  </p:childTnLst>
                                </p:cTn>
                              </p:par>
                            </p:childTnLst>
                          </p:cTn>
                        </p:par>
                      </p:childTnLst>
                    </p:cTn>
                  </p:par>
                  <p:par>
                    <p:cTn id="147" fill="hold" nodeType="clickPar">
                      <p:stCondLst>
                        <p:cond delay="indefinite"/>
                      </p:stCondLst>
                      <p:childTnLst>
                        <p:par>
                          <p:cTn id="148" fill="hold" nodeType="withGroup">
                            <p:stCondLst>
                              <p:cond delay="0"/>
                            </p:stCondLst>
                            <p:childTnLst>
                              <p:par>
                                <p:cTn id="149" presetID="35" presetClass="emph" presetSubtype="0" repeatCount="3000" fill="hold" nodeType="clickEffect">
                                  <p:stCondLst>
                                    <p:cond delay="0"/>
                                  </p:stCondLst>
                                  <p:childTnLst>
                                    <p:anim calcmode="discrete" valueType="str">
                                      <p:cBhvr>
                                        <p:cTn id="150" dur="1000" fill="hold"/>
                                        <p:tgtEl>
                                          <p:spTgt spid="9337"/>
                                        </p:tgtEl>
                                        <p:attrNameLst>
                                          <p:attrName>style.visibility</p:attrName>
                                        </p:attrNameLst>
                                      </p:cBhvr>
                                      <p:tavLst>
                                        <p:tav tm="0">
                                          <p:val>
                                            <p:strVal val="hidden"/>
                                          </p:val>
                                        </p:tav>
                                        <p:tav tm="50000">
                                          <p:val>
                                            <p:strVal val="visible"/>
                                          </p:val>
                                        </p:tav>
                                      </p:tavLst>
                                    </p:anim>
                                  </p:childTnLst>
                                </p:cTn>
                              </p:par>
                            </p:childTnLst>
                          </p:cTn>
                        </p:par>
                        <p:par>
                          <p:cTn id="151" fill="hold" nodeType="afterGroup">
                            <p:stCondLst>
                              <p:cond delay="3000"/>
                            </p:stCondLst>
                            <p:childTnLst>
                              <p:par>
                                <p:cTn id="152" presetID="2" presetClass="entr" presetSubtype="4" fill="hold" grpId="0" nodeType="afterEffect">
                                  <p:stCondLst>
                                    <p:cond delay="0"/>
                                  </p:stCondLst>
                                  <p:childTnLst>
                                    <p:set>
                                      <p:cBhvr>
                                        <p:cTn id="153" dur="1" fill="hold">
                                          <p:stCondLst>
                                            <p:cond delay="0"/>
                                          </p:stCondLst>
                                        </p:cTn>
                                        <p:tgtEl>
                                          <p:spTgt spid="9297"/>
                                        </p:tgtEl>
                                        <p:attrNameLst>
                                          <p:attrName>style.visibility</p:attrName>
                                        </p:attrNameLst>
                                      </p:cBhvr>
                                      <p:to>
                                        <p:strVal val="visible"/>
                                      </p:to>
                                    </p:set>
                                    <p:anim calcmode="lin" valueType="num">
                                      <p:cBhvr additive="base">
                                        <p:cTn id="154" dur="500" fill="hold"/>
                                        <p:tgtEl>
                                          <p:spTgt spid="9297"/>
                                        </p:tgtEl>
                                        <p:attrNameLst>
                                          <p:attrName>ppt_x</p:attrName>
                                        </p:attrNameLst>
                                      </p:cBhvr>
                                      <p:tavLst>
                                        <p:tav tm="0">
                                          <p:val>
                                            <p:strVal val="#ppt_x"/>
                                          </p:val>
                                        </p:tav>
                                        <p:tav tm="100000">
                                          <p:val>
                                            <p:strVal val="#ppt_x"/>
                                          </p:val>
                                        </p:tav>
                                      </p:tavLst>
                                    </p:anim>
                                    <p:anim calcmode="lin" valueType="num">
                                      <p:cBhvr additive="base">
                                        <p:cTn id="155" dur="500" fill="hold"/>
                                        <p:tgtEl>
                                          <p:spTgt spid="9297"/>
                                        </p:tgtEl>
                                        <p:attrNameLst>
                                          <p:attrName>ppt_y</p:attrName>
                                        </p:attrNameLst>
                                      </p:cBhvr>
                                      <p:tavLst>
                                        <p:tav tm="0">
                                          <p:val>
                                            <p:strVal val="1+#ppt_h/2"/>
                                          </p:val>
                                        </p:tav>
                                        <p:tav tm="100000">
                                          <p:val>
                                            <p:strVal val="#ppt_y"/>
                                          </p:val>
                                        </p:tav>
                                      </p:tavLst>
                                    </p:anim>
                                  </p:childTnLst>
                                </p:cTn>
                              </p:par>
                            </p:childTnLst>
                          </p:cTn>
                        </p:par>
                      </p:childTnLst>
                    </p:cTn>
                  </p:par>
                  <p:par>
                    <p:cTn id="156" fill="hold" nodeType="clickPar">
                      <p:stCondLst>
                        <p:cond delay="indefinite"/>
                      </p:stCondLst>
                      <p:childTnLst>
                        <p:par>
                          <p:cTn id="157" fill="hold" nodeType="withGroup">
                            <p:stCondLst>
                              <p:cond delay="0"/>
                            </p:stCondLst>
                            <p:childTnLst>
                              <p:par>
                                <p:cTn id="158" presetID="35" presetClass="emph" presetSubtype="0" repeatCount="3000" fill="hold" grpId="2" nodeType="clickEffect">
                                  <p:stCondLst>
                                    <p:cond delay="0"/>
                                  </p:stCondLst>
                                  <p:childTnLst>
                                    <p:anim calcmode="discrete" valueType="str">
                                      <p:cBhvr>
                                        <p:cTn id="159" dur="1000" fill="hold"/>
                                        <p:tgtEl>
                                          <p:spTgt spid="9321"/>
                                        </p:tgtEl>
                                        <p:attrNameLst>
                                          <p:attrName>style.visibility</p:attrName>
                                        </p:attrNameLst>
                                      </p:cBhvr>
                                      <p:tavLst>
                                        <p:tav tm="0">
                                          <p:val>
                                            <p:strVal val="hidden"/>
                                          </p:val>
                                        </p:tav>
                                        <p:tav tm="50000">
                                          <p:val>
                                            <p:strVal val="visible"/>
                                          </p:val>
                                        </p:tav>
                                      </p:tavLst>
                                    </p:anim>
                                  </p:childTnLst>
                                </p:cTn>
                              </p:par>
                            </p:childTnLst>
                          </p:cTn>
                        </p:par>
                        <p:par>
                          <p:cTn id="160" fill="hold" nodeType="afterGroup">
                            <p:stCondLst>
                              <p:cond delay="3000"/>
                            </p:stCondLst>
                            <p:childTnLst>
                              <p:par>
                                <p:cTn id="161" presetID="2" presetClass="entr" presetSubtype="4" fill="hold" grpId="0" nodeType="afterEffect">
                                  <p:stCondLst>
                                    <p:cond delay="0"/>
                                  </p:stCondLst>
                                  <p:childTnLst>
                                    <p:set>
                                      <p:cBhvr>
                                        <p:cTn id="162" dur="1" fill="hold">
                                          <p:stCondLst>
                                            <p:cond delay="0"/>
                                          </p:stCondLst>
                                        </p:cTn>
                                        <p:tgtEl>
                                          <p:spTgt spid="9292"/>
                                        </p:tgtEl>
                                        <p:attrNameLst>
                                          <p:attrName>style.visibility</p:attrName>
                                        </p:attrNameLst>
                                      </p:cBhvr>
                                      <p:to>
                                        <p:strVal val="visible"/>
                                      </p:to>
                                    </p:set>
                                    <p:anim calcmode="lin" valueType="num">
                                      <p:cBhvr additive="base">
                                        <p:cTn id="163" dur="500" fill="hold"/>
                                        <p:tgtEl>
                                          <p:spTgt spid="9292"/>
                                        </p:tgtEl>
                                        <p:attrNameLst>
                                          <p:attrName>ppt_x</p:attrName>
                                        </p:attrNameLst>
                                      </p:cBhvr>
                                      <p:tavLst>
                                        <p:tav tm="0">
                                          <p:val>
                                            <p:strVal val="#ppt_x"/>
                                          </p:val>
                                        </p:tav>
                                        <p:tav tm="100000">
                                          <p:val>
                                            <p:strVal val="#ppt_x"/>
                                          </p:val>
                                        </p:tav>
                                      </p:tavLst>
                                    </p:anim>
                                    <p:anim calcmode="lin" valueType="num">
                                      <p:cBhvr additive="base">
                                        <p:cTn id="164" dur="500" fill="hold"/>
                                        <p:tgtEl>
                                          <p:spTgt spid="9292"/>
                                        </p:tgtEl>
                                        <p:attrNameLst>
                                          <p:attrName>ppt_y</p:attrName>
                                        </p:attrNameLst>
                                      </p:cBhvr>
                                      <p:tavLst>
                                        <p:tav tm="0">
                                          <p:val>
                                            <p:strVal val="1+#ppt_h/2"/>
                                          </p:val>
                                        </p:tav>
                                        <p:tav tm="100000">
                                          <p:val>
                                            <p:strVal val="#ppt_y"/>
                                          </p:val>
                                        </p:tav>
                                      </p:tavLst>
                                    </p:anim>
                                  </p:childTnLst>
                                </p:cTn>
                              </p:par>
                            </p:childTnLst>
                          </p:cTn>
                        </p:par>
                      </p:childTnLst>
                    </p:cTn>
                  </p:par>
                  <p:par>
                    <p:cTn id="165" fill="hold" nodeType="clickPar">
                      <p:stCondLst>
                        <p:cond delay="indefinite"/>
                      </p:stCondLst>
                      <p:childTnLst>
                        <p:par>
                          <p:cTn id="166" fill="hold" nodeType="withGroup">
                            <p:stCondLst>
                              <p:cond delay="0"/>
                            </p:stCondLst>
                            <p:childTnLst>
                              <p:par>
                                <p:cTn id="167" presetID="22" presetClass="entr" presetSubtype="8" fill="hold" nodeType="clickEffect">
                                  <p:stCondLst>
                                    <p:cond delay="0"/>
                                  </p:stCondLst>
                                  <p:childTnLst>
                                    <p:set>
                                      <p:cBhvr>
                                        <p:cTn id="168" dur="1" fill="hold">
                                          <p:stCondLst>
                                            <p:cond delay="0"/>
                                          </p:stCondLst>
                                        </p:cTn>
                                        <p:tgtEl>
                                          <p:spTgt spid="9325"/>
                                        </p:tgtEl>
                                        <p:attrNameLst>
                                          <p:attrName>style.visibility</p:attrName>
                                        </p:attrNameLst>
                                      </p:cBhvr>
                                      <p:to>
                                        <p:strVal val="visible"/>
                                      </p:to>
                                    </p:set>
                                    <p:animEffect transition="in" filter="wipe(left)">
                                      <p:cBhvr>
                                        <p:cTn id="169" dur="1000"/>
                                        <p:tgtEl>
                                          <p:spTgt spid="9325"/>
                                        </p:tgtEl>
                                      </p:cBhvr>
                                    </p:animEffect>
                                  </p:childTnLst>
                                </p:cTn>
                              </p:par>
                            </p:childTnLst>
                          </p:cTn>
                        </p:par>
                      </p:childTnLst>
                    </p:cTn>
                  </p:par>
                  <p:par>
                    <p:cTn id="170" fill="hold" nodeType="clickPar">
                      <p:stCondLst>
                        <p:cond delay="indefinite"/>
                      </p:stCondLst>
                      <p:childTnLst>
                        <p:par>
                          <p:cTn id="171" fill="hold" nodeType="withGroup">
                            <p:stCondLst>
                              <p:cond delay="0"/>
                            </p:stCondLst>
                            <p:childTnLst>
                              <p:par>
                                <p:cTn id="172" presetID="35" presetClass="emph" presetSubtype="0" repeatCount="3000" fill="hold" grpId="2" nodeType="clickEffect">
                                  <p:stCondLst>
                                    <p:cond delay="0"/>
                                  </p:stCondLst>
                                  <p:childTnLst>
                                    <p:anim calcmode="discrete" valueType="str">
                                      <p:cBhvr>
                                        <p:cTn id="173" dur="1000" fill="hold"/>
                                        <p:tgtEl>
                                          <p:spTgt spid="9323"/>
                                        </p:tgtEl>
                                        <p:attrNameLst>
                                          <p:attrName>style.visibility</p:attrName>
                                        </p:attrNameLst>
                                      </p:cBhvr>
                                      <p:tavLst>
                                        <p:tav tm="0">
                                          <p:val>
                                            <p:strVal val="hidden"/>
                                          </p:val>
                                        </p:tav>
                                        <p:tav tm="50000">
                                          <p:val>
                                            <p:strVal val="visible"/>
                                          </p:val>
                                        </p:tav>
                                      </p:tavLst>
                                    </p:anim>
                                  </p:childTnLst>
                                </p:cTn>
                              </p:par>
                            </p:childTnLst>
                          </p:cTn>
                        </p:par>
                        <p:par>
                          <p:cTn id="174" fill="hold" nodeType="afterGroup">
                            <p:stCondLst>
                              <p:cond delay="3000"/>
                            </p:stCondLst>
                            <p:childTnLst>
                              <p:par>
                                <p:cTn id="175" presetID="2" presetClass="entr" presetSubtype="4" fill="hold" grpId="0" nodeType="afterEffect">
                                  <p:stCondLst>
                                    <p:cond delay="0"/>
                                  </p:stCondLst>
                                  <p:childTnLst>
                                    <p:set>
                                      <p:cBhvr>
                                        <p:cTn id="176" dur="1" fill="hold">
                                          <p:stCondLst>
                                            <p:cond delay="0"/>
                                          </p:stCondLst>
                                        </p:cTn>
                                        <p:tgtEl>
                                          <p:spTgt spid="9300"/>
                                        </p:tgtEl>
                                        <p:attrNameLst>
                                          <p:attrName>style.visibility</p:attrName>
                                        </p:attrNameLst>
                                      </p:cBhvr>
                                      <p:to>
                                        <p:strVal val="visible"/>
                                      </p:to>
                                    </p:set>
                                    <p:anim calcmode="lin" valueType="num">
                                      <p:cBhvr additive="base">
                                        <p:cTn id="177" dur="500" fill="hold"/>
                                        <p:tgtEl>
                                          <p:spTgt spid="9300"/>
                                        </p:tgtEl>
                                        <p:attrNameLst>
                                          <p:attrName>ppt_x</p:attrName>
                                        </p:attrNameLst>
                                      </p:cBhvr>
                                      <p:tavLst>
                                        <p:tav tm="0">
                                          <p:val>
                                            <p:strVal val="#ppt_x"/>
                                          </p:val>
                                        </p:tav>
                                        <p:tav tm="100000">
                                          <p:val>
                                            <p:strVal val="#ppt_x"/>
                                          </p:val>
                                        </p:tav>
                                      </p:tavLst>
                                    </p:anim>
                                    <p:anim calcmode="lin" valueType="num">
                                      <p:cBhvr additive="base">
                                        <p:cTn id="178" dur="500" fill="hold"/>
                                        <p:tgtEl>
                                          <p:spTgt spid="9300"/>
                                        </p:tgtEl>
                                        <p:attrNameLst>
                                          <p:attrName>ppt_y</p:attrName>
                                        </p:attrNameLst>
                                      </p:cBhvr>
                                      <p:tavLst>
                                        <p:tav tm="0">
                                          <p:val>
                                            <p:strVal val="1+#ppt_h/2"/>
                                          </p:val>
                                        </p:tav>
                                        <p:tav tm="100000">
                                          <p:val>
                                            <p:strVal val="#ppt_y"/>
                                          </p:val>
                                        </p:tav>
                                      </p:tavLst>
                                    </p:anim>
                                  </p:childTnLst>
                                </p:cTn>
                              </p:par>
                            </p:childTnLst>
                          </p:cTn>
                        </p:par>
                      </p:childTnLst>
                    </p:cTn>
                  </p:par>
                  <p:par>
                    <p:cTn id="179" fill="hold" nodeType="clickPar">
                      <p:stCondLst>
                        <p:cond delay="indefinite"/>
                      </p:stCondLst>
                      <p:childTnLst>
                        <p:par>
                          <p:cTn id="180" fill="hold" nodeType="withGroup">
                            <p:stCondLst>
                              <p:cond delay="0"/>
                            </p:stCondLst>
                            <p:childTnLst>
                              <p:par>
                                <p:cTn id="181" presetID="35" presetClass="emph" presetSubtype="0" repeatCount="3000" fill="hold" nodeType="clickEffect">
                                  <p:stCondLst>
                                    <p:cond delay="0"/>
                                  </p:stCondLst>
                                  <p:childTnLst>
                                    <p:anim calcmode="discrete" valueType="str">
                                      <p:cBhvr>
                                        <p:cTn id="182" dur="1000" fill="hold"/>
                                        <p:tgtEl>
                                          <p:spTgt spid="9325"/>
                                        </p:tgtEl>
                                        <p:attrNameLst>
                                          <p:attrName>style.visibility</p:attrName>
                                        </p:attrNameLst>
                                      </p:cBhvr>
                                      <p:tavLst>
                                        <p:tav tm="0">
                                          <p:val>
                                            <p:strVal val="hidden"/>
                                          </p:val>
                                        </p:tav>
                                        <p:tav tm="50000">
                                          <p:val>
                                            <p:strVal val="visible"/>
                                          </p:val>
                                        </p:tav>
                                      </p:tavLst>
                                    </p:anim>
                                  </p:childTnLst>
                                </p:cTn>
                              </p:par>
                            </p:childTnLst>
                          </p:cTn>
                        </p:par>
                        <p:par>
                          <p:cTn id="183" fill="hold" nodeType="afterGroup">
                            <p:stCondLst>
                              <p:cond delay="3000"/>
                            </p:stCondLst>
                            <p:childTnLst>
                              <p:par>
                                <p:cTn id="184" presetID="2" presetClass="entr" presetSubtype="4" fill="hold" grpId="0" nodeType="afterEffect">
                                  <p:stCondLst>
                                    <p:cond delay="0"/>
                                  </p:stCondLst>
                                  <p:childTnLst>
                                    <p:set>
                                      <p:cBhvr>
                                        <p:cTn id="185" dur="1" fill="hold">
                                          <p:stCondLst>
                                            <p:cond delay="0"/>
                                          </p:stCondLst>
                                        </p:cTn>
                                        <p:tgtEl>
                                          <p:spTgt spid="9309"/>
                                        </p:tgtEl>
                                        <p:attrNameLst>
                                          <p:attrName>style.visibility</p:attrName>
                                        </p:attrNameLst>
                                      </p:cBhvr>
                                      <p:to>
                                        <p:strVal val="visible"/>
                                      </p:to>
                                    </p:set>
                                    <p:anim calcmode="lin" valueType="num">
                                      <p:cBhvr additive="base">
                                        <p:cTn id="186" dur="500" fill="hold"/>
                                        <p:tgtEl>
                                          <p:spTgt spid="9309"/>
                                        </p:tgtEl>
                                        <p:attrNameLst>
                                          <p:attrName>ppt_x</p:attrName>
                                        </p:attrNameLst>
                                      </p:cBhvr>
                                      <p:tavLst>
                                        <p:tav tm="0">
                                          <p:val>
                                            <p:strVal val="#ppt_x"/>
                                          </p:val>
                                        </p:tav>
                                        <p:tav tm="100000">
                                          <p:val>
                                            <p:strVal val="#ppt_x"/>
                                          </p:val>
                                        </p:tav>
                                      </p:tavLst>
                                    </p:anim>
                                    <p:anim calcmode="lin" valueType="num">
                                      <p:cBhvr additive="base">
                                        <p:cTn id="187" dur="500" fill="hold"/>
                                        <p:tgtEl>
                                          <p:spTgt spid="9309"/>
                                        </p:tgtEl>
                                        <p:attrNameLst>
                                          <p:attrName>ppt_y</p:attrName>
                                        </p:attrNameLst>
                                      </p:cBhvr>
                                      <p:tavLst>
                                        <p:tav tm="0">
                                          <p:val>
                                            <p:strVal val="1+#ppt_h/2"/>
                                          </p:val>
                                        </p:tav>
                                        <p:tav tm="100000">
                                          <p:val>
                                            <p:strVal val="#ppt_y"/>
                                          </p:val>
                                        </p:tav>
                                      </p:tavLst>
                                    </p:anim>
                                  </p:childTnLst>
                                </p:cTn>
                              </p:par>
                            </p:childTnLst>
                          </p:cTn>
                        </p:par>
                      </p:childTnLst>
                    </p:cTn>
                  </p:par>
                  <p:par>
                    <p:cTn id="188" fill="hold" nodeType="clickPar">
                      <p:stCondLst>
                        <p:cond delay="indefinite"/>
                      </p:stCondLst>
                      <p:childTnLst>
                        <p:par>
                          <p:cTn id="189" fill="hold" nodeType="withGroup">
                            <p:stCondLst>
                              <p:cond delay="0"/>
                            </p:stCondLst>
                            <p:childTnLst>
                              <p:par>
                                <p:cTn id="190" presetID="35" presetClass="emph" presetSubtype="0" repeatCount="3000" fill="hold" grpId="3" nodeType="clickEffect">
                                  <p:stCondLst>
                                    <p:cond delay="0"/>
                                  </p:stCondLst>
                                  <p:childTnLst>
                                    <p:anim calcmode="discrete" valueType="str">
                                      <p:cBhvr>
                                        <p:cTn id="191" dur="1000" fill="hold"/>
                                        <p:tgtEl>
                                          <p:spTgt spid="9323"/>
                                        </p:tgtEl>
                                        <p:attrNameLst>
                                          <p:attrName>style.visibility</p:attrName>
                                        </p:attrNameLst>
                                      </p:cBhvr>
                                      <p:tavLst>
                                        <p:tav tm="0">
                                          <p:val>
                                            <p:strVal val="hidden"/>
                                          </p:val>
                                        </p:tav>
                                        <p:tav tm="50000">
                                          <p:val>
                                            <p:strVal val="visible"/>
                                          </p:val>
                                        </p:tav>
                                      </p:tavLst>
                                    </p:anim>
                                  </p:childTnLst>
                                </p:cTn>
                              </p:par>
                            </p:childTnLst>
                          </p:cTn>
                        </p:par>
                        <p:par>
                          <p:cTn id="192" fill="hold" nodeType="afterGroup">
                            <p:stCondLst>
                              <p:cond delay="3000"/>
                            </p:stCondLst>
                            <p:childTnLst>
                              <p:par>
                                <p:cTn id="193" presetID="2" presetClass="entr" presetSubtype="4" fill="hold" grpId="0" nodeType="afterEffect">
                                  <p:stCondLst>
                                    <p:cond delay="0"/>
                                  </p:stCondLst>
                                  <p:childTnLst>
                                    <p:set>
                                      <p:cBhvr>
                                        <p:cTn id="194" dur="1" fill="hold">
                                          <p:stCondLst>
                                            <p:cond delay="0"/>
                                          </p:stCondLst>
                                        </p:cTn>
                                        <p:tgtEl>
                                          <p:spTgt spid="9299"/>
                                        </p:tgtEl>
                                        <p:attrNameLst>
                                          <p:attrName>style.visibility</p:attrName>
                                        </p:attrNameLst>
                                      </p:cBhvr>
                                      <p:to>
                                        <p:strVal val="visible"/>
                                      </p:to>
                                    </p:set>
                                    <p:anim calcmode="lin" valueType="num">
                                      <p:cBhvr additive="base">
                                        <p:cTn id="195" dur="500" fill="hold"/>
                                        <p:tgtEl>
                                          <p:spTgt spid="9299"/>
                                        </p:tgtEl>
                                        <p:attrNameLst>
                                          <p:attrName>ppt_x</p:attrName>
                                        </p:attrNameLst>
                                      </p:cBhvr>
                                      <p:tavLst>
                                        <p:tav tm="0">
                                          <p:val>
                                            <p:strVal val="#ppt_x"/>
                                          </p:val>
                                        </p:tav>
                                        <p:tav tm="100000">
                                          <p:val>
                                            <p:strVal val="#ppt_x"/>
                                          </p:val>
                                        </p:tav>
                                      </p:tavLst>
                                    </p:anim>
                                    <p:anim calcmode="lin" valueType="num">
                                      <p:cBhvr additive="base">
                                        <p:cTn id="196" dur="500" fill="hold"/>
                                        <p:tgtEl>
                                          <p:spTgt spid="9299"/>
                                        </p:tgtEl>
                                        <p:attrNameLst>
                                          <p:attrName>ppt_y</p:attrName>
                                        </p:attrNameLst>
                                      </p:cBhvr>
                                      <p:tavLst>
                                        <p:tav tm="0">
                                          <p:val>
                                            <p:strVal val="1+#ppt_h/2"/>
                                          </p:val>
                                        </p:tav>
                                        <p:tav tm="100000">
                                          <p:val>
                                            <p:strVal val="#ppt_y"/>
                                          </p:val>
                                        </p:tav>
                                      </p:tavLst>
                                    </p:anim>
                                  </p:childTnLst>
                                </p:cTn>
                              </p:par>
                            </p:childTnLst>
                          </p:cTn>
                        </p:par>
                      </p:childTnLst>
                    </p:cTn>
                  </p:par>
                  <p:par>
                    <p:cTn id="197" fill="hold" nodeType="clickPar">
                      <p:stCondLst>
                        <p:cond delay="indefinite"/>
                      </p:stCondLst>
                      <p:childTnLst>
                        <p:par>
                          <p:cTn id="198" fill="hold" nodeType="withGroup">
                            <p:stCondLst>
                              <p:cond delay="0"/>
                            </p:stCondLst>
                            <p:childTnLst>
                              <p:par>
                                <p:cTn id="199" presetID="22" presetClass="entr" presetSubtype="1" fill="hold" nodeType="clickEffect">
                                  <p:stCondLst>
                                    <p:cond delay="0"/>
                                  </p:stCondLst>
                                  <p:childTnLst>
                                    <p:set>
                                      <p:cBhvr>
                                        <p:cTn id="200" dur="1" fill="hold">
                                          <p:stCondLst>
                                            <p:cond delay="0"/>
                                          </p:stCondLst>
                                        </p:cTn>
                                        <p:tgtEl>
                                          <p:spTgt spid="9328"/>
                                        </p:tgtEl>
                                        <p:attrNameLst>
                                          <p:attrName>style.visibility</p:attrName>
                                        </p:attrNameLst>
                                      </p:cBhvr>
                                      <p:to>
                                        <p:strVal val="visible"/>
                                      </p:to>
                                    </p:set>
                                    <p:animEffect transition="in" filter="wipe(up)">
                                      <p:cBhvr>
                                        <p:cTn id="201" dur="1000"/>
                                        <p:tgtEl>
                                          <p:spTgt spid="9328"/>
                                        </p:tgtEl>
                                      </p:cBhvr>
                                    </p:animEffect>
                                  </p:childTnLst>
                                </p:cTn>
                              </p:par>
                            </p:childTnLst>
                          </p:cTn>
                        </p:par>
                      </p:childTnLst>
                    </p:cTn>
                  </p:par>
                  <p:par>
                    <p:cTn id="202" fill="hold" nodeType="clickPar">
                      <p:stCondLst>
                        <p:cond delay="indefinite"/>
                      </p:stCondLst>
                      <p:childTnLst>
                        <p:par>
                          <p:cTn id="203" fill="hold" nodeType="withGroup">
                            <p:stCondLst>
                              <p:cond delay="0"/>
                            </p:stCondLst>
                            <p:childTnLst>
                              <p:par>
                                <p:cTn id="204" presetID="35" presetClass="emph" presetSubtype="0" repeatCount="3000" fill="hold" grpId="2" nodeType="clickEffect">
                                  <p:stCondLst>
                                    <p:cond delay="0"/>
                                  </p:stCondLst>
                                  <p:childTnLst>
                                    <p:anim calcmode="discrete" valueType="str">
                                      <p:cBhvr>
                                        <p:cTn id="205" dur="1000" fill="hold"/>
                                        <p:tgtEl>
                                          <p:spTgt spid="9324"/>
                                        </p:tgtEl>
                                        <p:attrNameLst>
                                          <p:attrName>style.visibility</p:attrName>
                                        </p:attrNameLst>
                                      </p:cBhvr>
                                      <p:tavLst>
                                        <p:tav tm="0">
                                          <p:val>
                                            <p:strVal val="hidden"/>
                                          </p:val>
                                        </p:tav>
                                        <p:tav tm="50000">
                                          <p:val>
                                            <p:strVal val="visible"/>
                                          </p:val>
                                        </p:tav>
                                      </p:tavLst>
                                    </p:anim>
                                  </p:childTnLst>
                                </p:cTn>
                              </p:par>
                            </p:childTnLst>
                          </p:cTn>
                        </p:par>
                        <p:par>
                          <p:cTn id="206" fill="hold" nodeType="afterGroup">
                            <p:stCondLst>
                              <p:cond delay="3000"/>
                            </p:stCondLst>
                            <p:childTnLst>
                              <p:par>
                                <p:cTn id="207" presetID="2" presetClass="entr" presetSubtype="4" fill="hold" grpId="0" nodeType="afterEffect">
                                  <p:stCondLst>
                                    <p:cond delay="0"/>
                                  </p:stCondLst>
                                  <p:childTnLst>
                                    <p:set>
                                      <p:cBhvr>
                                        <p:cTn id="208" dur="1" fill="hold">
                                          <p:stCondLst>
                                            <p:cond delay="0"/>
                                          </p:stCondLst>
                                        </p:cTn>
                                        <p:tgtEl>
                                          <p:spTgt spid="9303"/>
                                        </p:tgtEl>
                                        <p:attrNameLst>
                                          <p:attrName>style.visibility</p:attrName>
                                        </p:attrNameLst>
                                      </p:cBhvr>
                                      <p:to>
                                        <p:strVal val="visible"/>
                                      </p:to>
                                    </p:set>
                                    <p:anim calcmode="lin" valueType="num">
                                      <p:cBhvr additive="base">
                                        <p:cTn id="209" dur="500" fill="hold"/>
                                        <p:tgtEl>
                                          <p:spTgt spid="9303"/>
                                        </p:tgtEl>
                                        <p:attrNameLst>
                                          <p:attrName>ppt_x</p:attrName>
                                        </p:attrNameLst>
                                      </p:cBhvr>
                                      <p:tavLst>
                                        <p:tav tm="0">
                                          <p:val>
                                            <p:strVal val="#ppt_x"/>
                                          </p:val>
                                        </p:tav>
                                        <p:tav tm="100000">
                                          <p:val>
                                            <p:strVal val="#ppt_x"/>
                                          </p:val>
                                        </p:tav>
                                      </p:tavLst>
                                    </p:anim>
                                    <p:anim calcmode="lin" valueType="num">
                                      <p:cBhvr additive="base">
                                        <p:cTn id="210" dur="500" fill="hold"/>
                                        <p:tgtEl>
                                          <p:spTgt spid="9303"/>
                                        </p:tgtEl>
                                        <p:attrNameLst>
                                          <p:attrName>ppt_y</p:attrName>
                                        </p:attrNameLst>
                                      </p:cBhvr>
                                      <p:tavLst>
                                        <p:tav tm="0">
                                          <p:val>
                                            <p:strVal val="1+#ppt_h/2"/>
                                          </p:val>
                                        </p:tav>
                                        <p:tav tm="100000">
                                          <p:val>
                                            <p:strVal val="#ppt_y"/>
                                          </p:val>
                                        </p:tav>
                                      </p:tavLst>
                                    </p:anim>
                                  </p:childTnLst>
                                </p:cTn>
                              </p:par>
                            </p:childTnLst>
                          </p:cTn>
                        </p:par>
                      </p:childTnLst>
                    </p:cTn>
                  </p:par>
                  <p:par>
                    <p:cTn id="211" fill="hold" nodeType="clickPar">
                      <p:stCondLst>
                        <p:cond delay="indefinite"/>
                      </p:stCondLst>
                      <p:childTnLst>
                        <p:par>
                          <p:cTn id="212" fill="hold" nodeType="withGroup">
                            <p:stCondLst>
                              <p:cond delay="0"/>
                            </p:stCondLst>
                            <p:childTnLst>
                              <p:par>
                                <p:cTn id="213" presetID="35" presetClass="emph" presetSubtype="0" repeatCount="3000" fill="hold" nodeType="clickEffect">
                                  <p:stCondLst>
                                    <p:cond delay="0"/>
                                  </p:stCondLst>
                                  <p:childTnLst>
                                    <p:anim calcmode="discrete" valueType="str">
                                      <p:cBhvr>
                                        <p:cTn id="214" dur="1000" fill="hold"/>
                                        <p:tgtEl>
                                          <p:spTgt spid="9328"/>
                                        </p:tgtEl>
                                        <p:attrNameLst>
                                          <p:attrName>style.visibility</p:attrName>
                                        </p:attrNameLst>
                                      </p:cBhvr>
                                      <p:tavLst>
                                        <p:tav tm="0">
                                          <p:val>
                                            <p:strVal val="hidden"/>
                                          </p:val>
                                        </p:tav>
                                        <p:tav tm="50000">
                                          <p:val>
                                            <p:strVal val="visible"/>
                                          </p:val>
                                        </p:tav>
                                      </p:tavLst>
                                    </p:anim>
                                  </p:childTnLst>
                                </p:cTn>
                              </p:par>
                            </p:childTnLst>
                          </p:cTn>
                        </p:par>
                        <p:par>
                          <p:cTn id="215" fill="hold" nodeType="afterGroup">
                            <p:stCondLst>
                              <p:cond delay="3000"/>
                            </p:stCondLst>
                            <p:childTnLst>
                              <p:par>
                                <p:cTn id="216" presetID="2" presetClass="entr" presetSubtype="4" fill="hold" grpId="0" nodeType="afterEffect">
                                  <p:stCondLst>
                                    <p:cond delay="0"/>
                                  </p:stCondLst>
                                  <p:childTnLst>
                                    <p:set>
                                      <p:cBhvr>
                                        <p:cTn id="217" dur="1" fill="hold">
                                          <p:stCondLst>
                                            <p:cond delay="0"/>
                                          </p:stCondLst>
                                        </p:cTn>
                                        <p:tgtEl>
                                          <p:spTgt spid="9310"/>
                                        </p:tgtEl>
                                        <p:attrNameLst>
                                          <p:attrName>style.visibility</p:attrName>
                                        </p:attrNameLst>
                                      </p:cBhvr>
                                      <p:to>
                                        <p:strVal val="visible"/>
                                      </p:to>
                                    </p:set>
                                    <p:anim calcmode="lin" valueType="num">
                                      <p:cBhvr additive="base">
                                        <p:cTn id="218" dur="500" fill="hold"/>
                                        <p:tgtEl>
                                          <p:spTgt spid="9310"/>
                                        </p:tgtEl>
                                        <p:attrNameLst>
                                          <p:attrName>ppt_x</p:attrName>
                                        </p:attrNameLst>
                                      </p:cBhvr>
                                      <p:tavLst>
                                        <p:tav tm="0">
                                          <p:val>
                                            <p:strVal val="#ppt_x"/>
                                          </p:val>
                                        </p:tav>
                                        <p:tav tm="100000">
                                          <p:val>
                                            <p:strVal val="#ppt_x"/>
                                          </p:val>
                                        </p:tav>
                                      </p:tavLst>
                                    </p:anim>
                                    <p:anim calcmode="lin" valueType="num">
                                      <p:cBhvr additive="base">
                                        <p:cTn id="219" dur="500" fill="hold"/>
                                        <p:tgtEl>
                                          <p:spTgt spid="9310"/>
                                        </p:tgtEl>
                                        <p:attrNameLst>
                                          <p:attrName>ppt_y</p:attrName>
                                        </p:attrNameLst>
                                      </p:cBhvr>
                                      <p:tavLst>
                                        <p:tav tm="0">
                                          <p:val>
                                            <p:strVal val="1+#ppt_h/2"/>
                                          </p:val>
                                        </p:tav>
                                        <p:tav tm="100000">
                                          <p:val>
                                            <p:strVal val="#ppt_y"/>
                                          </p:val>
                                        </p:tav>
                                      </p:tavLst>
                                    </p:anim>
                                  </p:childTnLst>
                                </p:cTn>
                              </p:par>
                            </p:childTnLst>
                          </p:cTn>
                        </p:par>
                      </p:childTnLst>
                    </p:cTn>
                  </p:par>
                  <p:par>
                    <p:cTn id="220" fill="hold" nodeType="clickPar">
                      <p:stCondLst>
                        <p:cond delay="indefinite"/>
                      </p:stCondLst>
                      <p:childTnLst>
                        <p:par>
                          <p:cTn id="221" fill="hold" nodeType="withGroup">
                            <p:stCondLst>
                              <p:cond delay="0"/>
                            </p:stCondLst>
                            <p:childTnLst>
                              <p:par>
                                <p:cTn id="222" presetID="35" presetClass="emph" presetSubtype="0" repeatCount="3000" fill="hold" grpId="3" nodeType="clickEffect">
                                  <p:stCondLst>
                                    <p:cond delay="0"/>
                                  </p:stCondLst>
                                  <p:childTnLst>
                                    <p:anim calcmode="discrete" valueType="str">
                                      <p:cBhvr>
                                        <p:cTn id="223" dur="1000" fill="hold"/>
                                        <p:tgtEl>
                                          <p:spTgt spid="9324"/>
                                        </p:tgtEl>
                                        <p:attrNameLst>
                                          <p:attrName>style.visibility</p:attrName>
                                        </p:attrNameLst>
                                      </p:cBhvr>
                                      <p:tavLst>
                                        <p:tav tm="0">
                                          <p:val>
                                            <p:strVal val="hidden"/>
                                          </p:val>
                                        </p:tav>
                                        <p:tav tm="50000">
                                          <p:val>
                                            <p:strVal val="visible"/>
                                          </p:val>
                                        </p:tav>
                                      </p:tavLst>
                                    </p:anim>
                                  </p:childTnLst>
                                </p:cTn>
                              </p:par>
                            </p:childTnLst>
                          </p:cTn>
                        </p:par>
                        <p:par>
                          <p:cTn id="224" fill="hold" nodeType="afterGroup">
                            <p:stCondLst>
                              <p:cond delay="3000"/>
                            </p:stCondLst>
                            <p:childTnLst>
                              <p:par>
                                <p:cTn id="225" presetID="2" presetClass="entr" presetSubtype="4" fill="hold" grpId="0" nodeType="afterEffect">
                                  <p:stCondLst>
                                    <p:cond delay="0"/>
                                  </p:stCondLst>
                                  <p:childTnLst>
                                    <p:set>
                                      <p:cBhvr>
                                        <p:cTn id="226" dur="1" fill="hold">
                                          <p:stCondLst>
                                            <p:cond delay="0"/>
                                          </p:stCondLst>
                                        </p:cTn>
                                        <p:tgtEl>
                                          <p:spTgt spid="9302"/>
                                        </p:tgtEl>
                                        <p:attrNameLst>
                                          <p:attrName>style.visibility</p:attrName>
                                        </p:attrNameLst>
                                      </p:cBhvr>
                                      <p:to>
                                        <p:strVal val="visible"/>
                                      </p:to>
                                    </p:set>
                                    <p:anim calcmode="lin" valueType="num">
                                      <p:cBhvr additive="base">
                                        <p:cTn id="227" dur="500" fill="hold"/>
                                        <p:tgtEl>
                                          <p:spTgt spid="9302"/>
                                        </p:tgtEl>
                                        <p:attrNameLst>
                                          <p:attrName>ppt_x</p:attrName>
                                        </p:attrNameLst>
                                      </p:cBhvr>
                                      <p:tavLst>
                                        <p:tav tm="0">
                                          <p:val>
                                            <p:strVal val="#ppt_x"/>
                                          </p:val>
                                        </p:tav>
                                        <p:tav tm="100000">
                                          <p:val>
                                            <p:strVal val="#ppt_x"/>
                                          </p:val>
                                        </p:tav>
                                      </p:tavLst>
                                    </p:anim>
                                    <p:anim calcmode="lin" valueType="num">
                                      <p:cBhvr additive="base">
                                        <p:cTn id="228" dur="500" fill="hold"/>
                                        <p:tgtEl>
                                          <p:spTgt spid="9302"/>
                                        </p:tgtEl>
                                        <p:attrNameLst>
                                          <p:attrName>ppt_y</p:attrName>
                                        </p:attrNameLst>
                                      </p:cBhvr>
                                      <p:tavLst>
                                        <p:tav tm="0">
                                          <p:val>
                                            <p:strVal val="1+#ppt_h/2"/>
                                          </p:val>
                                        </p:tav>
                                        <p:tav tm="100000">
                                          <p:val>
                                            <p:strVal val="#ppt_y"/>
                                          </p:val>
                                        </p:tav>
                                      </p:tavLst>
                                    </p:anim>
                                  </p:childTnLst>
                                </p:cTn>
                              </p:par>
                            </p:childTnLst>
                          </p:cTn>
                        </p:par>
                      </p:childTnLst>
                    </p:cTn>
                  </p:par>
                  <p:par>
                    <p:cTn id="229" fill="hold" nodeType="clickPar">
                      <p:stCondLst>
                        <p:cond delay="indefinite"/>
                      </p:stCondLst>
                      <p:childTnLst>
                        <p:par>
                          <p:cTn id="230" fill="hold" nodeType="withGroup">
                            <p:stCondLst>
                              <p:cond delay="0"/>
                            </p:stCondLst>
                            <p:childTnLst>
                              <p:par>
                                <p:cTn id="231" presetID="22" presetClass="entr" presetSubtype="2" fill="hold" nodeType="clickEffect">
                                  <p:stCondLst>
                                    <p:cond delay="0"/>
                                  </p:stCondLst>
                                  <p:childTnLst>
                                    <p:set>
                                      <p:cBhvr>
                                        <p:cTn id="232" dur="1" fill="hold">
                                          <p:stCondLst>
                                            <p:cond delay="0"/>
                                          </p:stCondLst>
                                        </p:cTn>
                                        <p:tgtEl>
                                          <p:spTgt spid="9331"/>
                                        </p:tgtEl>
                                        <p:attrNameLst>
                                          <p:attrName>style.visibility</p:attrName>
                                        </p:attrNameLst>
                                      </p:cBhvr>
                                      <p:to>
                                        <p:strVal val="visible"/>
                                      </p:to>
                                    </p:set>
                                    <p:animEffect transition="in" filter="wipe(right)">
                                      <p:cBhvr>
                                        <p:cTn id="233" dur="1000"/>
                                        <p:tgtEl>
                                          <p:spTgt spid="9331"/>
                                        </p:tgtEl>
                                      </p:cBhvr>
                                    </p:animEffect>
                                  </p:childTnLst>
                                </p:cTn>
                              </p:par>
                            </p:childTnLst>
                          </p:cTn>
                        </p:par>
                      </p:childTnLst>
                    </p:cTn>
                  </p:par>
                  <p:par>
                    <p:cTn id="234" fill="hold" nodeType="clickPar">
                      <p:stCondLst>
                        <p:cond delay="indefinite"/>
                      </p:stCondLst>
                      <p:childTnLst>
                        <p:par>
                          <p:cTn id="235" fill="hold" nodeType="withGroup">
                            <p:stCondLst>
                              <p:cond delay="0"/>
                            </p:stCondLst>
                            <p:childTnLst>
                              <p:par>
                                <p:cTn id="236" presetID="35" presetClass="emph" presetSubtype="0" repeatCount="3000" fill="hold" nodeType="clickEffect">
                                  <p:stCondLst>
                                    <p:cond delay="0"/>
                                  </p:stCondLst>
                                  <p:childTnLst>
                                    <p:anim calcmode="discrete" valueType="str">
                                      <p:cBhvr>
                                        <p:cTn id="237" dur="1000" fill="hold"/>
                                        <p:tgtEl>
                                          <p:spTgt spid="9322">
                                            <p:txEl>
                                              <p:pRg st="0" end="0"/>
                                            </p:txEl>
                                          </p:spTgt>
                                        </p:tgtEl>
                                        <p:attrNameLst>
                                          <p:attrName>style.visibility</p:attrName>
                                        </p:attrNameLst>
                                      </p:cBhvr>
                                      <p:tavLst>
                                        <p:tav tm="0">
                                          <p:val>
                                            <p:strVal val="hidden"/>
                                          </p:val>
                                        </p:tav>
                                        <p:tav tm="50000">
                                          <p:val>
                                            <p:strVal val="visible"/>
                                          </p:val>
                                        </p:tav>
                                      </p:tavLst>
                                    </p:anim>
                                  </p:childTnLst>
                                </p:cTn>
                              </p:par>
                            </p:childTnLst>
                          </p:cTn>
                        </p:par>
                        <p:par>
                          <p:cTn id="238" fill="hold" nodeType="afterGroup">
                            <p:stCondLst>
                              <p:cond delay="3000"/>
                            </p:stCondLst>
                            <p:childTnLst>
                              <p:par>
                                <p:cTn id="239" presetID="2" presetClass="entr" presetSubtype="4" fill="hold" grpId="0" nodeType="afterEffect">
                                  <p:stCondLst>
                                    <p:cond delay="0"/>
                                  </p:stCondLst>
                                  <p:childTnLst>
                                    <p:set>
                                      <p:cBhvr>
                                        <p:cTn id="240" dur="1" fill="hold">
                                          <p:stCondLst>
                                            <p:cond delay="0"/>
                                          </p:stCondLst>
                                        </p:cTn>
                                        <p:tgtEl>
                                          <p:spTgt spid="9305"/>
                                        </p:tgtEl>
                                        <p:attrNameLst>
                                          <p:attrName>style.visibility</p:attrName>
                                        </p:attrNameLst>
                                      </p:cBhvr>
                                      <p:to>
                                        <p:strVal val="visible"/>
                                      </p:to>
                                    </p:set>
                                    <p:anim calcmode="lin" valueType="num">
                                      <p:cBhvr additive="base">
                                        <p:cTn id="241" dur="500" fill="hold"/>
                                        <p:tgtEl>
                                          <p:spTgt spid="9305"/>
                                        </p:tgtEl>
                                        <p:attrNameLst>
                                          <p:attrName>ppt_x</p:attrName>
                                        </p:attrNameLst>
                                      </p:cBhvr>
                                      <p:tavLst>
                                        <p:tav tm="0">
                                          <p:val>
                                            <p:strVal val="#ppt_x"/>
                                          </p:val>
                                        </p:tav>
                                        <p:tav tm="100000">
                                          <p:val>
                                            <p:strVal val="#ppt_x"/>
                                          </p:val>
                                        </p:tav>
                                      </p:tavLst>
                                    </p:anim>
                                    <p:anim calcmode="lin" valueType="num">
                                      <p:cBhvr additive="base">
                                        <p:cTn id="242" dur="500" fill="hold"/>
                                        <p:tgtEl>
                                          <p:spTgt spid="9305"/>
                                        </p:tgtEl>
                                        <p:attrNameLst>
                                          <p:attrName>ppt_y</p:attrName>
                                        </p:attrNameLst>
                                      </p:cBhvr>
                                      <p:tavLst>
                                        <p:tav tm="0">
                                          <p:val>
                                            <p:strVal val="1+#ppt_h/2"/>
                                          </p:val>
                                        </p:tav>
                                        <p:tav tm="100000">
                                          <p:val>
                                            <p:strVal val="#ppt_y"/>
                                          </p:val>
                                        </p:tav>
                                      </p:tavLst>
                                    </p:anim>
                                  </p:childTnLst>
                                </p:cTn>
                              </p:par>
                            </p:childTnLst>
                          </p:cTn>
                        </p:par>
                      </p:childTnLst>
                    </p:cTn>
                  </p:par>
                  <p:par>
                    <p:cTn id="243" fill="hold" nodeType="clickPar">
                      <p:stCondLst>
                        <p:cond delay="indefinite"/>
                      </p:stCondLst>
                      <p:childTnLst>
                        <p:par>
                          <p:cTn id="244" fill="hold" nodeType="withGroup">
                            <p:stCondLst>
                              <p:cond delay="0"/>
                            </p:stCondLst>
                            <p:childTnLst>
                              <p:par>
                                <p:cTn id="245" presetID="35" presetClass="emph" presetSubtype="0" repeatCount="3000" fill="hold" nodeType="clickEffect">
                                  <p:stCondLst>
                                    <p:cond delay="0"/>
                                  </p:stCondLst>
                                  <p:childTnLst>
                                    <p:anim calcmode="discrete" valueType="str">
                                      <p:cBhvr>
                                        <p:cTn id="246" dur="1000" fill="hold"/>
                                        <p:tgtEl>
                                          <p:spTgt spid="9331"/>
                                        </p:tgtEl>
                                        <p:attrNameLst>
                                          <p:attrName>style.visibility</p:attrName>
                                        </p:attrNameLst>
                                      </p:cBhvr>
                                      <p:tavLst>
                                        <p:tav tm="0">
                                          <p:val>
                                            <p:strVal val="hidden"/>
                                          </p:val>
                                        </p:tav>
                                        <p:tav tm="50000">
                                          <p:val>
                                            <p:strVal val="visible"/>
                                          </p:val>
                                        </p:tav>
                                      </p:tavLst>
                                    </p:anim>
                                  </p:childTnLst>
                                </p:cTn>
                              </p:par>
                            </p:childTnLst>
                          </p:cTn>
                        </p:par>
                        <p:par>
                          <p:cTn id="247" fill="hold" nodeType="afterGroup">
                            <p:stCondLst>
                              <p:cond delay="3000"/>
                            </p:stCondLst>
                            <p:childTnLst>
                              <p:par>
                                <p:cTn id="248" presetID="2" presetClass="entr" presetSubtype="4" fill="hold" grpId="0" nodeType="afterEffect">
                                  <p:stCondLst>
                                    <p:cond delay="0"/>
                                  </p:stCondLst>
                                  <p:childTnLst>
                                    <p:set>
                                      <p:cBhvr>
                                        <p:cTn id="249" dur="1" fill="hold">
                                          <p:stCondLst>
                                            <p:cond delay="0"/>
                                          </p:stCondLst>
                                        </p:cTn>
                                        <p:tgtEl>
                                          <p:spTgt spid="9311"/>
                                        </p:tgtEl>
                                        <p:attrNameLst>
                                          <p:attrName>style.visibility</p:attrName>
                                        </p:attrNameLst>
                                      </p:cBhvr>
                                      <p:to>
                                        <p:strVal val="visible"/>
                                      </p:to>
                                    </p:set>
                                    <p:anim calcmode="lin" valueType="num">
                                      <p:cBhvr additive="base">
                                        <p:cTn id="250" dur="500" fill="hold"/>
                                        <p:tgtEl>
                                          <p:spTgt spid="9311"/>
                                        </p:tgtEl>
                                        <p:attrNameLst>
                                          <p:attrName>ppt_x</p:attrName>
                                        </p:attrNameLst>
                                      </p:cBhvr>
                                      <p:tavLst>
                                        <p:tav tm="0">
                                          <p:val>
                                            <p:strVal val="#ppt_x"/>
                                          </p:val>
                                        </p:tav>
                                        <p:tav tm="100000">
                                          <p:val>
                                            <p:strVal val="#ppt_x"/>
                                          </p:val>
                                        </p:tav>
                                      </p:tavLst>
                                    </p:anim>
                                    <p:anim calcmode="lin" valueType="num">
                                      <p:cBhvr additive="base">
                                        <p:cTn id="251" dur="500" fill="hold"/>
                                        <p:tgtEl>
                                          <p:spTgt spid="9311"/>
                                        </p:tgtEl>
                                        <p:attrNameLst>
                                          <p:attrName>ppt_y</p:attrName>
                                        </p:attrNameLst>
                                      </p:cBhvr>
                                      <p:tavLst>
                                        <p:tav tm="0">
                                          <p:val>
                                            <p:strVal val="1+#ppt_h/2"/>
                                          </p:val>
                                        </p:tav>
                                        <p:tav tm="100000">
                                          <p:val>
                                            <p:strVal val="#ppt_y"/>
                                          </p:val>
                                        </p:tav>
                                      </p:tavLst>
                                    </p:anim>
                                  </p:childTnLst>
                                </p:cTn>
                              </p:par>
                            </p:childTnLst>
                          </p:cTn>
                        </p:par>
                      </p:childTnLst>
                    </p:cTn>
                  </p:par>
                  <p:par>
                    <p:cTn id="252" fill="hold" nodeType="clickPar">
                      <p:stCondLst>
                        <p:cond delay="indefinite"/>
                      </p:stCondLst>
                      <p:childTnLst>
                        <p:par>
                          <p:cTn id="253" fill="hold" nodeType="withGroup">
                            <p:stCondLst>
                              <p:cond delay="0"/>
                            </p:stCondLst>
                            <p:childTnLst>
                              <p:par>
                                <p:cTn id="254" presetID="35" presetClass="emph" presetSubtype="0" repeatCount="3000" fill="hold" grpId="2" nodeType="clickEffect">
                                  <p:stCondLst>
                                    <p:cond delay="0"/>
                                  </p:stCondLst>
                                  <p:childTnLst>
                                    <p:anim calcmode="discrete" valueType="str">
                                      <p:cBhvr>
                                        <p:cTn id="255" dur="1000" fill="hold"/>
                                        <p:tgtEl>
                                          <p:spTgt spid="9322">
                                            <p:bg/>
                                          </p:spTgt>
                                        </p:tgtEl>
                                        <p:attrNameLst>
                                          <p:attrName>style.visibility</p:attrName>
                                        </p:attrNameLst>
                                      </p:cBhvr>
                                      <p:tavLst>
                                        <p:tav tm="0">
                                          <p:val>
                                            <p:strVal val="hidden"/>
                                          </p:val>
                                        </p:tav>
                                        <p:tav tm="50000">
                                          <p:val>
                                            <p:strVal val="visible"/>
                                          </p:val>
                                        </p:tav>
                                      </p:tavLst>
                                    </p:anim>
                                  </p:childTnLst>
                                </p:cTn>
                              </p:par>
                              <p:par>
                                <p:cTn id="256" presetID="35" presetClass="emph" presetSubtype="0" repeatCount="3000" fill="hold" grpId="2" nodeType="withEffect">
                                  <p:stCondLst>
                                    <p:cond delay="0"/>
                                  </p:stCondLst>
                                  <p:childTnLst>
                                    <p:anim calcmode="discrete" valueType="str">
                                      <p:cBhvr>
                                        <p:cTn id="257" dur="1000" fill="hold"/>
                                        <p:tgtEl>
                                          <p:spTgt spid="9322">
                                            <p:txEl>
                                              <p:pRg st="0" end="0"/>
                                            </p:txEl>
                                          </p:spTgt>
                                        </p:tgtEl>
                                        <p:attrNameLst>
                                          <p:attrName>style.visibility</p:attrName>
                                        </p:attrNameLst>
                                      </p:cBhvr>
                                      <p:tavLst>
                                        <p:tav tm="0">
                                          <p:val>
                                            <p:strVal val="hidden"/>
                                          </p:val>
                                        </p:tav>
                                        <p:tav tm="50000">
                                          <p:val>
                                            <p:strVal val="visible"/>
                                          </p:val>
                                        </p:tav>
                                      </p:tavLst>
                                    </p:anim>
                                  </p:childTnLst>
                                </p:cTn>
                              </p:par>
                            </p:childTnLst>
                          </p:cTn>
                        </p:par>
                        <p:par>
                          <p:cTn id="258" fill="hold" nodeType="afterGroup">
                            <p:stCondLst>
                              <p:cond delay="3000"/>
                            </p:stCondLst>
                            <p:childTnLst>
                              <p:par>
                                <p:cTn id="259" presetID="2" presetClass="entr" presetSubtype="4" fill="hold" nodeType="afterEffect">
                                  <p:stCondLst>
                                    <p:cond delay="0"/>
                                  </p:stCondLst>
                                  <p:childTnLst>
                                    <p:set>
                                      <p:cBhvr>
                                        <p:cTn id="260" dur="1" fill="hold">
                                          <p:stCondLst>
                                            <p:cond delay="0"/>
                                          </p:stCondLst>
                                        </p:cTn>
                                        <p:tgtEl>
                                          <p:spTgt spid="9304"/>
                                        </p:tgtEl>
                                        <p:attrNameLst>
                                          <p:attrName>style.visibility</p:attrName>
                                        </p:attrNameLst>
                                      </p:cBhvr>
                                      <p:to>
                                        <p:strVal val="visible"/>
                                      </p:to>
                                    </p:set>
                                    <p:anim calcmode="lin" valueType="num">
                                      <p:cBhvr additive="base">
                                        <p:cTn id="261" dur="500" fill="hold"/>
                                        <p:tgtEl>
                                          <p:spTgt spid="9304"/>
                                        </p:tgtEl>
                                        <p:attrNameLst>
                                          <p:attrName>ppt_x</p:attrName>
                                        </p:attrNameLst>
                                      </p:cBhvr>
                                      <p:tavLst>
                                        <p:tav tm="0">
                                          <p:val>
                                            <p:strVal val="#ppt_x"/>
                                          </p:val>
                                        </p:tav>
                                        <p:tav tm="100000">
                                          <p:val>
                                            <p:strVal val="#ppt_x"/>
                                          </p:val>
                                        </p:tav>
                                      </p:tavLst>
                                    </p:anim>
                                    <p:anim calcmode="lin" valueType="num">
                                      <p:cBhvr additive="base">
                                        <p:cTn id="262" dur="500" fill="hold"/>
                                        <p:tgtEl>
                                          <p:spTgt spid="9304"/>
                                        </p:tgtEl>
                                        <p:attrNameLst>
                                          <p:attrName>ppt_y</p:attrName>
                                        </p:attrNameLst>
                                      </p:cBhvr>
                                      <p:tavLst>
                                        <p:tav tm="0">
                                          <p:val>
                                            <p:strVal val="1+#ppt_h/2"/>
                                          </p:val>
                                        </p:tav>
                                        <p:tav tm="100000">
                                          <p:val>
                                            <p:strVal val="#ppt_y"/>
                                          </p:val>
                                        </p:tav>
                                      </p:tavLst>
                                    </p:anim>
                                  </p:childTnLst>
                                </p:cTn>
                              </p:par>
                            </p:childTnLst>
                          </p:cTn>
                        </p:par>
                      </p:childTnLst>
                    </p:cTn>
                  </p:par>
                  <p:par>
                    <p:cTn id="263" fill="hold" nodeType="clickPar">
                      <p:stCondLst>
                        <p:cond delay="indefinite"/>
                      </p:stCondLst>
                      <p:childTnLst>
                        <p:par>
                          <p:cTn id="264" fill="hold" nodeType="withGroup">
                            <p:stCondLst>
                              <p:cond delay="0"/>
                            </p:stCondLst>
                            <p:childTnLst>
                              <p:par>
                                <p:cTn id="265" presetID="22" presetClass="entr" presetSubtype="4" fill="hold" nodeType="clickEffect">
                                  <p:stCondLst>
                                    <p:cond delay="0"/>
                                  </p:stCondLst>
                                  <p:childTnLst>
                                    <p:set>
                                      <p:cBhvr>
                                        <p:cTn id="266" dur="1" fill="hold">
                                          <p:stCondLst>
                                            <p:cond delay="0"/>
                                          </p:stCondLst>
                                        </p:cTn>
                                        <p:tgtEl>
                                          <p:spTgt spid="9334"/>
                                        </p:tgtEl>
                                        <p:attrNameLst>
                                          <p:attrName>style.visibility</p:attrName>
                                        </p:attrNameLst>
                                      </p:cBhvr>
                                      <p:to>
                                        <p:strVal val="visible"/>
                                      </p:to>
                                    </p:set>
                                    <p:animEffect transition="in" filter="wipe(down)">
                                      <p:cBhvr>
                                        <p:cTn id="267" dur="1000"/>
                                        <p:tgtEl>
                                          <p:spTgt spid="9334"/>
                                        </p:tgtEl>
                                      </p:cBhvr>
                                    </p:animEffect>
                                  </p:childTnLst>
                                </p:cTn>
                              </p:par>
                            </p:childTnLst>
                          </p:cTn>
                        </p:par>
                      </p:childTnLst>
                    </p:cTn>
                  </p:par>
                  <p:par>
                    <p:cTn id="268" fill="hold" nodeType="clickPar">
                      <p:stCondLst>
                        <p:cond delay="indefinite"/>
                      </p:stCondLst>
                      <p:childTnLst>
                        <p:par>
                          <p:cTn id="269" fill="hold" nodeType="withGroup">
                            <p:stCondLst>
                              <p:cond delay="0"/>
                            </p:stCondLst>
                            <p:childTnLst>
                              <p:par>
                                <p:cTn id="270" presetID="35" presetClass="emph" presetSubtype="0" repeatCount="3000" fill="hold" grpId="3" nodeType="clickEffect">
                                  <p:stCondLst>
                                    <p:cond delay="0"/>
                                  </p:stCondLst>
                                  <p:childTnLst>
                                    <p:anim calcmode="discrete" valueType="str">
                                      <p:cBhvr>
                                        <p:cTn id="271" dur="1000" fill="hold"/>
                                        <p:tgtEl>
                                          <p:spTgt spid="9321"/>
                                        </p:tgtEl>
                                        <p:attrNameLst>
                                          <p:attrName>style.visibility</p:attrName>
                                        </p:attrNameLst>
                                      </p:cBhvr>
                                      <p:tavLst>
                                        <p:tav tm="0">
                                          <p:val>
                                            <p:strVal val="hidden"/>
                                          </p:val>
                                        </p:tav>
                                        <p:tav tm="50000">
                                          <p:val>
                                            <p:strVal val="visible"/>
                                          </p:val>
                                        </p:tav>
                                      </p:tavLst>
                                    </p:anim>
                                  </p:childTnLst>
                                </p:cTn>
                              </p:par>
                            </p:childTnLst>
                          </p:cTn>
                        </p:par>
                        <p:par>
                          <p:cTn id="272" fill="hold" nodeType="afterGroup">
                            <p:stCondLst>
                              <p:cond delay="3000"/>
                            </p:stCondLst>
                            <p:childTnLst>
                              <p:par>
                                <p:cTn id="273" presetID="2" presetClass="entr" presetSubtype="4" fill="hold" grpId="0" nodeType="afterEffect">
                                  <p:stCondLst>
                                    <p:cond delay="0"/>
                                  </p:stCondLst>
                                  <p:childTnLst>
                                    <p:set>
                                      <p:cBhvr>
                                        <p:cTn id="274" dur="1" fill="hold">
                                          <p:stCondLst>
                                            <p:cond delay="0"/>
                                          </p:stCondLst>
                                        </p:cTn>
                                        <p:tgtEl>
                                          <p:spTgt spid="9295"/>
                                        </p:tgtEl>
                                        <p:attrNameLst>
                                          <p:attrName>style.visibility</p:attrName>
                                        </p:attrNameLst>
                                      </p:cBhvr>
                                      <p:to>
                                        <p:strVal val="visible"/>
                                      </p:to>
                                    </p:set>
                                    <p:anim calcmode="lin" valueType="num">
                                      <p:cBhvr additive="base">
                                        <p:cTn id="275" dur="500" fill="hold"/>
                                        <p:tgtEl>
                                          <p:spTgt spid="9295"/>
                                        </p:tgtEl>
                                        <p:attrNameLst>
                                          <p:attrName>ppt_x</p:attrName>
                                        </p:attrNameLst>
                                      </p:cBhvr>
                                      <p:tavLst>
                                        <p:tav tm="0">
                                          <p:val>
                                            <p:strVal val="#ppt_x"/>
                                          </p:val>
                                        </p:tav>
                                        <p:tav tm="100000">
                                          <p:val>
                                            <p:strVal val="#ppt_x"/>
                                          </p:val>
                                        </p:tav>
                                      </p:tavLst>
                                    </p:anim>
                                    <p:anim calcmode="lin" valueType="num">
                                      <p:cBhvr additive="base">
                                        <p:cTn id="276" dur="500" fill="hold"/>
                                        <p:tgtEl>
                                          <p:spTgt spid="9295"/>
                                        </p:tgtEl>
                                        <p:attrNameLst>
                                          <p:attrName>ppt_y</p:attrName>
                                        </p:attrNameLst>
                                      </p:cBhvr>
                                      <p:tavLst>
                                        <p:tav tm="0">
                                          <p:val>
                                            <p:strVal val="1+#ppt_h/2"/>
                                          </p:val>
                                        </p:tav>
                                        <p:tav tm="100000">
                                          <p:val>
                                            <p:strVal val="#ppt_y"/>
                                          </p:val>
                                        </p:tav>
                                      </p:tavLst>
                                    </p:anim>
                                  </p:childTnLst>
                                </p:cTn>
                              </p:par>
                            </p:childTnLst>
                          </p:cTn>
                        </p:par>
                      </p:childTnLst>
                    </p:cTn>
                  </p:par>
                  <p:par>
                    <p:cTn id="277" fill="hold" nodeType="clickPar">
                      <p:stCondLst>
                        <p:cond delay="indefinite"/>
                      </p:stCondLst>
                      <p:childTnLst>
                        <p:par>
                          <p:cTn id="278" fill="hold" nodeType="withGroup">
                            <p:stCondLst>
                              <p:cond delay="0"/>
                            </p:stCondLst>
                            <p:childTnLst>
                              <p:par>
                                <p:cTn id="279" presetID="2" presetClass="entr" presetSubtype="4" fill="hold" grpId="0" nodeType="clickEffect">
                                  <p:stCondLst>
                                    <p:cond delay="0"/>
                                  </p:stCondLst>
                                  <p:childTnLst>
                                    <p:set>
                                      <p:cBhvr>
                                        <p:cTn id="280" dur="1" fill="hold">
                                          <p:stCondLst>
                                            <p:cond delay="0"/>
                                          </p:stCondLst>
                                        </p:cTn>
                                        <p:tgtEl>
                                          <p:spTgt spid="9312"/>
                                        </p:tgtEl>
                                        <p:attrNameLst>
                                          <p:attrName>style.visibility</p:attrName>
                                        </p:attrNameLst>
                                      </p:cBhvr>
                                      <p:to>
                                        <p:strVal val="visible"/>
                                      </p:to>
                                    </p:set>
                                    <p:anim calcmode="lin" valueType="num">
                                      <p:cBhvr additive="base">
                                        <p:cTn id="281" dur="500" fill="hold"/>
                                        <p:tgtEl>
                                          <p:spTgt spid="9312"/>
                                        </p:tgtEl>
                                        <p:attrNameLst>
                                          <p:attrName>ppt_x</p:attrName>
                                        </p:attrNameLst>
                                      </p:cBhvr>
                                      <p:tavLst>
                                        <p:tav tm="0">
                                          <p:val>
                                            <p:strVal val="#ppt_x"/>
                                          </p:val>
                                        </p:tav>
                                        <p:tav tm="100000">
                                          <p:val>
                                            <p:strVal val="#ppt_x"/>
                                          </p:val>
                                        </p:tav>
                                      </p:tavLst>
                                    </p:anim>
                                    <p:anim calcmode="lin" valueType="num">
                                      <p:cBhvr additive="base">
                                        <p:cTn id="282" dur="500" fill="hold"/>
                                        <p:tgtEl>
                                          <p:spTgt spid="9312"/>
                                        </p:tgtEl>
                                        <p:attrNameLst>
                                          <p:attrName>ppt_y</p:attrName>
                                        </p:attrNameLst>
                                      </p:cBhvr>
                                      <p:tavLst>
                                        <p:tav tm="0">
                                          <p:val>
                                            <p:strVal val="1+#ppt_h/2"/>
                                          </p:val>
                                        </p:tav>
                                        <p:tav tm="100000">
                                          <p:val>
                                            <p:strVal val="#ppt_y"/>
                                          </p:val>
                                        </p:tav>
                                      </p:tavLst>
                                    </p:anim>
                                  </p:childTnLst>
                                </p:cTn>
                              </p:par>
                            </p:childTnLst>
                          </p:cTn>
                        </p:par>
                      </p:childTnLst>
                    </p:cTn>
                  </p:par>
                  <p:par>
                    <p:cTn id="283" fill="hold" nodeType="clickPar">
                      <p:stCondLst>
                        <p:cond delay="indefinite"/>
                      </p:stCondLst>
                      <p:childTnLst>
                        <p:par>
                          <p:cTn id="284" fill="hold" nodeType="withGroup">
                            <p:stCondLst>
                              <p:cond delay="0"/>
                            </p:stCondLst>
                            <p:childTnLst>
                              <p:par>
                                <p:cTn id="285" presetID="2" presetClass="entr" presetSubtype="4" fill="hold" grpId="0" nodeType="clickEffect">
                                  <p:stCondLst>
                                    <p:cond delay="0"/>
                                  </p:stCondLst>
                                  <p:childTnLst>
                                    <p:set>
                                      <p:cBhvr>
                                        <p:cTn id="286" dur="1" fill="hold">
                                          <p:stCondLst>
                                            <p:cond delay="0"/>
                                          </p:stCondLst>
                                        </p:cTn>
                                        <p:tgtEl>
                                          <p:spTgt spid="9294"/>
                                        </p:tgtEl>
                                        <p:attrNameLst>
                                          <p:attrName>style.visibility</p:attrName>
                                        </p:attrNameLst>
                                      </p:cBhvr>
                                      <p:to>
                                        <p:strVal val="visible"/>
                                      </p:to>
                                    </p:set>
                                    <p:anim calcmode="lin" valueType="num">
                                      <p:cBhvr additive="base">
                                        <p:cTn id="287" dur="500" fill="hold"/>
                                        <p:tgtEl>
                                          <p:spTgt spid="9294"/>
                                        </p:tgtEl>
                                        <p:attrNameLst>
                                          <p:attrName>ppt_x</p:attrName>
                                        </p:attrNameLst>
                                      </p:cBhvr>
                                      <p:tavLst>
                                        <p:tav tm="0">
                                          <p:val>
                                            <p:strVal val="#ppt_x"/>
                                          </p:val>
                                        </p:tav>
                                        <p:tav tm="100000">
                                          <p:val>
                                            <p:strVal val="#ppt_x"/>
                                          </p:val>
                                        </p:tav>
                                      </p:tavLst>
                                    </p:anim>
                                    <p:anim calcmode="lin" valueType="num">
                                      <p:cBhvr additive="base">
                                        <p:cTn id="288" dur="500" fill="hold"/>
                                        <p:tgtEl>
                                          <p:spTgt spid="9294"/>
                                        </p:tgtEl>
                                        <p:attrNameLst>
                                          <p:attrName>ppt_y</p:attrName>
                                        </p:attrNameLst>
                                      </p:cBhvr>
                                      <p:tavLst>
                                        <p:tav tm="0">
                                          <p:val>
                                            <p:strVal val="1+#ppt_h/2"/>
                                          </p:val>
                                        </p:tav>
                                        <p:tav tm="100000">
                                          <p:val>
                                            <p:strVal val="#ppt_y"/>
                                          </p:val>
                                        </p:tav>
                                      </p:tavLst>
                                    </p:anim>
                                  </p:childTnLst>
                                </p:cTn>
                              </p:par>
                            </p:childTnLst>
                          </p:cTn>
                        </p:par>
                      </p:childTnLst>
                    </p:cTn>
                  </p:par>
                  <p:par>
                    <p:cTn id="289" fill="hold" nodeType="clickPar">
                      <p:stCondLst>
                        <p:cond delay="indefinite"/>
                      </p:stCondLst>
                      <p:childTnLst>
                        <p:par>
                          <p:cTn id="290" fill="hold" nodeType="withGroup">
                            <p:stCondLst>
                              <p:cond delay="0"/>
                            </p:stCondLst>
                            <p:childTnLst>
                              <p:par>
                                <p:cTn id="291" presetID="2" presetClass="entr" presetSubtype="4" fill="hold" grpId="0" nodeType="clickEffect">
                                  <p:stCondLst>
                                    <p:cond delay="0"/>
                                  </p:stCondLst>
                                  <p:childTnLst>
                                    <p:set>
                                      <p:cBhvr>
                                        <p:cTn id="292" dur="1" fill="hold">
                                          <p:stCondLst>
                                            <p:cond delay="0"/>
                                          </p:stCondLst>
                                        </p:cTn>
                                        <p:tgtEl>
                                          <p:spTgt spid="9301"/>
                                        </p:tgtEl>
                                        <p:attrNameLst>
                                          <p:attrName>style.visibility</p:attrName>
                                        </p:attrNameLst>
                                      </p:cBhvr>
                                      <p:to>
                                        <p:strVal val="visible"/>
                                      </p:to>
                                    </p:set>
                                    <p:anim calcmode="lin" valueType="num">
                                      <p:cBhvr additive="base">
                                        <p:cTn id="293" dur="500" fill="hold"/>
                                        <p:tgtEl>
                                          <p:spTgt spid="9301"/>
                                        </p:tgtEl>
                                        <p:attrNameLst>
                                          <p:attrName>ppt_x</p:attrName>
                                        </p:attrNameLst>
                                      </p:cBhvr>
                                      <p:tavLst>
                                        <p:tav tm="0">
                                          <p:val>
                                            <p:strVal val="#ppt_x"/>
                                          </p:val>
                                        </p:tav>
                                        <p:tav tm="100000">
                                          <p:val>
                                            <p:strVal val="#ppt_x"/>
                                          </p:val>
                                        </p:tav>
                                      </p:tavLst>
                                    </p:anim>
                                    <p:anim calcmode="lin" valueType="num">
                                      <p:cBhvr additive="base">
                                        <p:cTn id="294" dur="500" fill="hold"/>
                                        <p:tgtEl>
                                          <p:spTgt spid="9301"/>
                                        </p:tgtEl>
                                        <p:attrNameLst>
                                          <p:attrName>ppt_y</p:attrName>
                                        </p:attrNameLst>
                                      </p:cBhvr>
                                      <p:tavLst>
                                        <p:tav tm="0">
                                          <p:val>
                                            <p:strVal val="1+#ppt_h/2"/>
                                          </p:val>
                                        </p:tav>
                                        <p:tav tm="100000">
                                          <p:val>
                                            <p:strVal val="#ppt_y"/>
                                          </p:val>
                                        </p:tav>
                                      </p:tavLst>
                                    </p:anim>
                                  </p:childTnLst>
                                </p:cTn>
                              </p:par>
                            </p:childTnLst>
                          </p:cTn>
                        </p:par>
                      </p:childTnLst>
                    </p:cTn>
                  </p:par>
                  <p:par>
                    <p:cTn id="295" fill="hold" nodeType="clickPar">
                      <p:stCondLst>
                        <p:cond delay="indefinite"/>
                      </p:stCondLst>
                      <p:childTnLst>
                        <p:par>
                          <p:cTn id="296" fill="hold" nodeType="withGroup">
                            <p:stCondLst>
                              <p:cond delay="0"/>
                            </p:stCondLst>
                            <p:childTnLst>
                              <p:par>
                                <p:cTn id="297" presetID="2" presetClass="entr" presetSubtype="4" fill="hold" grpId="0" nodeType="clickEffect">
                                  <p:stCondLst>
                                    <p:cond delay="0"/>
                                  </p:stCondLst>
                                  <p:childTnLst>
                                    <p:set>
                                      <p:cBhvr>
                                        <p:cTn id="298" dur="1" fill="hold">
                                          <p:stCondLst>
                                            <p:cond delay="0"/>
                                          </p:stCondLst>
                                        </p:cTn>
                                        <p:tgtEl>
                                          <p:spTgt spid="9298"/>
                                        </p:tgtEl>
                                        <p:attrNameLst>
                                          <p:attrName>style.visibility</p:attrName>
                                        </p:attrNameLst>
                                      </p:cBhvr>
                                      <p:to>
                                        <p:strVal val="visible"/>
                                      </p:to>
                                    </p:set>
                                    <p:anim calcmode="lin" valueType="num">
                                      <p:cBhvr additive="base">
                                        <p:cTn id="299" dur="500" fill="hold"/>
                                        <p:tgtEl>
                                          <p:spTgt spid="9298"/>
                                        </p:tgtEl>
                                        <p:attrNameLst>
                                          <p:attrName>ppt_x</p:attrName>
                                        </p:attrNameLst>
                                      </p:cBhvr>
                                      <p:tavLst>
                                        <p:tav tm="0">
                                          <p:val>
                                            <p:strVal val="#ppt_x"/>
                                          </p:val>
                                        </p:tav>
                                        <p:tav tm="100000">
                                          <p:val>
                                            <p:strVal val="#ppt_x"/>
                                          </p:val>
                                        </p:tav>
                                      </p:tavLst>
                                    </p:anim>
                                    <p:anim calcmode="lin" valueType="num">
                                      <p:cBhvr additive="base">
                                        <p:cTn id="300" dur="500" fill="hold"/>
                                        <p:tgtEl>
                                          <p:spTgt spid="92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86" grpId="0" autoUpdateAnimBg="0"/>
      <p:bldP spid="9287" grpId="0" autoUpdateAnimBg="0"/>
      <p:bldP spid="9288" grpId="0" autoUpdateAnimBg="0"/>
      <p:bldP spid="9289" grpId="0" autoUpdateAnimBg="0"/>
      <p:bldP spid="9290" grpId="0" autoUpdateAnimBg="0"/>
      <p:bldP spid="9291" grpId="0" autoUpdateAnimBg="0"/>
      <p:bldP spid="9292" grpId="0" autoUpdateAnimBg="0"/>
      <p:bldP spid="9293" grpId="0" autoUpdateAnimBg="0"/>
      <p:bldP spid="9294" grpId="0" autoUpdateAnimBg="0"/>
      <p:bldP spid="9295" grpId="0" autoUpdateAnimBg="0"/>
      <p:bldP spid="9296" grpId="0" autoUpdateAnimBg="0"/>
      <p:bldP spid="9297" grpId="0" autoUpdateAnimBg="0"/>
      <p:bldP spid="9298" grpId="0" autoUpdateAnimBg="0"/>
      <p:bldP spid="9299" grpId="0" autoUpdateAnimBg="0"/>
      <p:bldP spid="9300" grpId="0" autoUpdateAnimBg="0"/>
      <p:bldP spid="9301" grpId="0" autoUpdateAnimBg="0"/>
      <p:bldP spid="9302" grpId="0" autoUpdateAnimBg="0"/>
      <p:bldP spid="9303" grpId="0" autoUpdateAnimBg="0"/>
      <p:bldP spid="9305" grpId="0" autoUpdateAnimBg="0"/>
      <p:bldP spid="9306" grpId="0" autoUpdateAnimBg="0"/>
      <p:bldP spid="9307" grpId="0" autoUpdateAnimBg="0"/>
      <p:bldP spid="9308" grpId="0" autoUpdateAnimBg="0"/>
      <p:bldP spid="9309" grpId="0" autoUpdateAnimBg="0"/>
      <p:bldP spid="9310" grpId="0" autoUpdateAnimBg="0"/>
      <p:bldP spid="9311" grpId="0" autoUpdateAnimBg="0"/>
      <p:bldP spid="9312" grpId="0" autoUpdateAnimBg="0"/>
      <p:bldP spid="9313" grpId="0" autoUpdateAnimBg="0"/>
      <p:bldP spid="9314" grpId="0" autoUpdateAnimBg="0"/>
      <p:bldP spid="9315" grpId="0" autoUpdateAnimBg="0"/>
      <p:bldP spid="9321" grpId="0" animBg="1"/>
      <p:bldP spid="9321" grpId="1" animBg="1"/>
      <p:bldP spid="9321" grpId="2" animBg="1"/>
      <p:bldP spid="9321" grpId="3" animBg="1"/>
      <p:bldP spid="9322" grpId="0" build="allAtOnce" animBg="1"/>
      <p:bldP spid="9322" grpId="1" build="allAtOnce" animBg="1"/>
      <p:bldP spid="9322" grpId="2" build="allAtOnce" animBg="1"/>
      <p:bldP spid="9323" grpId="0" animBg="1"/>
      <p:bldP spid="9323" grpId="1" animBg="1"/>
      <p:bldP spid="9323" grpId="2" animBg="1"/>
      <p:bldP spid="9323" grpId="3" animBg="1"/>
      <p:bldP spid="9324" grpId="0" animBg="1"/>
      <p:bldP spid="9324" grpId="1" animBg="1"/>
      <p:bldP spid="9324" grpId="2" animBg="1"/>
      <p:bldP spid="9324" grpId="3"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2" name="Group 2"/>
          <p:cNvGraphicFramePr>
            <a:graphicFrameLocks noGrp="1"/>
          </p:cNvGraphicFramePr>
          <p:nvPr/>
        </p:nvGraphicFramePr>
        <p:xfrm>
          <a:off x="684213" y="1901825"/>
          <a:ext cx="4248150" cy="1981200"/>
        </p:xfrm>
        <a:graphic>
          <a:graphicData uri="http://schemas.openxmlformats.org/drawingml/2006/table">
            <a:tbl>
              <a:tblPr/>
              <a:tblGrid>
                <a:gridCol w="663575"/>
                <a:gridCol w="396875"/>
                <a:gridCol w="400050"/>
                <a:gridCol w="398462"/>
                <a:gridCol w="398463"/>
                <a:gridCol w="396875"/>
                <a:gridCol w="398462"/>
                <a:gridCol w="398463"/>
                <a:gridCol w="400050"/>
                <a:gridCol w="396875"/>
              </a:tblGrid>
              <a:tr h="328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smtClean="0">
                          <a:ln>
                            <a:noFill/>
                          </a:ln>
                          <a:solidFill>
                            <a:schemeClr val="bg1"/>
                          </a:solidFill>
                          <a:effectLst/>
                          <a:latin typeface="Arial" charset="0"/>
                          <a:ea typeface="幼圆" pitchFamily="49" charset="-122"/>
                        </a:rPr>
                        <a:t>节拍</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3"/>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FFFF00"/>
                          </a:solidFill>
                          <a:effectLst/>
                          <a:latin typeface="幼圆" pitchFamily="49" charset="-122"/>
                          <a:ea typeface="幼圆"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3"/>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FFFF00"/>
                          </a:solidFill>
                          <a:effectLst/>
                          <a:latin typeface="幼圆" pitchFamily="49" charset="-122"/>
                          <a:ea typeface="幼圆"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3"/>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FFFF00"/>
                          </a:solidFill>
                          <a:effectLst/>
                          <a:latin typeface="幼圆" pitchFamily="49" charset="-122"/>
                          <a:ea typeface="幼圆"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3"/>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FFFF00"/>
                          </a:solidFill>
                          <a:effectLst/>
                          <a:latin typeface="幼圆" pitchFamily="49" charset="-122"/>
                          <a:ea typeface="幼圆" pitchFamily="49"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3"/>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FFFF00"/>
                          </a:solidFill>
                          <a:effectLst/>
                          <a:latin typeface="幼圆" pitchFamily="49" charset="-122"/>
                          <a:ea typeface="幼圆" pitchFamily="49"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3"/>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FFFF00"/>
                          </a:solidFill>
                          <a:effectLst/>
                          <a:latin typeface="幼圆" pitchFamily="49" charset="-122"/>
                          <a:ea typeface="幼圆" pitchFamily="49"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3"/>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FFFF00"/>
                          </a:solidFill>
                          <a:effectLst/>
                          <a:latin typeface="幼圆" pitchFamily="49" charset="-122"/>
                          <a:ea typeface="幼圆" pitchFamily="49"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3"/>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FFFF00"/>
                          </a:solidFill>
                          <a:effectLst/>
                          <a:latin typeface="幼圆" pitchFamily="49" charset="-122"/>
                          <a:ea typeface="幼圆" pitchFamily="49"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3"/>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bg1"/>
                          </a:solidFill>
                          <a:effectLst/>
                          <a:latin typeface="幼圆" pitchFamily="49" charset="-122"/>
                          <a:ea typeface="幼圆" pitchFamily="49" charset="-122"/>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3"/>
                      <a:srcRect/>
                      <a:tile tx="0" ty="0" sx="100000" sy="100000" flip="none" algn="tl"/>
                    </a:blipFill>
                  </a:tcPr>
                </a:tc>
              </a:tr>
              <a:tr h="3635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bg1"/>
                          </a:solidFill>
                          <a:effectLst/>
                          <a:latin typeface="幼圆" pitchFamily="49" charset="-122"/>
                          <a:ea typeface="幼圆" pitchFamily="49" charset="-122"/>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3"/>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FFFF00"/>
                          </a:solidFill>
                          <a:effectLst/>
                          <a:latin typeface="幼圆" pitchFamily="49" charset="-122"/>
                          <a:ea typeface="幼圆"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3"/>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FFFF00"/>
                          </a:solidFill>
                          <a:effectLst/>
                          <a:latin typeface="幼圆" pitchFamily="49" charset="-122"/>
                          <a:ea typeface="幼圆"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3"/>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FFFF00"/>
                          </a:solidFill>
                          <a:effectLst/>
                          <a:latin typeface="幼圆" pitchFamily="49" charset="-122"/>
                          <a:ea typeface="幼圆"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3"/>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FFFF00"/>
                          </a:solidFill>
                          <a:effectLst/>
                          <a:latin typeface="幼圆" pitchFamily="49" charset="-122"/>
                          <a:ea typeface="幼圆"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3"/>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FFFF00"/>
                          </a:solidFill>
                          <a:effectLst/>
                          <a:latin typeface="幼圆" pitchFamily="49" charset="-122"/>
                          <a:ea typeface="幼圆"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3"/>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FFFF00"/>
                          </a:solidFill>
                          <a:effectLst/>
                          <a:latin typeface="幼圆" pitchFamily="49" charset="-122"/>
                          <a:ea typeface="幼圆"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3"/>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FFFF00"/>
                          </a:solidFill>
                          <a:effectLst/>
                          <a:latin typeface="幼圆" pitchFamily="49" charset="-122"/>
                          <a:ea typeface="幼圆"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3"/>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FFFF00"/>
                          </a:solidFill>
                          <a:effectLst/>
                          <a:latin typeface="幼圆" pitchFamily="49" charset="-122"/>
                          <a:ea typeface="幼圆"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3"/>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bg1"/>
                          </a:solidFill>
                          <a:effectLst/>
                          <a:latin typeface="幼圆" pitchFamily="49" charset="-122"/>
                          <a:ea typeface="幼圆" pitchFamily="49"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3"/>
                      <a:srcRect/>
                      <a:tile tx="0" ty="0" sx="100000" sy="100000" flip="none" algn="tl"/>
                    </a:blipFill>
                  </a:tcPr>
                </a:tc>
              </a:tr>
              <a:tr h="3603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bg1"/>
                          </a:solidFill>
                          <a:effectLst/>
                          <a:latin typeface="幼圆" pitchFamily="49" charset="-122"/>
                          <a:ea typeface="幼圆" pitchFamily="49" charset="-122"/>
                        </a:rPr>
                        <a:t>y </a:t>
                      </a:r>
                      <a:r>
                        <a:rPr kumimoji="0" lang="en-US" altLang="zh-CN" sz="2000" b="0" i="0" u="none" strike="noStrike" cap="none" normalizeH="0" baseline="30000" smtClean="0">
                          <a:ln>
                            <a:noFill/>
                          </a:ln>
                          <a:solidFill>
                            <a:schemeClr val="bg1"/>
                          </a:solidFill>
                          <a:effectLst/>
                          <a:latin typeface="幼圆" pitchFamily="49" charset="-122"/>
                          <a:ea typeface="幼圆" pitchFamily="49" charset="-122"/>
                        </a:rPr>
                        <a:t>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3"/>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FFFF00"/>
                          </a:solidFill>
                          <a:effectLst/>
                          <a:latin typeface="幼圆" pitchFamily="49" charset="-122"/>
                          <a:ea typeface="幼圆"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3"/>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FFFF00"/>
                          </a:solidFill>
                          <a:effectLst/>
                          <a:latin typeface="幼圆" pitchFamily="49" charset="-122"/>
                          <a:ea typeface="幼圆"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3"/>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FFFF00"/>
                          </a:solidFill>
                          <a:effectLst/>
                          <a:latin typeface="幼圆" pitchFamily="49" charset="-122"/>
                          <a:ea typeface="幼圆"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3"/>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FFFF00"/>
                          </a:solidFill>
                          <a:effectLst/>
                          <a:latin typeface="幼圆" pitchFamily="49" charset="-122"/>
                          <a:ea typeface="幼圆"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3"/>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FFFF00"/>
                          </a:solidFill>
                          <a:effectLst/>
                          <a:latin typeface="幼圆" pitchFamily="49" charset="-122"/>
                          <a:ea typeface="幼圆"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3"/>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FFFF00"/>
                          </a:solidFill>
                          <a:effectLst/>
                          <a:latin typeface="幼圆" pitchFamily="49" charset="-122"/>
                          <a:ea typeface="幼圆"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3"/>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FFFF00"/>
                          </a:solidFill>
                          <a:effectLst/>
                          <a:latin typeface="幼圆" pitchFamily="49" charset="-122"/>
                          <a:ea typeface="幼圆"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3"/>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FFFF00"/>
                          </a:solidFill>
                          <a:effectLst/>
                          <a:latin typeface="幼圆" pitchFamily="49" charset="-122"/>
                          <a:ea typeface="幼圆"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3"/>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bg1"/>
                          </a:solidFill>
                          <a:effectLst/>
                          <a:latin typeface="幼圆" pitchFamily="49" charset="-122"/>
                          <a:ea typeface="幼圆" pitchFamily="49"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3"/>
                      <a:srcRect/>
                      <a:tile tx="0" ty="0" sx="100000" sy="100000" flip="none" algn="tl"/>
                    </a:blipFill>
                  </a:tcPr>
                </a:tc>
              </a:tr>
              <a:tr h="3635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bg1"/>
                          </a:solidFill>
                          <a:effectLst/>
                          <a:latin typeface="幼圆" pitchFamily="49" charset="-122"/>
                          <a:ea typeface="幼圆" pitchFamily="49" charset="-122"/>
                        </a:rPr>
                        <a:t>y</a:t>
                      </a:r>
                      <a:r>
                        <a:rPr kumimoji="0" lang="en-US" altLang="zh-CN" sz="2000" b="0" i="0" u="none" strike="noStrike" cap="none" normalizeH="0" baseline="30000" smtClean="0">
                          <a:ln>
                            <a:noFill/>
                          </a:ln>
                          <a:solidFill>
                            <a:schemeClr val="bg1"/>
                          </a:solidFill>
                          <a:effectLst/>
                          <a:latin typeface="幼圆" pitchFamily="49" charset="-122"/>
                          <a:ea typeface="幼圆" pitchFamily="49" charset="-122"/>
                        </a:rPr>
                        <a:t>n+1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3"/>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FFFF00"/>
                          </a:solidFill>
                          <a:effectLst/>
                          <a:latin typeface="幼圆" pitchFamily="49" charset="-122"/>
                          <a:ea typeface="幼圆"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3"/>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FFFF00"/>
                          </a:solidFill>
                          <a:effectLst/>
                          <a:latin typeface="幼圆" pitchFamily="49" charset="-122"/>
                          <a:ea typeface="幼圆"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3"/>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FFFF00"/>
                          </a:solidFill>
                          <a:effectLst/>
                          <a:latin typeface="幼圆" pitchFamily="49" charset="-122"/>
                          <a:ea typeface="幼圆"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3"/>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FFFF00"/>
                          </a:solidFill>
                          <a:effectLst/>
                          <a:latin typeface="幼圆" pitchFamily="49" charset="-122"/>
                          <a:ea typeface="幼圆"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3"/>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FFFF00"/>
                          </a:solidFill>
                          <a:effectLst/>
                          <a:latin typeface="幼圆" pitchFamily="49" charset="-122"/>
                          <a:ea typeface="幼圆"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3"/>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FFFF00"/>
                          </a:solidFill>
                          <a:effectLst/>
                          <a:latin typeface="幼圆" pitchFamily="49" charset="-122"/>
                          <a:ea typeface="幼圆"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3"/>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FFFF00"/>
                          </a:solidFill>
                          <a:effectLst/>
                          <a:latin typeface="幼圆" pitchFamily="49" charset="-122"/>
                          <a:ea typeface="幼圆"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3"/>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FFFF00"/>
                          </a:solidFill>
                          <a:effectLst/>
                          <a:latin typeface="幼圆" pitchFamily="49" charset="-122"/>
                          <a:ea typeface="幼圆"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3"/>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bg1"/>
                          </a:solidFill>
                          <a:effectLst/>
                          <a:latin typeface="幼圆" pitchFamily="49" charset="-122"/>
                          <a:ea typeface="幼圆" pitchFamily="49" charset="-122"/>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3"/>
                      <a:srcRect/>
                      <a:tile tx="0" ty="0" sx="100000" sy="100000" flip="none" algn="tl"/>
                    </a:blipFill>
                  </a:tcPr>
                </a:tc>
              </a:tr>
              <a:tr h="3635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FF3300"/>
                          </a:solidFill>
                          <a:effectLst/>
                          <a:latin typeface="幼圆" pitchFamily="49" charset="-122"/>
                          <a:ea typeface="幼圆" pitchFamily="49" charset="-122"/>
                        </a:rPr>
                        <a:t>Z</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dpi="0" rotWithShape="0">
                      <a:blip r:embed="rId3"/>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FFFF00"/>
                          </a:solidFill>
                          <a:effectLst/>
                          <a:latin typeface="幼圆" pitchFamily="49" charset="-122"/>
                          <a:ea typeface="幼圆"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dpi="0" rotWithShape="0">
                      <a:blip r:embed="rId3"/>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FFFF00"/>
                          </a:solidFill>
                          <a:effectLst/>
                          <a:latin typeface="幼圆" pitchFamily="49" charset="-122"/>
                          <a:ea typeface="幼圆"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dpi="0" rotWithShape="0">
                      <a:blip r:embed="rId3"/>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FFFF00"/>
                          </a:solidFill>
                          <a:effectLst/>
                          <a:latin typeface="幼圆" pitchFamily="49" charset="-122"/>
                          <a:ea typeface="幼圆"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dpi="0" rotWithShape="0">
                      <a:blip r:embed="rId3"/>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FFFF00"/>
                          </a:solidFill>
                          <a:effectLst/>
                          <a:latin typeface="幼圆" pitchFamily="49" charset="-122"/>
                          <a:ea typeface="幼圆"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dpi="0" rotWithShape="0">
                      <a:blip r:embed="rId3"/>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FFFF00"/>
                          </a:solidFill>
                          <a:effectLst/>
                          <a:latin typeface="幼圆" pitchFamily="49" charset="-122"/>
                          <a:ea typeface="幼圆"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dpi="0" rotWithShape="0">
                      <a:blip r:embed="rId3"/>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FFFF00"/>
                          </a:solidFill>
                          <a:effectLst/>
                          <a:latin typeface="幼圆" pitchFamily="49" charset="-122"/>
                          <a:ea typeface="幼圆"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dpi="0" rotWithShape="0">
                      <a:blip r:embed="rId3"/>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FFFF00"/>
                          </a:solidFill>
                          <a:effectLst/>
                          <a:latin typeface="幼圆" pitchFamily="49" charset="-122"/>
                          <a:ea typeface="幼圆"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dpi="0" rotWithShape="0">
                      <a:blip r:embed="rId3"/>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FFFF00"/>
                          </a:solidFill>
                          <a:effectLst/>
                          <a:latin typeface="幼圆" pitchFamily="49" charset="-122"/>
                          <a:ea typeface="幼圆"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dpi="0" rotWithShape="0">
                      <a:blip r:embed="rId3"/>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bg1"/>
                          </a:solidFill>
                          <a:effectLst/>
                          <a:latin typeface="幼圆" pitchFamily="49" charset="-122"/>
                          <a:ea typeface="幼圆" pitchFamily="49"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dpi="0" rotWithShape="0">
                      <a:blip r:embed="rId3"/>
                      <a:srcRect/>
                      <a:tile tx="0" ty="0" sx="100000" sy="100000" flip="none" algn="tl"/>
                    </a:blipFill>
                  </a:tcPr>
                </a:tc>
              </a:tr>
            </a:tbl>
          </a:graphicData>
        </a:graphic>
      </p:graphicFrame>
      <p:sp>
        <p:nvSpPr>
          <p:cNvPr id="10311" name="Rectangle 71"/>
          <p:cNvSpPr>
            <a:spLocks noChangeArrowheads="1"/>
          </p:cNvSpPr>
          <p:nvPr/>
        </p:nvSpPr>
        <p:spPr bwMode="auto">
          <a:xfrm>
            <a:off x="684213" y="954088"/>
            <a:ext cx="82073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400" dirty="0">
                <a:latin typeface="幼圆" pitchFamily="49" charset="-122"/>
                <a:ea typeface="幼圆" pitchFamily="49" charset="-122"/>
              </a:rPr>
              <a:t>由于现态 </a:t>
            </a:r>
            <a:r>
              <a:rPr lang="en-US" altLang="zh-CN" sz="2400" dirty="0">
                <a:ea typeface="幼圆" pitchFamily="49" charset="-122"/>
              </a:rPr>
              <a:t>y </a:t>
            </a:r>
            <a:r>
              <a:rPr lang="en-US" altLang="zh-CN" sz="2400" baseline="30000" dirty="0">
                <a:ea typeface="幼圆" pitchFamily="49" charset="-122"/>
              </a:rPr>
              <a:t>n</a:t>
            </a:r>
            <a:r>
              <a:rPr lang="en-US" altLang="zh-CN" sz="2400" baseline="30000" dirty="0">
                <a:latin typeface="幼圆" pitchFamily="49" charset="-122"/>
                <a:ea typeface="幼圆" pitchFamily="49" charset="-122"/>
              </a:rPr>
              <a:t> </a:t>
            </a:r>
            <a:r>
              <a:rPr lang="zh-CN" altLang="en-US" sz="2400" dirty="0">
                <a:latin typeface="幼圆" pitchFamily="49" charset="-122"/>
                <a:ea typeface="幼圆" pitchFamily="49" charset="-122"/>
              </a:rPr>
              <a:t>包含了</a:t>
            </a:r>
            <a:r>
              <a:rPr lang="en-US" altLang="zh-CN" sz="2400" dirty="0">
                <a:ea typeface="幼圆" pitchFamily="49" charset="-122"/>
              </a:rPr>
              <a:t>Q</a:t>
            </a:r>
            <a:r>
              <a:rPr lang="en-US" altLang="zh-CN" sz="2400" baseline="-4000" dirty="0">
                <a:ea typeface="幼圆" pitchFamily="49" charset="-122"/>
              </a:rPr>
              <a:t>1</a:t>
            </a:r>
            <a:r>
              <a:rPr lang="en-US" altLang="zh-CN" sz="2400" dirty="0">
                <a:ea typeface="幼圆" pitchFamily="49" charset="-122"/>
              </a:rPr>
              <a:t>Q</a:t>
            </a:r>
            <a:r>
              <a:rPr lang="en-US" altLang="zh-CN" sz="2400" baseline="-4000" dirty="0">
                <a:ea typeface="幼圆" pitchFamily="49" charset="-122"/>
              </a:rPr>
              <a:t>0</a:t>
            </a:r>
            <a:r>
              <a:rPr lang="zh-CN" altLang="en-US" sz="2400" baseline="-4000" dirty="0">
                <a:latin typeface="幼圆" pitchFamily="49" charset="-122"/>
                <a:ea typeface="幼圆" pitchFamily="49" charset="-122"/>
              </a:rPr>
              <a:t>，</a:t>
            </a:r>
            <a:r>
              <a:rPr lang="zh-CN" altLang="en-US" sz="2400" dirty="0">
                <a:latin typeface="幼圆" pitchFamily="49" charset="-122"/>
                <a:ea typeface="幼圆" pitchFamily="49" charset="-122"/>
              </a:rPr>
              <a:t>只要将</a:t>
            </a:r>
            <a:r>
              <a:rPr lang="en-US" altLang="zh-CN" sz="2400" dirty="0">
                <a:ea typeface="幼圆" pitchFamily="49" charset="-122"/>
              </a:rPr>
              <a:t>Q</a:t>
            </a:r>
            <a:r>
              <a:rPr lang="en-US" altLang="zh-CN" sz="2400" baseline="-4000" dirty="0">
                <a:ea typeface="幼圆" pitchFamily="49" charset="-122"/>
              </a:rPr>
              <a:t>1</a:t>
            </a:r>
            <a:r>
              <a:rPr lang="en-US" altLang="zh-CN" sz="2400" dirty="0">
                <a:ea typeface="幼圆" pitchFamily="49" charset="-122"/>
              </a:rPr>
              <a:t>Q</a:t>
            </a:r>
            <a:r>
              <a:rPr lang="en-US" altLang="zh-CN" sz="2400" baseline="-4000" dirty="0">
                <a:ea typeface="幼圆" pitchFamily="49" charset="-122"/>
              </a:rPr>
              <a:t>0</a:t>
            </a:r>
            <a:r>
              <a:rPr lang="zh-CN" altLang="en-US" sz="2400" dirty="0">
                <a:latin typeface="幼圆" pitchFamily="49" charset="-122"/>
                <a:ea typeface="幼圆" pitchFamily="49" charset="-122"/>
              </a:rPr>
              <a:t>画成电位高低即可。</a:t>
            </a:r>
          </a:p>
        </p:txBody>
      </p:sp>
      <p:sp>
        <p:nvSpPr>
          <p:cNvPr id="10312" name="Rectangle 72"/>
          <p:cNvSpPr>
            <a:spLocks noChangeArrowheads="1"/>
          </p:cNvSpPr>
          <p:nvPr/>
        </p:nvSpPr>
        <p:spPr bwMode="auto">
          <a:xfrm>
            <a:off x="684213" y="1350963"/>
            <a:ext cx="27749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400">
                <a:latin typeface="幼圆" pitchFamily="49" charset="-122"/>
                <a:ea typeface="幼圆" pitchFamily="49" charset="-122"/>
              </a:rPr>
              <a:t>输出</a:t>
            </a:r>
            <a:r>
              <a:rPr lang="en-US" altLang="zh-CN" sz="2400">
                <a:latin typeface="幼圆" pitchFamily="49" charset="-122"/>
                <a:ea typeface="幼圆" pitchFamily="49" charset="-122"/>
              </a:rPr>
              <a:t>Z</a:t>
            </a:r>
            <a:r>
              <a:rPr lang="zh-CN" altLang="en-US" sz="2400">
                <a:latin typeface="幼圆" pitchFamily="49" charset="-122"/>
                <a:ea typeface="幼圆" pitchFamily="49" charset="-122"/>
              </a:rPr>
              <a:t>的波形是根据</a:t>
            </a:r>
          </a:p>
        </p:txBody>
      </p:sp>
      <p:graphicFrame>
        <p:nvGraphicFramePr>
          <p:cNvPr id="10313" name="Object 73"/>
          <p:cNvGraphicFramePr>
            <a:graphicFrameLocks noChangeAspect="1"/>
          </p:cNvGraphicFramePr>
          <p:nvPr/>
        </p:nvGraphicFramePr>
        <p:xfrm>
          <a:off x="3492500" y="1365250"/>
          <a:ext cx="1878013" cy="533400"/>
        </p:xfrm>
        <a:graphic>
          <a:graphicData uri="http://schemas.openxmlformats.org/presentationml/2006/ole">
            <mc:AlternateContent xmlns:mc="http://schemas.openxmlformats.org/markup-compatibility/2006">
              <mc:Choice xmlns:v="urn:schemas-microsoft-com:vml" Requires="v">
                <p:oleObj spid="_x0000_s59801" name="公式" r:id="rId4" imgW="939600" imgH="266400" progId="Equation.3">
                  <p:embed/>
                </p:oleObj>
              </mc:Choice>
              <mc:Fallback>
                <p:oleObj name="公式" r:id="rId4" imgW="939600" imgH="2664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2500" y="1365250"/>
                        <a:ext cx="1878013"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314" name="Rectangle 74"/>
          <p:cNvSpPr>
            <a:spLocks noChangeArrowheads="1"/>
          </p:cNvSpPr>
          <p:nvPr/>
        </p:nvSpPr>
        <p:spPr bwMode="auto">
          <a:xfrm>
            <a:off x="5003800" y="1801813"/>
            <a:ext cx="38163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a:latin typeface="幼圆" pitchFamily="49" charset="-122"/>
                <a:ea typeface="幼圆" pitchFamily="49" charset="-122"/>
              </a:rPr>
              <a:t>共</a:t>
            </a:r>
            <a:r>
              <a:rPr lang="en-US" altLang="zh-CN" sz="2400">
                <a:ea typeface="幼圆" pitchFamily="49" charset="-122"/>
              </a:rPr>
              <a:t>9</a:t>
            </a:r>
            <a:r>
              <a:rPr lang="zh-CN" altLang="en-US" sz="2400">
                <a:latin typeface="幼圆" pitchFamily="49" charset="-122"/>
                <a:ea typeface="幼圆" pitchFamily="49" charset="-122"/>
              </a:rPr>
              <a:t>个</a:t>
            </a:r>
            <a:r>
              <a:rPr lang="en-US" altLang="zh-CN" sz="2400">
                <a:ea typeface="幼圆" pitchFamily="49" charset="-122"/>
              </a:rPr>
              <a:t>CP</a:t>
            </a:r>
            <a:r>
              <a:rPr lang="zh-CN" altLang="en-US" sz="2400">
                <a:latin typeface="幼圆" pitchFamily="49" charset="-122"/>
                <a:ea typeface="幼圆" pitchFamily="49" charset="-122"/>
              </a:rPr>
              <a:t>，即</a:t>
            </a:r>
            <a:r>
              <a:rPr lang="en-US" altLang="zh-CN" sz="2400">
                <a:ea typeface="幼圆" pitchFamily="49" charset="-122"/>
              </a:rPr>
              <a:t>9</a:t>
            </a:r>
            <a:r>
              <a:rPr lang="zh-CN" altLang="en-US" sz="2400">
                <a:latin typeface="幼圆" pitchFamily="49" charset="-122"/>
                <a:ea typeface="幼圆" pitchFamily="49" charset="-122"/>
              </a:rPr>
              <a:t>个节拍脉冲</a:t>
            </a:r>
          </a:p>
        </p:txBody>
      </p:sp>
      <p:sp>
        <p:nvSpPr>
          <p:cNvPr id="10315" name="Rectangle 75"/>
          <p:cNvSpPr>
            <a:spLocks noChangeArrowheads="1"/>
          </p:cNvSpPr>
          <p:nvPr/>
        </p:nvSpPr>
        <p:spPr bwMode="auto">
          <a:xfrm>
            <a:off x="5003800" y="2168525"/>
            <a:ext cx="3887788"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400">
                <a:ea typeface="幼圆" pitchFamily="49" charset="-122"/>
              </a:rPr>
              <a:t>X</a:t>
            </a:r>
            <a:r>
              <a:rPr lang="zh-CN" altLang="en-US" sz="2400">
                <a:latin typeface="幼圆" pitchFamily="49" charset="-122"/>
                <a:ea typeface="幼圆" pitchFamily="49" charset="-122"/>
              </a:rPr>
              <a:t>的边沿和</a:t>
            </a:r>
            <a:r>
              <a:rPr lang="en-US" altLang="zh-CN" sz="2400">
                <a:ea typeface="幼圆" pitchFamily="49" charset="-122"/>
              </a:rPr>
              <a:t>CP</a:t>
            </a:r>
            <a:r>
              <a:rPr lang="zh-CN" altLang="en-US" sz="2400">
                <a:latin typeface="幼圆" pitchFamily="49" charset="-122"/>
                <a:ea typeface="幼圆" pitchFamily="49" charset="-122"/>
              </a:rPr>
              <a:t>的下降沿落在同一时刻。</a:t>
            </a:r>
          </a:p>
        </p:txBody>
      </p:sp>
      <p:sp>
        <p:nvSpPr>
          <p:cNvPr id="10316" name="Rectangle 76"/>
          <p:cNvSpPr>
            <a:spLocks noChangeArrowheads="1"/>
          </p:cNvSpPr>
          <p:nvPr/>
        </p:nvSpPr>
        <p:spPr bwMode="auto">
          <a:xfrm>
            <a:off x="4959350" y="2889250"/>
            <a:ext cx="26733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a:solidFill>
                  <a:schemeClr val="folHlink"/>
                </a:solidFill>
                <a:ea typeface="幼圆" pitchFamily="49" charset="-122"/>
              </a:rPr>
              <a:t>JK</a:t>
            </a:r>
            <a:r>
              <a:rPr lang="zh-CN" altLang="en-US" sz="2400">
                <a:solidFill>
                  <a:schemeClr val="folHlink"/>
                </a:solidFill>
                <a:ea typeface="幼圆" pitchFamily="49" charset="-122"/>
              </a:rPr>
              <a:t>触发器</a:t>
            </a:r>
            <a:r>
              <a:rPr lang="zh-CN" altLang="en-US" sz="2400">
                <a:solidFill>
                  <a:schemeClr val="folHlink"/>
                </a:solidFill>
                <a:latin typeface="幼圆" pitchFamily="49" charset="-122"/>
                <a:ea typeface="幼圆" pitchFamily="49" charset="-122"/>
              </a:rPr>
              <a:t>是</a:t>
            </a:r>
            <a:r>
              <a:rPr lang="zh-CN" altLang="en-US" sz="2400">
                <a:solidFill>
                  <a:schemeClr val="folHlink"/>
                </a:solidFill>
                <a:latin typeface="幼圆" pitchFamily="49" charset="-122"/>
                <a:ea typeface="幼圆" pitchFamily="49" charset="-122"/>
                <a:cs typeface="Arial" charset="0"/>
              </a:rPr>
              <a:t>↓翻转</a:t>
            </a:r>
          </a:p>
        </p:txBody>
      </p:sp>
      <p:sp>
        <p:nvSpPr>
          <p:cNvPr id="10323" name="Rectangle 83"/>
          <p:cNvSpPr>
            <a:spLocks noChangeArrowheads="1"/>
          </p:cNvSpPr>
          <p:nvPr/>
        </p:nvSpPr>
        <p:spPr bwMode="auto">
          <a:xfrm>
            <a:off x="881063" y="5072063"/>
            <a:ext cx="7613650" cy="1214437"/>
          </a:xfrm>
          <a:prstGeom prst="rect">
            <a:avLst/>
          </a:prstGeom>
          <a:solidFill>
            <a:schemeClr val="bg1"/>
          </a:solidFill>
          <a:ln w="25400"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24" name="Line 84"/>
          <p:cNvSpPr>
            <a:spLocks noChangeShapeType="1"/>
          </p:cNvSpPr>
          <p:nvPr/>
        </p:nvSpPr>
        <p:spPr bwMode="auto">
          <a:xfrm>
            <a:off x="971550" y="5273675"/>
            <a:ext cx="773113"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25" name="Line 85"/>
          <p:cNvSpPr>
            <a:spLocks noChangeShapeType="1"/>
          </p:cNvSpPr>
          <p:nvPr/>
        </p:nvSpPr>
        <p:spPr bwMode="auto">
          <a:xfrm flipV="1">
            <a:off x="1730375" y="5138738"/>
            <a:ext cx="0" cy="134937"/>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26" name="Freeform 86"/>
          <p:cNvSpPr>
            <a:spLocks/>
          </p:cNvSpPr>
          <p:nvPr/>
        </p:nvSpPr>
        <p:spPr bwMode="auto">
          <a:xfrm>
            <a:off x="1730375" y="5138738"/>
            <a:ext cx="755650" cy="1587"/>
          </a:xfrm>
          <a:custGeom>
            <a:avLst/>
            <a:gdLst>
              <a:gd name="T0" fmla="*/ 0 w 476"/>
              <a:gd name="T1" fmla="*/ 0 h 1"/>
              <a:gd name="T2" fmla="*/ 476 w 476"/>
              <a:gd name="T3" fmla="*/ 0 h 1"/>
            </a:gdLst>
            <a:ahLst/>
            <a:cxnLst>
              <a:cxn ang="0">
                <a:pos x="T0" y="T1"/>
              </a:cxn>
              <a:cxn ang="0">
                <a:pos x="T2" y="T3"/>
              </a:cxn>
            </a:cxnLst>
            <a:rect l="0" t="0" r="r" b="b"/>
            <a:pathLst>
              <a:path w="476" h="1">
                <a:moveTo>
                  <a:pt x="0" y="0"/>
                </a:moveTo>
                <a:lnTo>
                  <a:pt x="476" y="0"/>
                </a:lnTo>
              </a:path>
            </a:pathLst>
          </a:custGeom>
          <a:noFill/>
          <a:ln w="25400"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27" name="Line 87"/>
          <p:cNvSpPr>
            <a:spLocks noChangeShapeType="1"/>
          </p:cNvSpPr>
          <p:nvPr/>
        </p:nvSpPr>
        <p:spPr bwMode="auto">
          <a:xfrm>
            <a:off x="2486025" y="5138738"/>
            <a:ext cx="0" cy="134937"/>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28" name="Freeform 88"/>
          <p:cNvSpPr>
            <a:spLocks/>
          </p:cNvSpPr>
          <p:nvPr/>
        </p:nvSpPr>
        <p:spPr bwMode="auto">
          <a:xfrm>
            <a:off x="2486025" y="5273675"/>
            <a:ext cx="760413" cy="1588"/>
          </a:xfrm>
          <a:custGeom>
            <a:avLst/>
            <a:gdLst>
              <a:gd name="T0" fmla="*/ 0 w 479"/>
              <a:gd name="T1" fmla="*/ 0 h 1"/>
              <a:gd name="T2" fmla="*/ 479 w 479"/>
              <a:gd name="T3" fmla="*/ 1 h 1"/>
            </a:gdLst>
            <a:ahLst/>
            <a:cxnLst>
              <a:cxn ang="0">
                <a:pos x="T0" y="T1"/>
              </a:cxn>
              <a:cxn ang="0">
                <a:pos x="T2" y="T3"/>
              </a:cxn>
            </a:cxnLst>
            <a:rect l="0" t="0" r="r" b="b"/>
            <a:pathLst>
              <a:path w="479" h="1">
                <a:moveTo>
                  <a:pt x="0" y="0"/>
                </a:moveTo>
                <a:lnTo>
                  <a:pt x="479" y="1"/>
                </a:lnTo>
              </a:path>
            </a:pathLst>
          </a:custGeom>
          <a:noFill/>
          <a:ln w="25400"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29" name="Line 89"/>
          <p:cNvSpPr>
            <a:spLocks noChangeShapeType="1"/>
          </p:cNvSpPr>
          <p:nvPr/>
        </p:nvSpPr>
        <p:spPr bwMode="auto">
          <a:xfrm flipV="1">
            <a:off x="3246438" y="5140325"/>
            <a:ext cx="0" cy="134938"/>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30" name="Freeform 90"/>
          <p:cNvSpPr>
            <a:spLocks/>
          </p:cNvSpPr>
          <p:nvPr/>
        </p:nvSpPr>
        <p:spPr bwMode="auto">
          <a:xfrm>
            <a:off x="3246438" y="5138738"/>
            <a:ext cx="758825" cy="1587"/>
          </a:xfrm>
          <a:custGeom>
            <a:avLst/>
            <a:gdLst>
              <a:gd name="T0" fmla="*/ 0 w 478"/>
              <a:gd name="T1" fmla="*/ 0 h 1"/>
              <a:gd name="T2" fmla="*/ 478 w 478"/>
              <a:gd name="T3" fmla="*/ 0 h 1"/>
            </a:gdLst>
            <a:ahLst/>
            <a:cxnLst>
              <a:cxn ang="0">
                <a:pos x="T0" y="T1"/>
              </a:cxn>
              <a:cxn ang="0">
                <a:pos x="T2" y="T3"/>
              </a:cxn>
            </a:cxnLst>
            <a:rect l="0" t="0" r="r" b="b"/>
            <a:pathLst>
              <a:path w="478" h="1">
                <a:moveTo>
                  <a:pt x="0" y="0"/>
                </a:moveTo>
                <a:lnTo>
                  <a:pt x="478" y="0"/>
                </a:lnTo>
              </a:path>
            </a:pathLst>
          </a:custGeom>
          <a:noFill/>
          <a:ln w="25400"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31" name="Line 91"/>
          <p:cNvSpPr>
            <a:spLocks noChangeShapeType="1"/>
          </p:cNvSpPr>
          <p:nvPr/>
        </p:nvSpPr>
        <p:spPr bwMode="auto">
          <a:xfrm>
            <a:off x="4005263" y="5138738"/>
            <a:ext cx="0" cy="136525"/>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32" name="Freeform 92"/>
          <p:cNvSpPr>
            <a:spLocks/>
          </p:cNvSpPr>
          <p:nvPr/>
        </p:nvSpPr>
        <p:spPr bwMode="auto">
          <a:xfrm>
            <a:off x="4005263" y="5275263"/>
            <a:ext cx="760412" cy="1587"/>
          </a:xfrm>
          <a:custGeom>
            <a:avLst/>
            <a:gdLst>
              <a:gd name="T0" fmla="*/ 0 w 479"/>
              <a:gd name="T1" fmla="*/ 0 h 1"/>
              <a:gd name="T2" fmla="*/ 479 w 479"/>
              <a:gd name="T3" fmla="*/ 0 h 1"/>
            </a:gdLst>
            <a:ahLst/>
            <a:cxnLst>
              <a:cxn ang="0">
                <a:pos x="T0" y="T1"/>
              </a:cxn>
              <a:cxn ang="0">
                <a:pos x="T2" y="T3"/>
              </a:cxn>
            </a:cxnLst>
            <a:rect l="0" t="0" r="r" b="b"/>
            <a:pathLst>
              <a:path w="479" h="1">
                <a:moveTo>
                  <a:pt x="0" y="0"/>
                </a:moveTo>
                <a:lnTo>
                  <a:pt x="479" y="0"/>
                </a:lnTo>
              </a:path>
            </a:pathLst>
          </a:custGeom>
          <a:noFill/>
          <a:ln w="25400"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33" name="Line 93"/>
          <p:cNvSpPr>
            <a:spLocks noChangeShapeType="1"/>
          </p:cNvSpPr>
          <p:nvPr/>
        </p:nvSpPr>
        <p:spPr bwMode="auto">
          <a:xfrm flipV="1">
            <a:off x="4765675" y="5140325"/>
            <a:ext cx="0" cy="136525"/>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34" name="Line 94"/>
          <p:cNvSpPr>
            <a:spLocks noChangeShapeType="1"/>
          </p:cNvSpPr>
          <p:nvPr/>
        </p:nvSpPr>
        <p:spPr bwMode="auto">
          <a:xfrm>
            <a:off x="4765675" y="5138738"/>
            <a:ext cx="750888"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35" name="Line 95"/>
          <p:cNvSpPr>
            <a:spLocks noChangeShapeType="1"/>
          </p:cNvSpPr>
          <p:nvPr/>
        </p:nvSpPr>
        <p:spPr bwMode="auto">
          <a:xfrm>
            <a:off x="5524500" y="5137150"/>
            <a:ext cx="0" cy="138113"/>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36" name="Line 96"/>
          <p:cNvSpPr>
            <a:spLocks noChangeShapeType="1"/>
          </p:cNvSpPr>
          <p:nvPr/>
        </p:nvSpPr>
        <p:spPr bwMode="auto">
          <a:xfrm>
            <a:off x="5524500" y="5276850"/>
            <a:ext cx="757238"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37" name="Line 97"/>
          <p:cNvSpPr>
            <a:spLocks noChangeShapeType="1"/>
          </p:cNvSpPr>
          <p:nvPr/>
        </p:nvSpPr>
        <p:spPr bwMode="auto">
          <a:xfrm flipV="1">
            <a:off x="6281738" y="5137150"/>
            <a:ext cx="0" cy="13970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38" name="Line 98"/>
          <p:cNvSpPr>
            <a:spLocks noChangeShapeType="1"/>
          </p:cNvSpPr>
          <p:nvPr/>
        </p:nvSpPr>
        <p:spPr bwMode="auto">
          <a:xfrm>
            <a:off x="6281738" y="5137150"/>
            <a:ext cx="765175"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39" name="Line 99"/>
          <p:cNvSpPr>
            <a:spLocks noChangeShapeType="1"/>
          </p:cNvSpPr>
          <p:nvPr/>
        </p:nvSpPr>
        <p:spPr bwMode="auto">
          <a:xfrm>
            <a:off x="7046913" y="5138738"/>
            <a:ext cx="0" cy="138112"/>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0" name="Line 100"/>
          <p:cNvSpPr>
            <a:spLocks noChangeShapeType="1"/>
          </p:cNvSpPr>
          <p:nvPr/>
        </p:nvSpPr>
        <p:spPr bwMode="auto">
          <a:xfrm>
            <a:off x="7046913" y="5276850"/>
            <a:ext cx="765175"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1" name="Line 101"/>
          <p:cNvSpPr>
            <a:spLocks noChangeShapeType="1"/>
          </p:cNvSpPr>
          <p:nvPr/>
        </p:nvSpPr>
        <p:spPr bwMode="auto">
          <a:xfrm flipV="1">
            <a:off x="7812088" y="5140325"/>
            <a:ext cx="0" cy="136525"/>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2" name="Line 102"/>
          <p:cNvSpPr>
            <a:spLocks noChangeShapeType="1"/>
          </p:cNvSpPr>
          <p:nvPr/>
        </p:nvSpPr>
        <p:spPr bwMode="auto">
          <a:xfrm>
            <a:off x="7812088" y="5138738"/>
            <a:ext cx="360362" cy="1587"/>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3" name="Line 103"/>
          <p:cNvSpPr>
            <a:spLocks noChangeShapeType="1"/>
          </p:cNvSpPr>
          <p:nvPr/>
        </p:nvSpPr>
        <p:spPr bwMode="auto">
          <a:xfrm>
            <a:off x="971550" y="5724525"/>
            <a:ext cx="758825"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4" name="Line 104"/>
          <p:cNvSpPr>
            <a:spLocks noChangeShapeType="1"/>
          </p:cNvSpPr>
          <p:nvPr/>
        </p:nvSpPr>
        <p:spPr bwMode="auto">
          <a:xfrm flipV="1">
            <a:off x="1730375" y="5589588"/>
            <a:ext cx="0" cy="134937"/>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5" name="Line 105"/>
          <p:cNvSpPr>
            <a:spLocks noChangeShapeType="1"/>
          </p:cNvSpPr>
          <p:nvPr/>
        </p:nvSpPr>
        <p:spPr bwMode="auto">
          <a:xfrm>
            <a:off x="1730375" y="5589588"/>
            <a:ext cx="755650"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6" name="Line 106"/>
          <p:cNvSpPr>
            <a:spLocks noChangeShapeType="1"/>
          </p:cNvSpPr>
          <p:nvPr/>
        </p:nvSpPr>
        <p:spPr bwMode="auto">
          <a:xfrm>
            <a:off x="2486025" y="5589588"/>
            <a:ext cx="760413"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7" name="Line 107"/>
          <p:cNvSpPr>
            <a:spLocks noChangeShapeType="1"/>
          </p:cNvSpPr>
          <p:nvPr/>
        </p:nvSpPr>
        <p:spPr bwMode="auto">
          <a:xfrm>
            <a:off x="3246438" y="5589588"/>
            <a:ext cx="0" cy="134937"/>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8" name="Line 108"/>
          <p:cNvSpPr>
            <a:spLocks noChangeShapeType="1"/>
          </p:cNvSpPr>
          <p:nvPr/>
        </p:nvSpPr>
        <p:spPr bwMode="auto">
          <a:xfrm>
            <a:off x="3246438" y="5724525"/>
            <a:ext cx="758825"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9" name="Line 109"/>
          <p:cNvSpPr>
            <a:spLocks noChangeShapeType="1"/>
          </p:cNvSpPr>
          <p:nvPr/>
        </p:nvSpPr>
        <p:spPr bwMode="auto">
          <a:xfrm>
            <a:off x="4005263" y="5724525"/>
            <a:ext cx="760412"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50" name="Line 110"/>
          <p:cNvSpPr>
            <a:spLocks noChangeShapeType="1"/>
          </p:cNvSpPr>
          <p:nvPr/>
        </p:nvSpPr>
        <p:spPr bwMode="auto">
          <a:xfrm>
            <a:off x="4765675" y="5724525"/>
            <a:ext cx="758825"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51" name="Line 111"/>
          <p:cNvSpPr>
            <a:spLocks noChangeShapeType="1"/>
          </p:cNvSpPr>
          <p:nvPr/>
        </p:nvSpPr>
        <p:spPr bwMode="auto">
          <a:xfrm flipV="1">
            <a:off x="5524500" y="5589588"/>
            <a:ext cx="0" cy="134937"/>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52" name="Line 112"/>
          <p:cNvSpPr>
            <a:spLocks noChangeShapeType="1"/>
          </p:cNvSpPr>
          <p:nvPr/>
        </p:nvSpPr>
        <p:spPr bwMode="auto">
          <a:xfrm>
            <a:off x="5524500" y="5589588"/>
            <a:ext cx="757238"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53" name="Line 113"/>
          <p:cNvSpPr>
            <a:spLocks noChangeShapeType="1"/>
          </p:cNvSpPr>
          <p:nvPr/>
        </p:nvSpPr>
        <p:spPr bwMode="auto">
          <a:xfrm>
            <a:off x="6281738" y="5589588"/>
            <a:ext cx="765175"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54" name="Line 114"/>
          <p:cNvSpPr>
            <a:spLocks noChangeShapeType="1"/>
          </p:cNvSpPr>
          <p:nvPr/>
        </p:nvSpPr>
        <p:spPr bwMode="auto">
          <a:xfrm>
            <a:off x="7046913" y="5589588"/>
            <a:ext cx="0" cy="134937"/>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55" name="Line 115"/>
          <p:cNvSpPr>
            <a:spLocks noChangeShapeType="1"/>
          </p:cNvSpPr>
          <p:nvPr/>
        </p:nvSpPr>
        <p:spPr bwMode="auto">
          <a:xfrm>
            <a:off x="7046913" y="5724525"/>
            <a:ext cx="765175"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56" name="Line 116"/>
          <p:cNvSpPr>
            <a:spLocks noChangeShapeType="1"/>
          </p:cNvSpPr>
          <p:nvPr/>
        </p:nvSpPr>
        <p:spPr bwMode="auto">
          <a:xfrm flipV="1">
            <a:off x="7812088" y="5589588"/>
            <a:ext cx="0" cy="134937"/>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57" name="Line 117"/>
          <p:cNvSpPr>
            <a:spLocks noChangeShapeType="1"/>
          </p:cNvSpPr>
          <p:nvPr/>
        </p:nvSpPr>
        <p:spPr bwMode="auto">
          <a:xfrm>
            <a:off x="7812088" y="5589588"/>
            <a:ext cx="360362"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58" name="Line 118"/>
          <p:cNvSpPr>
            <a:spLocks noChangeShapeType="1"/>
          </p:cNvSpPr>
          <p:nvPr/>
        </p:nvSpPr>
        <p:spPr bwMode="auto">
          <a:xfrm>
            <a:off x="971550" y="6173788"/>
            <a:ext cx="758825" cy="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59" name="Line 119"/>
          <p:cNvSpPr>
            <a:spLocks noChangeShapeType="1"/>
          </p:cNvSpPr>
          <p:nvPr/>
        </p:nvSpPr>
        <p:spPr bwMode="auto">
          <a:xfrm flipV="1">
            <a:off x="1730375" y="6038850"/>
            <a:ext cx="0" cy="134938"/>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60" name="Line 120"/>
          <p:cNvSpPr>
            <a:spLocks noChangeShapeType="1"/>
          </p:cNvSpPr>
          <p:nvPr/>
        </p:nvSpPr>
        <p:spPr bwMode="auto">
          <a:xfrm>
            <a:off x="1730375" y="6038850"/>
            <a:ext cx="755650" cy="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61" name="Line 121"/>
          <p:cNvSpPr>
            <a:spLocks noChangeShapeType="1"/>
          </p:cNvSpPr>
          <p:nvPr/>
        </p:nvSpPr>
        <p:spPr bwMode="auto">
          <a:xfrm>
            <a:off x="2486025" y="6038850"/>
            <a:ext cx="760413" cy="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62" name="Line 122"/>
          <p:cNvSpPr>
            <a:spLocks noChangeShapeType="1"/>
          </p:cNvSpPr>
          <p:nvPr/>
        </p:nvSpPr>
        <p:spPr bwMode="auto">
          <a:xfrm>
            <a:off x="3246438" y="6038850"/>
            <a:ext cx="0" cy="134938"/>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63" name="Line 123"/>
          <p:cNvSpPr>
            <a:spLocks noChangeShapeType="1"/>
          </p:cNvSpPr>
          <p:nvPr/>
        </p:nvSpPr>
        <p:spPr bwMode="auto">
          <a:xfrm>
            <a:off x="3246438" y="6173788"/>
            <a:ext cx="758825" cy="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64" name="Line 124"/>
          <p:cNvSpPr>
            <a:spLocks noChangeShapeType="1"/>
          </p:cNvSpPr>
          <p:nvPr/>
        </p:nvSpPr>
        <p:spPr bwMode="auto">
          <a:xfrm flipV="1">
            <a:off x="4005263" y="6038850"/>
            <a:ext cx="0" cy="134938"/>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65" name="Line 125"/>
          <p:cNvSpPr>
            <a:spLocks noChangeShapeType="1"/>
          </p:cNvSpPr>
          <p:nvPr/>
        </p:nvSpPr>
        <p:spPr bwMode="auto">
          <a:xfrm>
            <a:off x="4005263" y="6038850"/>
            <a:ext cx="760412" cy="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66" name="Line 126"/>
          <p:cNvSpPr>
            <a:spLocks noChangeShapeType="1"/>
          </p:cNvSpPr>
          <p:nvPr/>
        </p:nvSpPr>
        <p:spPr bwMode="auto">
          <a:xfrm>
            <a:off x="4765675" y="6038850"/>
            <a:ext cx="758825" cy="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67" name="Line 127"/>
          <p:cNvSpPr>
            <a:spLocks noChangeShapeType="1"/>
          </p:cNvSpPr>
          <p:nvPr/>
        </p:nvSpPr>
        <p:spPr bwMode="auto">
          <a:xfrm>
            <a:off x="5524500" y="6038850"/>
            <a:ext cx="757238" cy="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68" name="Line 128"/>
          <p:cNvSpPr>
            <a:spLocks noChangeShapeType="1"/>
          </p:cNvSpPr>
          <p:nvPr/>
        </p:nvSpPr>
        <p:spPr bwMode="auto">
          <a:xfrm>
            <a:off x="6281738" y="6038850"/>
            <a:ext cx="765175" cy="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69" name="Line 129"/>
          <p:cNvSpPr>
            <a:spLocks noChangeShapeType="1"/>
          </p:cNvSpPr>
          <p:nvPr/>
        </p:nvSpPr>
        <p:spPr bwMode="auto">
          <a:xfrm>
            <a:off x="7046913" y="6038850"/>
            <a:ext cx="0" cy="134938"/>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70" name="Line 130"/>
          <p:cNvSpPr>
            <a:spLocks noChangeShapeType="1"/>
          </p:cNvSpPr>
          <p:nvPr/>
        </p:nvSpPr>
        <p:spPr bwMode="auto">
          <a:xfrm>
            <a:off x="7046913" y="6173788"/>
            <a:ext cx="765175" cy="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71" name="Line 131"/>
          <p:cNvSpPr>
            <a:spLocks noChangeShapeType="1"/>
          </p:cNvSpPr>
          <p:nvPr/>
        </p:nvSpPr>
        <p:spPr bwMode="auto">
          <a:xfrm flipV="1">
            <a:off x="7812088" y="6038850"/>
            <a:ext cx="0" cy="134938"/>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72" name="Line 132"/>
          <p:cNvSpPr>
            <a:spLocks noChangeShapeType="1"/>
          </p:cNvSpPr>
          <p:nvPr/>
        </p:nvSpPr>
        <p:spPr bwMode="auto">
          <a:xfrm>
            <a:off x="7812088" y="6038850"/>
            <a:ext cx="360362" cy="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0373" name="Object 133"/>
          <p:cNvGraphicFramePr>
            <a:graphicFrameLocks noChangeAspect="1"/>
          </p:cNvGraphicFramePr>
          <p:nvPr/>
        </p:nvGraphicFramePr>
        <p:xfrm>
          <a:off x="1320800" y="5319713"/>
          <a:ext cx="190500" cy="266700"/>
        </p:xfrm>
        <a:graphic>
          <a:graphicData uri="http://schemas.openxmlformats.org/presentationml/2006/ole">
            <mc:AlternateContent xmlns:mc="http://schemas.openxmlformats.org/markup-compatibility/2006">
              <mc:Choice xmlns:v="urn:schemas-microsoft-com:vml" Requires="v">
                <p:oleObj spid="_x0000_s59802" name="公式" r:id="rId6" imgW="126720" imgH="177480" progId="Equation.3">
                  <p:embed/>
                </p:oleObj>
              </mc:Choice>
              <mc:Fallback>
                <p:oleObj name="公式" r:id="rId6" imgW="126720" imgH="1774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20800" y="5319713"/>
                        <a:ext cx="190500" cy="266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374" name="Object 134"/>
          <p:cNvGraphicFramePr>
            <a:graphicFrameLocks noChangeAspect="1"/>
          </p:cNvGraphicFramePr>
          <p:nvPr/>
        </p:nvGraphicFramePr>
        <p:xfrm>
          <a:off x="1973263" y="5322888"/>
          <a:ext cx="171450" cy="266700"/>
        </p:xfrm>
        <a:graphic>
          <a:graphicData uri="http://schemas.openxmlformats.org/presentationml/2006/ole">
            <mc:AlternateContent xmlns:mc="http://schemas.openxmlformats.org/markup-compatibility/2006">
              <mc:Choice xmlns:v="urn:schemas-microsoft-com:vml" Requires="v">
                <p:oleObj spid="_x0000_s59803" name="公式" r:id="rId8" imgW="114120" imgH="177480" progId="Equation.3">
                  <p:embed/>
                </p:oleObj>
              </mc:Choice>
              <mc:Fallback>
                <p:oleObj name="公式" r:id="rId8" imgW="114120" imgH="17748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73263" y="5322888"/>
                        <a:ext cx="171450" cy="266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375" name="Object 135"/>
          <p:cNvGraphicFramePr>
            <a:graphicFrameLocks noChangeAspect="1"/>
          </p:cNvGraphicFramePr>
          <p:nvPr/>
        </p:nvGraphicFramePr>
        <p:xfrm>
          <a:off x="2751138" y="5329238"/>
          <a:ext cx="190500" cy="247650"/>
        </p:xfrm>
        <a:graphic>
          <a:graphicData uri="http://schemas.openxmlformats.org/presentationml/2006/ole">
            <mc:AlternateContent xmlns:mc="http://schemas.openxmlformats.org/markup-compatibility/2006">
              <mc:Choice xmlns:v="urn:schemas-microsoft-com:vml" Requires="v">
                <p:oleObj spid="_x0000_s59804" name="公式" r:id="rId10" imgW="126720" imgH="164880" progId="Equation.3">
                  <p:embed/>
                </p:oleObj>
              </mc:Choice>
              <mc:Fallback>
                <p:oleObj name="公式" r:id="rId10" imgW="126720" imgH="16488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51138" y="5329238"/>
                        <a:ext cx="190500" cy="247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376" name="Object 136"/>
          <p:cNvGraphicFramePr>
            <a:graphicFrameLocks noChangeAspect="1"/>
          </p:cNvGraphicFramePr>
          <p:nvPr/>
        </p:nvGraphicFramePr>
        <p:xfrm>
          <a:off x="3521075" y="5329238"/>
          <a:ext cx="133350" cy="247650"/>
        </p:xfrm>
        <a:graphic>
          <a:graphicData uri="http://schemas.openxmlformats.org/presentationml/2006/ole">
            <mc:AlternateContent xmlns:mc="http://schemas.openxmlformats.org/markup-compatibility/2006">
              <mc:Choice xmlns:v="urn:schemas-microsoft-com:vml" Requires="v">
                <p:oleObj spid="_x0000_s59805" name="公式" r:id="rId12" imgW="88560" imgH="164880" progId="Equation.3">
                  <p:embed/>
                </p:oleObj>
              </mc:Choice>
              <mc:Fallback>
                <p:oleObj name="公式" r:id="rId12" imgW="88560" imgH="16488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521075" y="5329238"/>
                        <a:ext cx="133350" cy="247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377" name="Object 137"/>
          <p:cNvGraphicFramePr>
            <a:graphicFrameLocks noChangeAspect="1"/>
          </p:cNvGraphicFramePr>
          <p:nvPr/>
        </p:nvGraphicFramePr>
        <p:xfrm>
          <a:off x="4257675" y="5319713"/>
          <a:ext cx="190500" cy="266700"/>
        </p:xfrm>
        <a:graphic>
          <a:graphicData uri="http://schemas.openxmlformats.org/presentationml/2006/ole">
            <mc:AlternateContent xmlns:mc="http://schemas.openxmlformats.org/markup-compatibility/2006">
              <mc:Choice xmlns:v="urn:schemas-microsoft-com:vml" Requires="v">
                <p:oleObj spid="_x0000_s59806" name="公式" r:id="rId14" imgW="126720" imgH="177480" progId="Equation.3">
                  <p:embed/>
                </p:oleObj>
              </mc:Choice>
              <mc:Fallback>
                <p:oleObj name="公式" r:id="rId14" imgW="126720" imgH="17748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257675" y="5319713"/>
                        <a:ext cx="190500" cy="266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378" name="Object 138"/>
          <p:cNvGraphicFramePr>
            <a:graphicFrameLocks noChangeAspect="1"/>
          </p:cNvGraphicFramePr>
          <p:nvPr/>
        </p:nvGraphicFramePr>
        <p:xfrm>
          <a:off x="5024438" y="5319713"/>
          <a:ext cx="133350" cy="247650"/>
        </p:xfrm>
        <a:graphic>
          <a:graphicData uri="http://schemas.openxmlformats.org/presentationml/2006/ole">
            <mc:AlternateContent xmlns:mc="http://schemas.openxmlformats.org/markup-compatibility/2006">
              <mc:Choice xmlns:v="urn:schemas-microsoft-com:vml" Requires="v">
                <p:oleObj spid="_x0000_s59807" name="公式" r:id="rId16" imgW="88560" imgH="164880" progId="Equation.3">
                  <p:embed/>
                </p:oleObj>
              </mc:Choice>
              <mc:Fallback>
                <p:oleObj name="公式" r:id="rId16" imgW="88560" imgH="16488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024438" y="5319713"/>
                        <a:ext cx="133350" cy="247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379" name="Object 139"/>
          <p:cNvGraphicFramePr>
            <a:graphicFrameLocks noChangeAspect="1"/>
          </p:cNvGraphicFramePr>
          <p:nvPr/>
        </p:nvGraphicFramePr>
        <p:xfrm>
          <a:off x="5741988" y="5319713"/>
          <a:ext cx="190500" cy="247650"/>
        </p:xfrm>
        <a:graphic>
          <a:graphicData uri="http://schemas.openxmlformats.org/presentationml/2006/ole">
            <mc:AlternateContent xmlns:mc="http://schemas.openxmlformats.org/markup-compatibility/2006">
              <mc:Choice xmlns:v="urn:schemas-microsoft-com:vml" Requires="v">
                <p:oleObj spid="_x0000_s59808" name="公式" r:id="rId18" imgW="126720" imgH="164880" progId="Equation.3">
                  <p:embed/>
                </p:oleObj>
              </mc:Choice>
              <mc:Fallback>
                <p:oleObj name="公式" r:id="rId18" imgW="126720" imgH="16488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741988" y="5319713"/>
                        <a:ext cx="190500" cy="247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380" name="Object 140"/>
          <p:cNvGraphicFramePr>
            <a:graphicFrameLocks noChangeAspect="1"/>
          </p:cNvGraphicFramePr>
          <p:nvPr/>
        </p:nvGraphicFramePr>
        <p:xfrm>
          <a:off x="6515100" y="5329238"/>
          <a:ext cx="171450" cy="266700"/>
        </p:xfrm>
        <a:graphic>
          <a:graphicData uri="http://schemas.openxmlformats.org/presentationml/2006/ole">
            <mc:AlternateContent xmlns:mc="http://schemas.openxmlformats.org/markup-compatibility/2006">
              <mc:Choice xmlns:v="urn:schemas-microsoft-com:vml" Requires="v">
                <p:oleObj spid="_x0000_s59809" name="公式" r:id="rId20" imgW="114120" imgH="177480" progId="Equation.3">
                  <p:embed/>
                </p:oleObj>
              </mc:Choice>
              <mc:Fallback>
                <p:oleObj name="公式" r:id="rId20" imgW="114120" imgH="177480"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515100" y="5329238"/>
                        <a:ext cx="171450" cy="266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381" name="Object 141"/>
          <p:cNvGraphicFramePr>
            <a:graphicFrameLocks noChangeAspect="1"/>
          </p:cNvGraphicFramePr>
          <p:nvPr/>
        </p:nvGraphicFramePr>
        <p:xfrm>
          <a:off x="7967663" y="5319713"/>
          <a:ext cx="171450" cy="266700"/>
        </p:xfrm>
        <a:graphic>
          <a:graphicData uri="http://schemas.openxmlformats.org/presentationml/2006/ole">
            <mc:AlternateContent xmlns:mc="http://schemas.openxmlformats.org/markup-compatibility/2006">
              <mc:Choice xmlns:v="urn:schemas-microsoft-com:vml" Requires="v">
                <p:oleObj spid="_x0000_s59810" name="公式" r:id="rId22" imgW="114120" imgH="177480" progId="Equation.3">
                  <p:embed/>
                </p:oleObj>
              </mc:Choice>
              <mc:Fallback>
                <p:oleObj name="公式" r:id="rId22" imgW="114120" imgH="177480"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7967663" y="5319713"/>
                        <a:ext cx="171450" cy="266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382" name="Object 142"/>
          <p:cNvGraphicFramePr>
            <a:graphicFrameLocks noChangeAspect="1"/>
          </p:cNvGraphicFramePr>
          <p:nvPr/>
        </p:nvGraphicFramePr>
        <p:xfrm>
          <a:off x="7307263" y="5319713"/>
          <a:ext cx="190500" cy="266700"/>
        </p:xfrm>
        <a:graphic>
          <a:graphicData uri="http://schemas.openxmlformats.org/presentationml/2006/ole">
            <mc:AlternateContent xmlns:mc="http://schemas.openxmlformats.org/markup-compatibility/2006">
              <mc:Choice xmlns:v="urn:schemas-microsoft-com:vml" Requires="v">
                <p:oleObj spid="_x0000_s59811" name="公式" r:id="rId24" imgW="126720" imgH="177480" progId="Equation.3">
                  <p:embed/>
                </p:oleObj>
              </mc:Choice>
              <mc:Fallback>
                <p:oleObj name="公式" r:id="rId24" imgW="126720" imgH="177480" progId="Equation.3">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7307263" y="5319713"/>
                        <a:ext cx="190500" cy="266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383" name="Line 143"/>
          <p:cNvSpPr>
            <a:spLocks noChangeShapeType="1"/>
          </p:cNvSpPr>
          <p:nvPr/>
        </p:nvSpPr>
        <p:spPr bwMode="auto">
          <a:xfrm>
            <a:off x="7812088" y="4373563"/>
            <a:ext cx="0" cy="1841500"/>
          </a:xfrm>
          <a:prstGeom prst="line">
            <a:avLst/>
          </a:prstGeom>
          <a:noFill/>
          <a:ln w="25400" cap="rnd">
            <a:solidFill>
              <a:srgbClr val="993366"/>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84" name="Line 144"/>
          <p:cNvSpPr>
            <a:spLocks noChangeShapeType="1"/>
          </p:cNvSpPr>
          <p:nvPr/>
        </p:nvSpPr>
        <p:spPr bwMode="auto">
          <a:xfrm>
            <a:off x="7046913" y="4373563"/>
            <a:ext cx="0" cy="1841500"/>
          </a:xfrm>
          <a:prstGeom prst="line">
            <a:avLst/>
          </a:prstGeom>
          <a:noFill/>
          <a:ln w="25400" cap="rnd">
            <a:solidFill>
              <a:srgbClr val="993366"/>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85" name="Line 145"/>
          <p:cNvSpPr>
            <a:spLocks noChangeShapeType="1"/>
          </p:cNvSpPr>
          <p:nvPr/>
        </p:nvSpPr>
        <p:spPr bwMode="auto">
          <a:xfrm>
            <a:off x="6281738" y="4354513"/>
            <a:ext cx="0" cy="1841500"/>
          </a:xfrm>
          <a:prstGeom prst="line">
            <a:avLst/>
          </a:prstGeom>
          <a:noFill/>
          <a:ln w="25400" cap="rnd">
            <a:solidFill>
              <a:srgbClr val="993366"/>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86" name="Line 146"/>
          <p:cNvSpPr>
            <a:spLocks noChangeShapeType="1"/>
          </p:cNvSpPr>
          <p:nvPr/>
        </p:nvSpPr>
        <p:spPr bwMode="auto">
          <a:xfrm>
            <a:off x="5524500" y="4356100"/>
            <a:ext cx="0" cy="1841500"/>
          </a:xfrm>
          <a:prstGeom prst="line">
            <a:avLst/>
          </a:prstGeom>
          <a:noFill/>
          <a:ln w="25400" cap="rnd">
            <a:solidFill>
              <a:srgbClr val="993366"/>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87" name="Line 147"/>
          <p:cNvSpPr>
            <a:spLocks noChangeShapeType="1"/>
          </p:cNvSpPr>
          <p:nvPr/>
        </p:nvSpPr>
        <p:spPr bwMode="auto">
          <a:xfrm>
            <a:off x="4765675" y="4373563"/>
            <a:ext cx="0" cy="1841500"/>
          </a:xfrm>
          <a:prstGeom prst="line">
            <a:avLst/>
          </a:prstGeom>
          <a:noFill/>
          <a:ln w="25400" cap="rnd">
            <a:solidFill>
              <a:srgbClr val="993366"/>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88" name="Line 148"/>
          <p:cNvSpPr>
            <a:spLocks noChangeShapeType="1"/>
          </p:cNvSpPr>
          <p:nvPr/>
        </p:nvSpPr>
        <p:spPr bwMode="auto">
          <a:xfrm>
            <a:off x="4005263" y="4373563"/>
            <a:ext cx="0" cy="1841500"/>
          </a:xfrm>
          <a:prstGeom prst="line">
            <a:avLst/>
          </a:prstGeom>
          <a:noFill/>
          <a:ln w="25400" cap="rnd">
            <a:solidFill>
              <a:srgbClr val="993366"/>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89" name="Line 149"/>
          <p:cNvSpPr>
            <a:spLocks noChangeShapeType="1"/>
          </p:cNvSpPr>
          <p:nvPr/>
        </p:nvSpPr>
        <p:spPr bwMode="auto">
          <a:xfrm>
            <a:off x="2486025" y="4373563"/>
            <a:ext cx="0" cy="1841500"/>
          </a:xfrm>
          <a:prstGeom prst="line">
            <a:avLst/>
          </a:prstGeom>
          <a:noFill/>
          <a:ln w="25400" cap="rnd">
            <a:solidFill>
              <a:srgbClr val="993366"/>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90" name="Line 150"/>
          <p:cNvSpPr>
            <a:spLocks noChangeShapeType="1"/>
          </p:cNvSpPr>
          <p:nvPr/>
        </p:nvSpPr>
        <p:spPr bwMode="auto">
          <a:xfrm>
            <a:off x="3246438" y="4373563"/>
            <a:ext cx="0" cy="1841500"/>
          </a:xfrm>
          <a:prstGeom prst="line">
            <a:avLst/>
          </a:prstGeom>
          <a:noFill/>
          <a:ln w="25400" cap="rnd">
            <a:solidFill>
              <a:srgbClr val="993366"/>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91" name="Line 151"/>
          <p:cNvSpPr>
            <a:spLocks noChangeShapeType="1"/>
          </p:cNvSpPr>
          <p:nvPr/>
        </p:nvSpPr>
        <p:spPr bwMode="auto">
          <a:xfrm>
            <a:off x="1727200" y="4373563"/>
            <a:ext cx="0" cy="1841500"/>
          </a:xfrm>
          <a:prstGeom prst="line">
            <a:avLst/>
          </a:prstGeom>
          <a:noFill/>
          <a:ln w="25400" cap="rnd">
            <a:solidFill>
              <a:srgbClr val="993366"/>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92" name="Rectangle 152"/>
          <p:cNvSpPr>
            <a:spLocks noChangeArrowheads="1"/>
          </p:cNvSpPr>
          <p:nvPr/>
        </p:nvSpPr>
        <p:spPr bwMode="auto">
          <a:xfrm>
            <a:off x="1347788" y="2692400"/>
            <a:ext cx="396875" cy="395288"/>
          </a:xfrm>
          <a:prstGeom prst="rect">
            <a:avLst/>
          </a:prstGeom>
          <a:gradFill rotWithShape="1">
            <a:gsLst>
              <a:gs pos="0">
                <a:srgbClr val="FFEFD1"/>
              </a:gs>
              <a:gs pos="64999">
                <a:srgbClr val="F0EBD5">
                  <a:alpha val="67501"/>
                </a:srgbClr>
              </a:gs>
              <a:gs pos="100000">
                <a:srgbClr val="D1C39F">
                  <a:alpha val="50000"/>
                </a:srgbClr>
              </a:gs>
            </a:gsLst>
            <a:path path="shape">
              <a:fillToRect l="50000" t="50000" r="50000" b="50000"/>
            </a:path>
          </a:gradFill>
          <a:ln>
            <a:noFill/>
          </a:ln>
          <a:effectLst/>
          <a:extLs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93" name="Rectangle 153"/>
          <p:cNvSpPr>
            <a:spLocks noChangeArrowheads="1"/>
          </p:cNvSpPr>
          <p:nvPr/>
        </p:nvSpPr>
        <p:spPr bwMode="auto">
          <a:xfrm>
            <a:off x="1747838" y="2692400"/>
            <a:ext cx="396875" cy="395288"/>
          </a:xfrm>
          <a:prstGeom prst="rect">
            <a:avLst/>
          </a:prstGeom>
          <a:gradFill rotWithShape="1">
            <a:gsLst>
              <a:gs pos="0">
                <a:srgbClr val="FFEFD1"/>
              </a:gs>
              <a:gs pos="64999">
                <a:srgbClr val="F0EBD5">
                  <a:alpha val="67501"/>
                </a:srgbClr>
              </a:gs>
              <a:gs pos="100000">
                <a:srgbClr val="D1C39F">
                  <a:alpha val="50000"/>
                </a:srgbClr>
              </a:gs>
            </a:gsLst>
            <a:path path="shape">
              <a:fillToRect l="50000" t="50000" r="50000" b="50000"/>
            </a:path>
          </a:gradFill>
          <a:ln>
            <a:noFill/>
          </a:ln>
          <a:effectLst/>
          <a:extLs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94" name="Rectangle 154"/>
          <p:cNvSpPr>
            <a:spLocks noChangeArrowheads="1"/>
          </p:cNvSpPr>
          <p:nvPr/>
        </p:nvSpPr>
        <p:spPr bwMode="auto">
          <a:xfrm>
            <a:off x="2146300" y="2692400"/>
            <a:ext cx="396875" cy="395288"/>
          </a:xfrm>
          <a:prstGeom prst="rect">
            <a:avLst/>
          </a:prstGeom>
          <a:gradFill rotWithShape="1">
            <a:gsLst>
              <a:gs pos="0">
                <a:srgbClr val="FFEFD1"/>
              </a:gs>
              <a:gs pos="64999">
                <a:srgbClr val="F0EBD5">
                  <a:alpha val="67501"/>
                </a:srgbClr>
              </a:gs>
              <a:gs pos="100000">
                <a:srgbClr val="D1C39F">
                  <a:alpha val="50000"/>
                </a:srgbClr>
              </a:gs>
            </a:gsLst>
            <a:path path="shape">
              <a:fillToRect l="50000" t="50000" r="50000" b="50000"/>
            </a:path>
          </a:gradFill>
          <a:ln>
            <a:noFill/>
          </a:ln>
          <a:effectLst/>
          <a:extLs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95" name="Rectangle 155"/>
          <p:cNvSpPr>
            <a:spLocks noChangeArrowheads="1"/>
          </p:cNvSpPr>
          <p:nvPr/>
        </p:nvSpPr>
        <p:spPr bwMode="auto">
          <a:xfrm>
            <a:off x="2543175" y="2692400"/>
            <a:ext cx="396875" cy="395288"/>
          </a:xfrm>
          <a:prstGeom prst="rect">
            <a:avLst/>
          </a:prstGeom>
          <a:gradFill rotWithShape="1">
            <a:gsLst>
              <a:gs pos="0">
                <a:srgbClr val="FFEFD1"/>
              </a:gs>
              <a:gs pos="64999">
                <a:srgbClr val="F0EBD5">
                  <a:alpha val="67501"/>
                </a:srgbClr>
              </a:gs>
              <a:gs pos="100000">
                <a:srgbClr val="D1C39F">
                  <a:alpha val="50000"/>
                </a:srgbClr>
              </a:gs>
            </a:gsLst>
            <a:path path="shape">
              <a:fillToRect l="50000" t="50000" r="50000" b="50000"/>
            </a:path>
          </a:gradFill>
          <a:ln>
            <a:noFill/>
          </a:ln>
          <a:effectLst/>
          <a:extLs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96" name="Rectangle 156"/>
          <p:cNvSpPr>
            <a:spLocks noChangeArrowheads="1"/>
          </p:cNvSpPr>
          <p:nvPr/>
        </p:nvSpPr>
        <p:spPr bwMode="auto">
          <a:xfrm>
            <a:off x="2941638" y="2690813"/>
            <a:ext cx="396875" cy="395287"/>
          </a:xfrm>
          <a:prstGeom prst="rect">
            <a:avLst/>
          </a:prstGeom>
          <a:gradFill rotWithShape="1">
            <a:gsLst>
              <a:gs pos="0">
                <a:srgbClr val="FFEFD1"/>
              </a:gs>
              <a:gs pos="64999">
                <a:srgbClr val="F0EBD5">
                  <a:alpha val="67501"/>
                </a:srgbClr>
              </a:gs>
              <a:gs pos="100000">
                <a:srgbClr val="D1C39F">
                  <a:alpha val="50000"/>
                </a:srgbClr>
              </a:gs>
            </a:gsLst>
            <a:path path="shape">
              <a:fillToRect l="50000" t="50000" r="50000" b="50000"/>
            </a:path>
          </a:gradFill>
          <a:ln>
            <a:noFill/>
          </a:ln>
          <a:effectLst/>
          <a:extLs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97" name="Rectangle 157"/>
          <p:cNvSpPr>
            <a:spLocks noChangeArrowheads="1"/>
          </p:cNvSpPr>
          <p:nvPr/>
        </p:nvSpPr>
        <p:spPr bwMode="auto">
          <a:xfrm>
            <a:off x="3340100" y="2692400"/>
            <a:ext cx="396875" cy="395288"/>
          </a:xfrm>
          <a:prstGeom prst="rect">
            <a:avLst/>
          </a:prstGeom>
          <a:gradFill rotWithShape="1">
            <a:gsLst>
              <a:gs pos="0">
                <a:srgbClr val="FFEFD1"/>
              </a:gs>
              <a:gs pos="64999">
                <a:srgbClr val="F0EBD5">
                  <a:alpha val="67501"/>
                </a:srgbClr>
              </a:gs>
              <a:gs pos="100000">
                <a:srgbClr val="D1C39F">
                  <a:alpha val="50000"/>
                </a:srgbClr>
              </a:gs>
            </a:gsLst>
            <a:path path="shape">
              <a:fillToRect l="50000" t="50000" r="50000" b="50000"/>
            </a:path>
          </a:gradFill>
          <a:ln>
            <a:noFill/>
          </a:ln>
          <a:effectLst/>
          <a:extLs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98" name="Rectangle 158"/>
          <p:cNvSpPr>
            <a:spLocks noChangeArrowheads="1"/>
          </p:cNvSpPr>
          <p:nvPr/>
        </p:nvSpPr>
        <p:spPr bwMode="auto">
          <a:xfrm>
            <a:off x="3736975" y="2692400"/>
            <a:ext cx="396875" cy="395288"/>
          </a:xfrm>
          <a:prstGeom prst="rect">
            <a:avLst/>
          </a:prstGeom>
          <a:gradFill rotWithShape="1">
            <a:gsLst>
              <a:gs pos="0">
                <a:srgbClr val="FFEFD1"/>
              </a:gs>
              <a:gs pos="64999">
                <a:srgbClr val="F0EBD5">
                  <a:alpha val="67501"/>
                </a:srgbClr>
              </a:gs>
              <a:gs pos="100000">
                <a:srgbClr val="D1C39F">
                  <a:alpha val="50000"/>
                </a:srgbClr>
              </a:gs>
            </a:gsLst>
            <a:path path="shape">
              <a:fillToRect l="50000" t="50000" r="50000" b="50000"/>
            </a:path>
          </a:gradFill>
          <a:ln>
            <a:noFill/>
          </a:ln>
          <a:effectLst/>
          <a:extLs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99" name="Rectangle 159"/>
          <p:cNvSpPr>
            <a:spLocks noChangeArrowheads="1"/>
          </p:cNvSpPr>
          <p:nvPr/>
        </p:nvSpPr>
        <p:spPr bwMode="auto">
          <a:xfrm>
            <a:off x="4133850" y="2692400"/>
            <a:ext cx="396875" cy="395288"/>
          </a:xfrm>
          <a:prstGeom prst="rect">
            <a:avLst/>
          </a:prstGeom>
          <a:gradFill rotWithShape="1">
            <a:gsLst>
              <a:gs pos="0">
                <a:srgbClr val="FFEFD1"/>
              </a:gs>
              <a:gs pos="64999">
                <a:srgbClr val="F0EBD5">
                  <a:alpha val="67501"/>
                </a:srgbClr>
              </a:gs>
              <a:gs pos="100000">
                <a:srgbClr val="D1C39F">
                  <a:alpha val="50000"/>
                </a:srgbClr>
              </a:gs>
            </a:gsLst>
            <a:path path="shape">
              <a:fillToRect l="50000" t="50000" r="50000" b="50000"/>
            </a:path>
          </a:gradFill>
          <a:ln>
            <a:noFill/>
          </a:ln>
          <a:effectLst/>
          <a:extLs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00" name="Rectangle 160"/>
          <p:cNvSpPr>
            <a:spLocks noChangeArrowheads="1"/>
          </p:cNvSpPr>
          <p:nvPr/>
        </p:nvSpPr>
        <p:spPr bwMode="auto">
          <a:xfrm>
            <a:off x="4535488" y="2692400"/>
            <a:ext cx="396875" cy="395288"/>
          </a:xfrm>
          <a:prstGeom prst="rect">
            <a:avLst/>
          </a:prstGeom>
          <a:gradFill rotWithShape="1">
            <a:gsLst>
              <a:gs pos="0">
                <a:srgbClr val="FFEFD1"/>
              </a:gs>
              <a:gs pos="64999">
                <a:srgbClr val="F0EBD5">
                  <a:alpha val="61000"/>
                </a:srgbClr>
              </a:gs>
              <a:gs pos="100000">
                <a:srgbClr val="D1C39F">
                  <a:alpha val="39999"/>
                </a:srgbClr>
              </a:gs>
            </a:gsLst>
            <a:path path="shape">
              <a:fillToRect l="50000" t="50000" r="50000" b="50000"/>
            </a:path>
          </a:gradFill>
          <a:ln>
            <a:noFill/>
          </a:ln>
          <a:effectLst/>
          <a:extLs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0401" name="Group 161"/>
          <p:cNvGrpSpPr>
            <a:grpSpLocks/>
          </p:cNvGrpSpPr>
          <p:nvPr/>
        </p:nvGrpSpPr>
        <p:grpSpPr bwMode="auto">
          <a:xfrm>
            <a:off x="522288" y="3952875"/>
            <a:ext cx="7666037" cy="906463"/>
            <a:chOff x="329" y="2490"/>
            <a:chExt cx="4829" cy="571"/>
          </a:xfrm>
        </p:grpSpPr>
        <p:sp>
          <p:nvSpPr>
            <p:cNvPr id="10402" name="Line 162"/>
            <p:cNvSpPr>
              <a:spLocks noChangeShapeType="1"/>
            </p:cNvSpPr>
            <p:nvPr/>
          </p:nvSpPr>
          <p:spPr bwMode="auto">
            <a:xfrm flipV="1">
              <a:off x="606" y="2750"/>
              <a:ext cx="242" cy="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0403" name="Group 163"/>
            <p:cNvGrpSpPr>
              <a:grpSpLocks/>
            </p:cNvGrpSpPr>
            <p:nvPr/>
          </p:nvGrpSpPr>
          <p:grpSpPr bwMode="auto">
            <a:xfrm>
              <a:off x="846" y="2493"/>
              <a:ext cx="480" cy="258"/>
              <a:chOff x="846" y="2493"/>
              <a:chExt cx="480" cy="258"/>
            </a:xfrm>
          </p:grpSpPr>
          <p:grpSp>
            <p:nvGrpSpPr>
              <p:cNvPr id="10404" name="Group 164"/>
              <p:cNvGrpSpPr>
                <a:grpSpLocks/>
              </p:cNvGrpSpPr>
              <p:nvPr/>
            </p:nvGrpSpPr>
            <p:grpSpPr bwMode="auto">
              <a:xfrm>
                <a:off x="846" y="2652"/>
                <a:ext cx="480" cy="99"/>
                <a:chOff x="846" y="2652"/>
                <a:chExt cx="480" cy="99"/>
              </a:xfrm>
            </p:grpSpPr>
            <p:sp>
              <p:nvSpPr>
                <p:cNvPr id="10405" name="Line 165"/>
                <p:cNvSpPr>
                  <a:spLocks noChangeShapeType="1"/>
                </p:cNvSpPr>
                <p:nvPr/>
              </p:nvSpPr>
              <p:spPr bwMode="auto">
                <a:xfrm flipV="1">
                  <a:off x="848" y="2652"/>
                  <a:ext cx="0" cy="9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06" name="Line 166"/>
                <p:cNvSpPr>
                  <a:spLocks noChangeShapeType="1"/>
                </p:cNvSpPr>
                <p:nvPr/>
              </p:nvSpPr>
              <p:spPr bwMode="auto">
                <a:xfrm>
                  <a:off x="846" y="2652"/>
                  <a:ext cx="243"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07" name="Line 167"/>
                <p:cNvSpPr>
                  <a:spLocks noChangeShapeType="1"/>
                </p:cNvSpPr>
                <p:nvPr/>
              </p:nvSpPr>
              <p:spPr bwMode="auto">
                <a:xfrm>
                  <a:off x="1087" y="2652"/>
                  <a:ext cx="0" cy="9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08" name="Line 168"/>
                <p:cNvSpPr>
                  <a:spLocks noChangeShapeType="1"/>
                </p:cNvSpPr>
                <p:nvPr/>
              </p:nvSpPr>
              <p:spPr bwMode="auto">
                <a:xfrm>
                  <a:off x="1091" y="2750"/>
                  <a:ext cx="23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10409" name="Object 169"/>
              <p:cNvGraphicFramePr>
                <a:graphicFrameLocks noChangeAspect="1"/>
              </p:cNvGraphicFramePr>
              <p:nvPr/>
            </p:nvGraphicFramePr>
            <p:xfrm>
              <a:off x="918" y="2493"/>
              <a:ext cx="84" cy="156"/>
            </p:xfrm>
            <a:graphic>
              <a:graphicData uri="http://schemas.openxmlformats.org/presentationml/2006/ole">
                <mc:AlternateContent xmlns:mc="http://schemas.openxmlformats.org/markup-compatibility/2006">
                  <mc:Choice xmlns:v="urn:schemas-microsoft-com:vml" Requires="v">
                    <p:oleObj spid="_x0000_s59812" name="公式" r:id="rId26" imgW="88560" imgH="164880" progId="Equation.3">
                      <p:embed/>
                    </p:oleObj>
                  </mc:Choice>
                  <mc:Fallback>
                    <p:oleObj name="公式" r:id="rId26" imgW="88560" imgH="164880"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918" y="2493"/>
                            <a:ext cx="84" cy="1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0410" name="Group 170"/>
            <p:cNvGrpSpPr>
              <a:grpSpLocks/>
            </p:cNvGrpSpPr>
            <p:nvPr/>
          </p:nvGrpSpPr>
          <p:grpSpPr bwMode="auto">
            <a:xfrm>
              <a:off x="1326" y="2494"/>
              <a:ext cx="480" cy="258"/>
              <a:chOff x="846" y="2493"/>
              <a:chExt cx="480" cy="258"/>
            </a:xfrm>
          </p:grpSpPr>
          <p:grpSp>
            <p:nvGrpSpPr>
              <p:cNvPr id="10411" name="Group 171"/>
              <p:cNvGrpSpPr>
                <a:grpSpLocks/>
              </p:cNvGrpSpPr>
              <p:nvPr/>
            </p:nvGrpSpPr>
            <p:grpSpPr bwMode="auto">
              <a:xfrm>
                <a:off x="846" y="2652"/>
                <a:ext cx="480" cy="99"/>
                <a:chOff x="846" y="2652"/>
                <a:chExt cx="480" cy="99"/>
              </a:xfrm>
            </p:grpSpPr>
            <p:sp>
              <p:nvSpPr>
                <p:cNvPr id="10412" name="Line 172"/>
                <p:cNvSpPr>
                  <a:spLocks noChangeShapeType="1"/>
                </p:cNvSpPr>
                <p:nvPr/>
              </p:nvSpPr>
              <p:spPr bwMode="auto">
                <a:xfrm flipV="1">
                  <a:off x="848" y="2652"/>
                  <a:ext cx="0" cy="9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13" name="Line 173"/>
                <p:cNvSpPr>
                  <a:spLocks noChangeShapeType="1"/>
                </p:cNvSpPr>
                <p:nvPr/>
              </p:nvSpPr>
              <p:spPr bwMode="auto">
                <a:xfrm>
                  <a:off x="846" y="2652"/>
                  <a:ext cx="243"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14" name="Line 174"/>
                <p:cNvSpPr>
                  <a:spLocks noChangeShapeType="1"/>
                </p:cNvSpPr>
                <p:nvPr/>
              </p:nvSpPr>
              <p:spPr bwMode="auto">
                <a:xfrm>
                  <a:off x="1087" y="2652"/>
                  <a:ext cx="0" cy="9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15" name="Line 175"/>
                <p:cNvSpPr>
                  <a:spLocks noChangeShapeType="1"/>
                </p:cNvSpPr>
                <p:nvPr/>
              </p:nvSpPr>
              <p:spPr bwMode="auto">
                <a:xfrm>
                  <a:off x="1091" y="2750"/>
                  <a:ext cx="23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10416" name="Object 176"/>
              <p:cNvGraphicFramePr>
                <a:graphicFrameLocks noChangeAspect="1"/>
              </p:cNvGraphicFramePr>
              <p:nvPr/>
            </p:nvGraphicFramePr>
            <p:xfrm>
              <a:off x="900" y="2493"/>
              <a:ext cx="120" cy="156"/>
            </p:xfrm>
            <a:graphic>
              <a:graphicData uri="http://schemas.openxmlformats.org/presentationml/2006/ole">
                <mc:AlternateContent xmlns:mc="http://schemas.openxmlformats.org/markup-compatibility/2006">
                  <mc:Choice xmlns:v="urn:schemas-microsoft-com:vml" Requires="v">
                    <p:oleObj spid="_x0000_s59813" name="公式" r:id="rId28" imgW="126720" imgH="164880" progId="Equation.3">
                      <p:embed/>
                    </p:oleObj>
                  </mc:Choice>
                  <mc:Fallback>
                    <p:oleObj name="公式" r:id="rId28" imgW="126720" imgH="164880" progId="Equation.3">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900" y="2493"/>
                            <a:ext cx="120" cy="1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0417" name="Group 177"/>
            <p:cNvGrpSpPr>
              <a:grpSpLocks/>
            </p:cNvGrpSpPr>
            <p:nvPr/>
          </p:nvGrpSpPr>
          <p:grpSpPr bwMode="auto">
            <a:xfrm>
              <a:off x="1804" y="2491"/>
              <a:ext cx="480" cy="264"/>
              <a:chOff x="846" y="2487"/>
              <a:chExt cx="480" cy="264"/>
            </a:xfrm>
          </p:grpSpPr>
          <p:grpSp>
            <p:nvGrpSpPr>
              <p:cNvPr id="10418" name="Group 178"/>
              <p:cNvGrpSpPr>
                <a:grpSpLocks/>
              </p:cNvGrpSpPr>
              <p:nvPr/>
            </p:nvGrpSpPr>
            <p:grpSpPr bwMode="auto">
              <a:xfrm>
                <a:off x="846" y="2652"/>
                <a:ext cx="480" cy="99"/>
                <a:chOff x="846" y="2652"/>
                <a:chExt cx="480" cy="99"/>
              </a:xfrm>
            </p:grpSpPr>
            <p:sp>
              <p:nvSpPr>
                <p:cNvPr id="10419" name="Line 179"/>
                <p:cNvSpPr>
                  <a:spLocks noChangeShapeType="1"/>
                </p:cNvSpPr>
                <p:nvPr/>
              </p:nvSpPr>
              <p:spPr bwMode="auto">
                <a:xfrm flipV="1">
                  <a:off x="848" y="2652"/>
                  <a:ext cx="0" cy="9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20" name="Line 180"/>
                <p:cNvSpPr>
                  <a:spLocks noChangeShapeType="1"/>
                </p:cNvSpPr>
                <p:nvPr/>
              </p:nvSpPr>
              <p:spPr bwMode="auto">
                <a:xfrm>
                  <a:off x="846" y="2652"/>
                  <a:ext cx="243"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21" name="Line 181"/>
                <p:cNvSpPr>
                  <a:spLocks noChangeShapeType="1"/>
                </p:cNvSpPr>
                <p:nvPr/>
              </p:nvSpPr>
              <p:spPr bwMode="auto">
                <a:xfrm>
                  <a:off x="1087" y="2652"/>
                  <a:ext cx="0" cy="9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22" name="Line 182"/>
                <p:cNvSpPr>
                  <a:spLocks noChangeShapeType="1"/>
                </p:cNvSpPr>
                <p:nvPr/>
              </p:nvSpPr>
              <p:spPr bwMode="auto">
                <a:xfrm>
                  <a:off x="1091" y="2750"/>
                  <a:ext cx="23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10423" name="Object 183"/>
              <p:cNvGraphicFramePr>
                <a:graphicFrameLocks noChangeAspect="1"/>
              </p:cNvGraphicFramePr>
              <p:nvPr/>
            </p:nvGraphicFramePr>
            <p:xfrm>
              <a:off x="906" y="2487"/>
              <a:ext cx="108" cy="168"/>
            </p:xfrm>
            <a:graphic>
              <a:graphicData uri="http://schemas.openxmlformats.org/presentationml/2006/ole">
                <mc:AlternateContent xmlns:mc="http://schemas.openxmlformats.org/markup-compatibility/2006">
                  <mc:Choice xmlns:v="urn:schemas-microsoft-com:vml" Requires="v">
                    <p:oleObj spid="_x0000_s59814" name="公式" r:id="rId30" imgW="114120" imgH="177480" progId="Equation.3">
                      <p:embed/>
                    </p:oleObj>
                  </mc:Choice>
                  <mc:Fallback>
                    <p:oleObj name="公式" r:id="rId30" imgW="114120" imgH="177480" progId="Equation.3">
                      <p:embed/>
                      <p:pic>
                        <p:nvPicPr>
                          <p:cNvPr id="0" name=""/>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906" y="2487"/>
                            <a:ext cx="108" cy="1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0424" name="Group 184"/>
            <p:cNvGrpSpPr>
              <a:grpSpLocks/>
            </p:cNvGrpSpPr>
            <p:nvPr/>
          </p:nvGrpSpPr>
          <p:grpSpPr bwMode="auto">
            <a:xfrm>
              <a:off x="2282" y="2497"/>
              <a:ext cx="480" cy="258"/>
              <a:chOff x="846" y="2493"/>
              <a:chExt cx="480" cy="258"/>
            </a:xfrm>
          </p:grpSpPr>
          <p:grpSp>
            <p:nvGrpSpPr>
              <p:cNvPr id="10425" name="Group 185"/>
              <p:cNvGrpSpPr>
                <a:grpSpLocks/>
              </p:cNvGrpSpPr>
              <p:nvPr/>
            </p:nvGrpSpPr>
            <p:grpSpPr bwMode="auto">
              <a:xfrm>
                <a:off x="846" y="2652"/>
                <a:ext cx="480" cy="99"/>
                <a:chOff x="846" y="2652"/>
                <a:chExt cx="480" cy="99"/>
              </a:xfrm>
            </p:grpSpPr>
            <p:sp>
              <p:nvSpPr>
                <p:cNvPr id="10426" name="Line 186"/>
                <p:cNvSpPr>
                  <a:spLocks noChangeShapeType="1"/>
                </p:cNvSpPr>
                <p:nvPr/>
              </p:nvSpPr>
              <p:spPr bwMode="auto">
                <a:xfrm flipV="1">
                  <a:off x="848" y="2652"/>
                  <a:ext cx="0" cy="9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27" name="Line 187"/>
                <p:cNvSpPr>
                  <a:spLocks noChangeShapeType="1"/>
                </p:cNvSpPr>
                <p:nvPr/>
              </p:nvSpPr>
              <p:spPr bwMode="auto">
                <a:xfrm>
                  <a:off x="846" y="2652"/>
                  <a:ext cx="243"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28" name="Line 188"/>
                <p:cNvSpPr>
                  <a:spLocks noChangeShapeType="1"/>
                </p:cNvSpPr>
                <p:nvPr/>
              </p:nvSpPr>
              <p:spPr bwMode="auto">
                <a:xfrm>
                  <a:off x="1087" y="2652"/>
                  <a:ext cx="0" cy="9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29" name="Line 189"/>
                <p:cNvSpPr>
                  <a:spLocks noChangeShapeType="1"/>
                </p:cNvSpPr>
                <p:nvPr/>
              </p:nvSpPr>
              <p:spPr bwMode="auto">
                <a:xfrm>
                  <a:off x="1091" y="2750"/>
                  <a:ext cx="23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10430" name="Object 190"/>
              <p:cNvGraphicFramePr>
                <a:graphicFrameLocks noChangeAspect="1"/>
              </p:cNvGraphicFramePr>
              <p:nvPr/>
            </p:nvGraphicFramePr>
            <p:xfrm>
              <a:off x="900" y="2493"/>
              <a:ext cx="120" cy="156"/>
            </p:xfrm>
            <a:graphic>
              <a:graphicData uri="http://schemas.openxmlformats.org/presentationml/2006/ole">
                <mc:AlternateContent xmlns:mc="http://schemas.openxmlformats.org/markup-compatibility/2006">
                  <mc:Choice xmlns:v="urn:schemas-microsoft-com:vml" Requires="v">
                    <p:oleObj spid="_x0000_s59815" name="公式" r:id="rId32" imgW="126720" imgH="164880" progId="Equation.3">
                      <p:embed/>
                    </p:oleObj>
                  </mc:Choice>
                  <mc:Fallback>
                    <p:oleObj name="公式" r:id="rId32" imgW="126720" imgH="164880" progId="Equation.3">
                      <p:embed/>
                      <p:pic>
                        <p:nvPicPr>
                          <p:cNvPr id="0" name=""/>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900" y="2493"/>
                            <a:ext cx="120" cy="1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0431" name="Group 191"/>
            <p:cNvGrpSpPr>
              <a:grpSpLocks/>
            </p:cNvGrpSpPr>
            <p:nvPr/>
          </p:nvGrpSpPr>
          <p:grpSpPr bwMode="auto">
            <a:xfrm>
              <a:off x="2762" y="2491"/>
              <a:ext cx="480" cy="264"/>
              <a:chOff x="846" y="2487"/>
              <a:chExt cx="480" cy="264"/>
            </a:xfrm>
          </p:grpSpPr>
          <p:grpSp>
            <p:nvGrpSpPr>
              <p:cNvPr id="10432" name="Group 192"/>
              <p:cNvGrpSpPr>
                <a:grpSpLocks/>
              </p:cNvGrpSpPr>
              <p:nvPr/>
            </p:nvGrpSpPr>
            <p:grpSpPr bwMode="auto">
              <a:xfrm>
                <a:off x="846" y="2652"/>
                <a:ext cx="480" cy="99"/>
                <a:chOff x="846" y="2652"/>
                <a:chExt cx="480" cy="99"/>
              </a:xfrm>
            </p:grpSpPr>
            <p:sp>
              <p:nvSpPr>
                <p:cNvPr id="10433" name="Line 193"/>
                <p:cNvSpPr>
                  <a:spLocks noChangeShapeType="1"/>
                </p:cNvSpPr>
                <p:nvPr/>
              </p:nvSpPr>
              <p:spPr bwMode="auto">
                <a:xfrm flipV="1">
                  <a:off x="848" y="2652"/>
                  <a:ext cx="0" cy="9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34" name="Line 194"/>
                <p:cNvSpPr>
                  <a:spLocks noChangeShapeType="1"/>
                </p:cNvSpPr>
                <p:nvPr/>
              </p:nvSpPr>
              <p:spPr bwMode="auto">
                <a:xfrm>
                  <a:off x="846" y="2652"/>
                  <a:ext cx="243"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35" name="Line 195"/>
                <p:cNvSpPr>
                  <a:spLocks noChangeShapeType="1"/>
                </p:cNvSpPr>
                <p:nvPr/>
              </p:nvSpPr>
              <p:spPr bwMode="auto">
                <a:xfrm>
                  <a:off x="1087" y="2652"/>
                  <a:ext cx="0" cy="9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36" name="Line 196"/>
                <p:cNvSpPr>
                  <a:spLocks noChangeShapeType="1"/>
                </p:cNvSpPr>
                <p:nvPr/>
              </p:nvSpPr>
              <p:spPr bwMode="auto">
                <a:xfrm>
                  <a:off x="1091" y="2750"/>
                  <a:ext cx="23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10437" name="Object 197"/>
              <p:cNvGraphicFramePr>
                <a:graphicFrameLocks noChangeAspect="1"/>
              </p:cNvGraphicFramePr>
              <p:nvPr/>
            </p:nvGraphicFramePr>
            <p:xfrm>
              <a:off x="906" y="2487"/>
              <a:ext cx="108" cy="168"/>
            </p:xfrm>
            <a:graphic>
              <a:graphicData uri="http://schemas.openxmlformats.org/presentationml/2006/ole">
                <mc:AlternateContent xmlns:mc="http://schemas.openxmlformats.org/markup-compatibility/2006">
                  <mc:Choice xmlns:v="urn:schemas-microsoft-com:vml" Requires="v">
                    <p:oleObj spid="_x0000_s59816" name="公式" r:id="rId34" imgW="114120" imgH="177480" progId="Equation.3">
                      <p:embed/>
                    </p:oleObj>
                  </mc:Choice>
                  <mc:Fallback>
                    <p:oleObj name="公式" r:id="rId34" imgW="114120" imgH="177480" progId="Equation.3">
                      <p:embed/>
                      <p:pic>
                        <p:nvPicPr>
                          <p:cNvPr id="0" name=""/>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906" y="2487"/>
                            <a:ext cx="108" cy="1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0438" name="Group 198"/>
            <p:cNvGrpSpPr>
              <a:grpSpLocks/>
            </p:cNvGrpSpPr>
            <p:nvPr/>
          </p:nvGrpSpPr>
          <p:grpSpPr bwMode="auto">
            <a:xfrm>
              <a:off x="3240" y="2491"/>
              <a:ext cx="480" cy="264"/>
              <a:chOff x="846" y="2487"/>
              <a:chExt cx="480" cy="264"/>
            </a:xfrm>
          </p:grpSpPr>
          <p:grpSp>
            <p:nvGrpSpPr>
              <p:cNvPr id="10439" name="Group 199"/>
              <p:cNvGrpSpPr>
                <a:grpSpLocks/>
              </p:cNvGrpSpPr>
              <p:nvPr/>
            </p:nvGrpSpPr>
            <p:grpSpPr bwMode="auto">
              <a:xfrm>
                <a:off x="846" y="2652"/>
                <a:ext cx="480" cy="99"/>
                <a:chOff x="846" y="2652"/>
                <a:chExt cx="480" cy="99"/>
              </a:xfrm>
            </p:grpSpPr>
            <p:sp>
              <p:nvSpPr>
                <p:cNvPr id="10440" name="Line 200"/>
                <p:cNvSpPr>
                  <a:spLocks noChangeShapeType="1"/>
                </p:cNvSpPr>
                <p:nvPr/>
              </p:nvSpPr>
              <p:spPr bwMode="auto">
                <a:xfrm flipV="1">
                  <a:off x="848" y="2652"/>
                  <a:ext cx="0" cy="9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1" name="Line 201"/>
                <p:cNvSpPr>
                  <a:spLocks noChangeShapeType="1"/>
                </p:cNvSpPr>
                <p:nvPr/>
              </p:nvSpPr>
              <p:spPr bwMode="auto">
                <a:xfrm>
                  <a:off x="846" y="2652"/>
                  <a:ext cx="243"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2" name="Line 202"/>
                <p:cNvSpPr>
                  <a:spLocks noChangeShapeType="1"/>
                </p:cNvSpPr>
                <p:nvPr/>
              </p:nvSpPr>
              <p:spPr bwMode="auto">
                <a:xfrm>
                  <a:off x="1087" y="2652"/>
                  <a:ext cx="0" cy="9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3" name="Line 203"/>
                <p:cNvSpPr>
                  <a:spLocks noChangeShapeType="1"/>
                </p:cNvSpPr>
                <p:nvPr/>
              </p:nvSpPr>
              <p:spPr bwMode="auto">
                <a:xfrm>
                  <a:off x="1091" y="2750"/>
                  <a:ext cx="23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10444" name="Object 204"/>
              <p:cNvGraphicFramePr>
                <a:graphicFrameLocks noChangeAspect="1"/>
              </p:cNvGraphicFramePr>
              <p:nvPr/>
            </p:nvGraphicFramePr>
            <p:xfrm>
              <a:off x="900" y="2487"/>
              <a:ext cx="120" cy="168"/>
            </p:xfrm>
            <a:graphic>
              <a:graphicData uri="http://schemas.openxmlformats.org/presentationml/2006/ole">
                <mc:AlternateContent xmlns:mc="http://schemas.openxmlformats.org/markup-compatibility/2006">
                  <mc:Choice xmlns:v="urn:schemas-microsoft-com:vml" Requires="v">
                    <p:oleObj spid="_x0000_s59817" name="公式" r:id="rId36" imgW="126720" imgH="177480" progId="Equation.3">
                      <p:embed/>
                    </p:oleObj>
                  </mc:Choice>
                  <mc:Fallback>
                    <p:oleObj name="公式" r:id="rId36" imgW="126720" imgH="177480" progId="Equation.3">
                      <p:embed/>
                      <p:pic>
                        <p:nvPicPr>
                          <p:cNvPr id="0" name=""/>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900" y="2487"/>
                            <a:ext cx="120" cy="1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0445" name="Group 205"/>
            <p:cNvGrpSpPr>
              <a:grpSpLocks/>
            </p:cNvGrpSpPr>
            <p:nvPr/>
          </p:nvGrpSpPr>
          <p:grpSpPr bwMode="auto">
            <a:xfrm>
              <a:off x="3720" y="2490"/>
              <a:ext cx="480" cy="264"/>
              <a:chOff x="846" y="2487"/>
              <a:chExt cx="480" cy="264"/>
            </a:xfrm>
          </p:grpSpPr>
          <p:grpSp>
            <p:nvGrpSpPr>
              <p:cNvPr id="10446" name="Group 206"/>
              <p:cNvGrpSpPr>
                <a:grpSpLocks/>
              </p:cNvGrpSpPr>
              <p:nvPr/>
            </p:nvGrpSpPr>
            <p:grpSpPr bwMode="auto">
              <a:xfrm>
                <a:off x="846" y="2652"/>
                <a:ext cx="480" cy="99"/>
                <a:chOff x="846" y="2652"/>
                <a:chExt cx="480" cy="99"/>
              </a:xfrm>
            </p:grpSpPr>
            <p:sp>
              <p:nvSpPr>
                <p:cNvPr id="10447" name="Line 207"/>
                <p:cNvSpPr>
                  <a:spLocks noChangeShapeType="1"/>
                </p:cNvSpPr>
                <p:nvPr/>
              </p:nvSpPr>
              <p:spPr bwMode="auto">
                <a:xfrm flipV="1">
                  <a:off x="848" y="2652"/>
                  <a:ext cx="0" cy="9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8" name="Line 208"/>
                <p:cNvSpPr>
                  <a:spLocks noChangeShapeType="1"/>
                </p:cNvSpPr>
                <p:nvPr/>
              </p:nvSpPr>
              <p:spPr bwMode="auto">
                <a:xfrm>
                  <a:off x="846" y="2652"/>
                  <a:ext cx="243"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9" name="Line 209"/>
                <p:cNvSpPr>
                  <a:spLocks noChangeShapeType="1"/>
                </p:cNvSpPr>
                <p:nvPr/>
              </p:nvSpPr>
              <p:spPr bwMode="auto">
                <a:xfrm>
                  <a:off x="1087" y="2652"/>
                  <a:ext cx="0" cy="9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0" name="Line 210"/>
                <p:cNvSpPr>
                  <a:spLocks noChangeShapeType="1"/>
                </p:cNvSpPr>
                <p:nvPr/>
              </p:nvSpPr>
              <p:spPr bwMode="auto">
                <a:xfrm>
                  <a:off x="1091" y="2750"/>
                  <a:ext cx="23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10451" name="Object 211"/>
              <p:cNvGraphicFramePr>
                <a:graphicFrameLocks noChangeAspect="1"/>
              </p:cNvGraphicFramePr>
              <p:nvPr/>
            </p:nvGraphicFramePr>
            <p:xfrm>
              <a:off x="900" y="2487"/>
              <a:ext cx="120" cy="168"/>
            </p:xfrm>
            <a:graphic>
              <a:graphicData uri="http://schemas.openxmlformats.org/presentationml/2006/ole">
                <mc:AlternateContent xmlns:mc="http://schemas.openxmlformats.org/markup-compatibility/2006">
                  <mc:Choice xmlns:v="urn:schemas-microsoft-com:vml" Requires="v">
                    <p:oleObj spid="_x0000_s59818" name="公式" r:id="rId38" imgW="126720" imgH="177480" progId="Equation.3">
                      <p:embed/>
                    </p:oleObj>
                  </mc:Choice>
                  <mc:Fallback>
                    <p:oleObj name="公式" r:id="rId38" imgW="126720" imgH="177480" progId="Equation.3">
                      <p:embed/>
                      <p:pic>
                        <p:nvPicPr>
                          <p:cNvPr id="0" name=""/>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900" y="2487"/>
                            <a:ext cx="120" cy="1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0452" name="Group 212"/>
            <p:cNvGrpSpPr>
              <a:grpSpLocks/>
            </p:cNvGrpSpPr>
            <p:nvPr/>
          </p:nvGrpSpPr>
          <p:grpSpPr bwMode="auto">
            <a:xfrm>
              <a:off x="4200" y="2493"/>
              <a:ext cx="480" cy="264"/>
              <a:chOff x="846" y="2487"/>
              <a:chExt cx="480" cy="264"/>
            </a:xfrm>
          </p:grpSpPr>
          <p:grpSp>
            <p:nvGrpSpPr>
              <p:cNvPr id="10453" name="Group 213"/>
              <p:cNvGrpSpPr>
                <a:grpSpLocks/>
              </p:cNvGrpSpPr>
              <p:nvPr/>
            </p:nvGrpSpPr>
            <p:grpSpPr bwMode="auto">
              <a:xfrm>
                <a:off x="846" y="2652"/>
                <a:ext cx="480" cy="99"/>
                <a:chOff x="846" y="2652"/>
                <a:chExt cx="480" cy="99"/>
              </a:xfrm>
            </p:grpSpPr>
            <p:sp>
              <p:nvSpPr>
                <p:cNvPr id="10454" name="Line 214"/>
                <p:cNvSpPr>
                  <a:spLocks noChangeShapeType="1"/>
                </p:cNvSpPr>
                <p:nvPr/>
              </p:nvSpPr>
              <p:spPr bwMode="auto">
                <a:xfrm flipV="1">
                  <a:off x="848" y="2652"/>
                  <a:ext cx="0" cy="9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5" name="Line 215"/>
                <p:cNvSpPr>
                  <a:spLocks noChangeShapeType="1"/>
                </p:cNvSpPr>
                <p:nvPr/>
              </p:nvSpPr>
              <p:spPr bwMode="auto">
                <a:xfrm>
                  <a:off x="846" y="2652"/>
                  <a:ext cx="243"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6" name="Line 216"/>
                <p:cNvSpPr>
                  <a:spLocks noChangeShapeType="1"/>
                </p:cNvSpPr>
                <p:nvPr/>
              </p:nvSpPr>
              <p:spPr bwMode="auto">
                <a:xfrm>
                  <a:off x="1087" y="2652"/>
                  <a:ext cx="0" cy="9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7" name="Line 217"/>
                <p:cNvSpPr>
                  <a:spLocks noChangeShapeType="1"/>
                </p:cNvSpPr>
                <p:nvPr/>
              </p:nvSpPr>
              <p:spPr bwMode="auto">
                <a:xfrm>
                  <a:off x="1091" y="2750"/>
                  <a:ext cx="23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10458" name="Object 218"/>
              <p:cNvGraphicFramePr>
                <a:graphicFrameLocks noChangeAspect="1"/>
              </p:cNvGraphicFramePr>
              <p:nvPr/>
            </p:nvGraphicFramePr>
            <p:xfrm>
              <a:off x="906" y="2487"/>
              <a:ext cx="108" cy="168"/>
            </p:xfrm>
            <a:graphic>
              <a:graphicData uri="http://schemas.openxmlformats.org/presentationml/2006/ole">
                <mc:AlternateContent xmlns:mc="http://schemas.openxmlformats.org/markup-compatibility/2006">
                  <mc:Choice xmlns:v="urn:schemas-microsoft-com:vml" Requires="v">
                    <p:oleObj spid="_x0000_s59819" name="公式" r:id="rId40" imgW="114120" imgH="177480" progId="Equation.3">
                      <p:embed/>
                    </p:oleObj>
                  </mc:Choice>
                  <mc:Fallback>
                    <p:oleObj name="公式" r:id="rId40" imgW="114120" imgH="177480" progId="Equation.3">
                      <p:embed/>
                      <p:pic>
                        <p:nvPicPr>
                          <p:cNvPr id="0" name=""/>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906" y="2487"/>
                            <a:ext cx="108" cy="1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0459" name="Group 219"/>
            <p:cNvGrpSpPr>
              <a:grpSpLocks/>
            </p:cNvGrpSpPr>
            <p:nvPr/>
          </p:nvGrpSpPr>
          <p:grpSpPr bwMode="auto">
            <a:xfrm>
              <a:off x="4678" y="2493"/>
              <a:ext cx="480" cy="264"/>
              <a:chOff x="846" y="2487"/>
              <a:chExt cx="480" cy="264"/>
            </a:xfrm>
          </p:grpSpPr>
          <p:grpSp>
            <p:nvGrpSpPr>
              <p:cNvPr id="10460" name="Group 220"/>
              <p:cNvGrpSpPr>
                <a:grpSpLocks/>
              </p:cNvGrpSpPr>
              <p:nvPr/>
            </p:nvGrpSpPr>
            <p:grpSpPr bwMode="auto">
              <a:xfrm>
                <a:off x="846" y="2652"/>
                <a:ext cx="480" cy="99"/>
                <a:chOff x="846" y="2652"/>
                <a:chExt cx="480" cy="99"/>
              </a:xfrm>
            </p:grpSpPr>
            <p:sp>
              <p:nvSpPr>
                <p:cNvPr id="10461" name="Line 221"/>
                <p:cNvSpPr>
                  <a:spLocks noChangeShapeType="1"/>
                </p:cNvSpPr>
                <p:nvPr/>
              </p:nvSpPr>
              <p:spPr bwMode="auto">
                <a:xfrm flipV="1">
                  <a:off x="848" y="2652"/>
                  <a:ext cx="0" cy="9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62" name="Line 222"/>
                <p:cNvSpPr>
                  <a:spLocks noChangeShapeType="1"/>
                </p:cNvSpPr>
                <p:nvPr/>
              </p:nvSpPr>
              <p:spPr bwMode="auto">
                <a:xfrm>
                  <a:off x="846" y="2652"/>
                  <a:ext cx="243"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63" name="Line 223"/>
                <p:cNvSpPr>
                  <a:spLocks noChangeShapeType="1"/>
                </p:cNvSpPr>
                <p:nvPr/>
              </p:nvSpPr>
              <p:spPr bwMode="auto">
                <a:xfrm>
                  <a:off x="1087" y="2652"/>
                  <a:ext cx="0" cy="9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64" name="Line 224"/>
                <p:cNvSpPr>
                  <a:spLocks noChangeShapeType="1"/>
                </p:cNvSpPr>
                <p:nvPr/>
              </p:nvSpPr>
              <p:spPr bwMode="auto">
                <a:xfrm>
                  <a:off x="1091" y="2750"/>
                  <a:ext cx="23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10465" name="Object 225"/>
              <p:cNvGraphicFramePr>
                <a:graphicFrameLocks noChangeAspect="1"/>
              </p:cNvGraphicFramePr>
              <p:nvPr/>
            </p:nvGraphicFramePr>
            <p:xfrm>
              <a:off x="906" y="2487"/>
              <a:ext cx="108" cy="168"/>
            </p:xfrm>
            <a:graphic>
              <a:graphicData uri="http://schemas.openxmlformats.org/presentationml/2006/ole">
                <mc:AlternateContent xmlns:mc="http://schemas.openxmlformats.org/markup-compatibility/2006">
                  <mc:Choice xmlns:v="urn:schemas-microsoft-com:vml" Requires="v">
                    <p:oleObj spid="_x0000_s59820" name="公式" r:id="rId42" imgW="114120" imgH="177480" progId="Equation.3">
                      <p:embed/>
                    </p:oleObj>
                  </mc:Choice>
                  <mc:Fallback>
                    <p:oleObj name="公式" r:id="rId42" imgW="114120" imgH="177480" progId="Equation.3">
                      <p:embed/>
                      <p:pic>
                        <p:nvPicPr>
                          <p:cNvPr id="0" name=""/>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906" y="2487"/>
                            <a:ext cx="108" cy="1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0466" name="Line 226"/>
            <p:cNvSpPr>
              <a:spLocks noChangeShapeType="1"/>
            </p:cNvSpPr>
            <p:nvPr/>
          </p:nvSpPr>
          <p:spPr bwMode="auto">
            <a:xfrm>
              <a:off x="606" y="3038"/>
              <a:ext cx="12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67" name="Line 227"/>
            <p:cNvSpPr>
              <a:spLocks noChangeShapeType="1"/>
            </p:cNvSpPr>
            <p:nvPr/>
          </p:nvSpPr>
          <p:spPr bwMode="auto">
            <a:xfrm flipV="1">
              <a:off x="726" y="2943"/>
              <a:ext cx="0" cy="9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68" name="Line 228"/>
            <p:cNvSpPr>
              <a:spLocks noChangeShapeType="1"/>
            </p:cNvSpPr>
            <p:nvPr/>
          </p:nvSpPr>
          <p:spPr bwMode="auto">
            <a:xfrm>
              <a:off x="726" y="2943"/>
              <a:ext cx="1801"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69" name="Line 229"/>
            <p:cNvSpPr>
              <a:spLocks noChangeShapeType="1"/>
            </p:cNvSpPr>
            <p:nvPr/>
          </p:nvSpPr>
          <p:spPr bwMode="auto">
            <a:xfrm>
              <a:off x="2525" y="2943"/>
              <a:ext cx="0" cy="9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70" name="Line 230"/>
            <p:cNvSpPr>
              <a:spLocks noChangeShapeType="1"/>
            </p:cNvSpPr>
            <p:nvPr/>
          </p:nvSpPr>
          <p:spPr bwMode="auto">
            <a:xfrm>
              <a:off x="2525" y="3038"/>
              <a:ext cx="191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71" name="Line 231"/>
            <p:cNvSpPr>
              <a:spLocks noChangeShapeType="1"/>
            </p:cNvSpPr>
            <p:nvPr/>
          </p:nvSpPr>
          <p:spPr bwMode="auto">
            <a:xfrm flipV="1">
              <a:off x="4441" y="2943"/>
              <a:ext cx="0" cy="9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72" name="Line 232"/>
            <p:cNvSpPr>
              <a:spLocks noChangeShapeType="1"/>
            </p:cNvSpPr>
            <p:nvPr/>
          </p:nvSpPr>
          <p:spPr bwMode="auto">
            <a:xfrm>
              <a:off x="4445" y="2943"/>
              <a:ext cx="713"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0473" name="Object 233"/>
            <p:cNvGraphicFramePr>
              <a:graphicFrameLocks noChangeAspect="1"/>
            </p:cNvGraphicFramePr>
            <p:nvPr/>
          </p:nvGraphicFramePr>
          <p:xfrm>
            <a:off x="918" y="2787"/>
            <a:ext cx="84" cy="156"/>
          </p:xfrm>
          <a:graphic>
            <a:graphicData uri="http://schemas.openxmlformats.org/presentationml/2006/ole">
              <mc:AlternateContent xmlns:mc="http://schemas.openxmlformats.org/markup-compatibility/2006">
                <mc:Choice xmlns:v="urn:schemas-microsoft-com:vml" Requires="v">
                  <p:oleObj spid="_x0000_s59821" name="公式" r:id="rId44" imgW="88560" imgH="164880" progId="Equation.3">
                    <p:embed/>
                  </p:oleObj>
                </mc:Choice>
                <mc:Fallback>
                  <p:oleObj name="公式" r:id="rId44" imgW="88560" imgH="164880"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918" y="2787"/>
                          <a:ext cx="84" cy="1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474" name="Object 234"/>
            <p:cNvGraphicFramePr>
              <a:graphicFrameLocks noChangeAspect="1"/>
            </p:cNvGraphicFramePr>
            <p:nvPr/>
          </p:nvGraphicFramePr>
          <p:xfrm>
            <a:off x="1380" y="2787"/>
            <a:ext cx="84" cy="156"/>
          </p:xfrm>
          <a:graphic>
            <a:graphicData uri="http://schemas.openxmlformats.org/presentationml/2006/ole">
              <mc:AlternateContent xmlns:mc="http://schemas.openxmlformats.org/markup-compatibility/2006">
                <mc:Choice xmlns:v="urn:schemas-microsoft-com:vml" Requires="v">
                  <p:oleObj spid="_x0000_s59822" name="公式" r:id="rId45" imgW="88560" imgH="164880" progId="Equation.3">
                    <p:embed/>
                  </p:oleObj>
                </mc:Choice>
                <mc:Fallback>
                  <p:oleObj name="公式" r:id="rId45" imgW="88560" imgH="164880"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380" y="2787"/>
                          <a:ext cx="84" cy="1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475" name="Object 235"/>
            <p:cNvGraphicFramePr>
              <a:graphicFrameLocks noChangeAspect="1"/>
            </p:cNvGraphicFramePr>
            <p:nvPr/>
          </p:nvGraphicFramePr>
          <p:xfrm>
            <a:off x="1888" y="2787"/>
            <a:ext cx="84" cy="156"/>
          </p:xfrm>
          <a:graphic>
            <a:graphicData uri="http://schemas.openxmlformats.org/presentationml/2006/ole">
              <mc:AlternateContent xmlns:mc="http://schemas.openxmlformats.org/markup-compatibility/2006">
                <mc:Choice xmlns:v="urn:schemas-microsoft-com:vml" Requires="v">
                  <p:oleObj spid="_x0000_s59823" name="公式" r:id="rId46" imgW="88560" imgH="164880" progId="Equation.3">
                    <p:embed/>
                  </p:oleObj>
                </mc:Choice>
                <mc:Fallback>
                  <p:oleObj name="公式" r:id="rId46" imgW="88560" imgH="164880"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888" y="2787"/>
                          <a:ext cx="84" cy="1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476" name="Object 236"/>
            <p:cNvGraphicFramePr>
              <a:graphicFrameLocks noChangeAspect="1"/>
            </p:cNvGraphicFramePr>
            <p:nvPr/>
          </p:nvGraphicFramePr>
          <p:xfrm>
            <a:off x="2372" y="2787"/>
            <a:ext cx="84" cy="156"/>
          </p:xfrm>
          <a:graphic>
            <a:graphicData uri="http://schemas.openxmlformats.org/presentationml/2006/ole">
              <mc:AlternateContent xmlns:mc="http://schemas.openxmlformats.org/markup-compatibility/2006">
                <mc:Choice xmlns:v="urn:schemas-microsoft-com:vml" Requires="v">
                  <p:oleObj spid="_x0000_s59824" name="公式" r:id="rId47" imgW="88560" imgH="164880" progId="Equation.3">
                    <p:embed/>
                  </p:oleObj>
                </mc:Choice>
                <mc:Fallback>
                  <p:oleObj name="公式" r:id="rId47" imgW="88560" imgH="164880"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372" y="2787"/>
                          <a:ext cx="84" cy="1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477" name="Object 237"/>
            <p:cNvGraphicFramePr>
              <a:graphicFrameLocks noChangeAspect="1"/>
            </p:cNvGraphicFramePr>
            <p:nvPr/>
          </p:nvGraphicFramePr>
          <p:xfrm>
            <a:off x="2822" y="2787"/>
            <a:ext cx="120" cy="168"/>
          </p:xfrm>
          <a:graphic>
            <a:graphicData uri="http://schemas.openxmlformats.org/presentationml/2006/ole">
              <mc:AlternateContent xmlns:mc="http://schemas.openxmlformats.org/markup-compatibility/2006">
                <mc:Choice xmlns:v="urn:schemas-microsoft-com:vml" Requires="v">
                  <p:oleObj spid="_x0000_s59825" name="公式" r:id="rId48" imgW="126720" imgH="177480" progId="Equation.3">
                    <p:embed/>
                  </p:oleObj>
                </mc:Choice>
                <mc:Fallback>
                  <p:oleObj name="公式" r:id="rId48" imgW="126720" imgH="177480" progId="Equation.3">
                    <p:embed/>
                    <p:pic>
                      <p:nvPicPr>
                        <p:cNvPr id="0" name=""/>
                        <p:cNvPicPr>
                          <a:picLocks noChangeAspect="1"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2822" y="2787"/>
                          <a:ext cx="120" cy="1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478" name="Object 238"/>
            <p:cNvGraphicFramePr>
              <a:graphicFrameLocks noChangeAspect="1"/>
            </p:cNvGraphicFramePr>
            <p:nvPr/>
          </p:nvGraphicFramePr>
          <p:xfrm>
            <a:off x="3321" y="2789"/>
            <a:ext cx="120" cy="168"/>
          </p:xfrm>
          <a:graphic>
            <a:graphicData uri="http://schemas.openxmlformats.org/presentationml/2006/ole">
              <mc:AlternateContent xmlns:mc="http://schemas.openxmlformats.org/markup-compatibility/2006">
                <mc:Choice xmlns:v="urn:schemas-microsoft-com:vml" Requires="v">
                  <p:oleObj spid="_x0000_s59826" name="公式" r:id="rId50" imgW="126720" imgH="177480" progId="Equation.3">
                    <p:embed/>
                  </p:oleObj>
                </mc:Choice>
                <mc:Fallback>
                  <p:oleObj name="公式" r:id="rId50" imgW="126720" imgH="177480" progId="Equation.3">
                    <p:embed/>
                    <p:pic>
                      <p:nvPicPr>
                        <p:cNvPr id="0" name=""/>
                        <p:cNvPicPr>
                          <a:picLocks noChangeAspect="1"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3321" y="2789"/>
                          <a:ext cx="120" cy="1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479" name="Object 239"/>
            <p:cNvGraphicFramePr>
              <a:graphicFrameLocks noChangeAspect="1"/>
            </p:cNvGraphicFramePr>
            <p:nvPr/>
          </p:nvGraphicFramePr>
          <p:xfrm>
            <a:off x="3801" y="2784"/>
            <a:ext cx="120" cy="168"/>
          </p:xfrm>
          <a:graphic>
            <a:graphicData uri="http://schemas.openxmlformats.org/presentationml/2006/ole">
              <mc:AlternateContent xmlns:mc="http://schemas.openxmlformats.org/markup-compatibility/2006">
                <mc:Choice xmlns:v="urn:schemas-microsoft-com:vml" Requires="v">
                  <p:oleObj spid="_x0000_s59827" name="公式" r:id="rId51" imgW="126720" imgH="177480" progId="Equation.3">
                    <p:embed/>
                  </p:oleObj>
                </mc:Choice>
                <mc:Fallback>
                  <p:oleObj name="公式" r:id="rId51" imgW="126720" imgH="177480" progId="Equation.3">
                    <p:embed/>
                    <p:pic>
                      <p:nvPicPr>
                        <p:cNvPr id="0" name=""/>
                        <p:cNvPicPr>
                          <a:picLocks noChangeAspect="1"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3801" y="2784"/>
                          <a:ext cx="120" cy="1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480" name="Object 240"/>
            <p:cNvGraphicFramePr>
              <a:graphicFrameLocks noChangeAspect="1"/>
            </p:cNvGraphicFramePr>
            <p:nvPr/>
          </p:nvGraphicFramePr>
          <p:xfrm>
            <a:off x="4278" y="2789"/>
            <a:ext cx="120" cy="168"/>
          </p:xfrm>
          <a:graphic>
            <a:graphicData uri="http://schemas.openxmlformats.org/presentationml/2006/ole">
              <mc:AlternateContent xmlns:mc="http://schemas.openxmlformats.org/markup-compatibility/2006">
                <mc:Choice xmlns:v="urn:schemas-microsoft-com:vml" Requires="v">
                  <p:oleObj spid="_x0000_s59828" name="公式" r:id="rId52" imgW="126720" imgH="177480" progId="Equation.3">
                    <p:embed/>
                  </p:oleObj>
                </mc:Choice>
                <mc:Fallback>
                  <p:oleObj name="公式" r:id="rId52" imgW="126720" imgH="177480" progId="Equation.3">
                    <p:embed/>
                    <p:pic>
                      <p:nvPicPr>
                        <p:cNvPr id="0" name=""/>
                        <p:cNvPicPr>
                          <a:picLocks noChangeAspect="1"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4278" y="2789"/>
                          <a:ext cx="120" cy="1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481" name="Object 241"/>
            <p:cNvGraphicFramePr>
              <a:graphicFrameLocks noChangeAspect="1"/>
            </p:cNvGraphicFramePr>
            <p:nvPr/>
          </p:nvGraphicFramePr>
          <p:xfrm>
            <a:off x="4762" y="2784"/>
            <a:ext cx="84" cy="156"/>
          </p:xfrm>
          <a:graphic>
            <a:graphicData uri="http://schemas.openxmlformats.org/presentationml/2006/ole">
              <mc:AlternateContent xmlns:mc="http://schemas.openxmlformats.org/markup-compatibility/2006">
                <mc:Choice xmlns:v="urn:schemas-microsoft-com:vml" Requires="v">
                  <p:oleObj spid="_x0000_s59829" name="公式" r:id="rId53" imgW="88560" imgH="164880" progId="Equation.3">
                    <p:embed/>
                  </p:oleObj>
                </mc:Choice>
                <mc:Fallback>
                  <p:oleObj name="公式" r:id="rId53" imgW="88560" imgH="164880"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762" y="2784"/>
                          <a:ext cx="84" cy="1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482" name="Object 242"/>
            <p:cNvGraphicFramePr>
              <a:graphicFrameLocks noChangeAspect="1"/>
            </p:cNvGraphicFramePr>
            <p:nvPr/>
          </p:nvGraphicFramePr>
          <p:xfrm>
            <a:off x="329" y="2565"/>
            <a:ext cx="304" cy="224"/>
          </p:xfrm>
          <a:graphic>
            <a:graphicData uri="http://schemas.openxmlformats.org/presentationml/2006/ole">
              <mc:AlternateContent xmlns:mc="http://schemas.openxmlformats.org/markup-compatibility/2006">
                <mc:Choice xmlns:v="urn:schemas-microsoft-com:vml" Requires="v">
                  <p:oleObj spid="_x0000_s59830" name="公式" r:id="rId54" imgW="241200" imgH="177480" progId="Equation.3">
                    <p:embed/>
                  </p:oleObj>
                </mc:Choice>
                <mc:Fallback>
                  <p:oleObj name="公式" r:id="rId54" imgW="241200" imgH="177480" progId="Equation.3">
                    <p:embed/>
                    <p:pic>
                      <p:nvPicPr>
                        <p:cNvPr id="0" name=""/>
                        <p:cNvPicPr>
                          <a:picLocks noChangeAspect="1" noChangeArrowheads="1"/>
                        </p:cNvPicPr>
                        <p:nvPr/>
                      </p:nvPicPr>
                      <p:blipFill>
                        <a:blip r:embed="rId55">
                          <a:extLst>
                            <a:ext uri="{28A0092B-C50C-407E-A947-70E740481C1C}">
                              <a14:useLocalDpi xmlns:a14="http://schemas.microsoft.com/office/drawing/2010/main" val="0"/>
                            </a:ext>
                          </a:extLst>
                        </a:blip>
                        <a:srcRect/>
                        <a:stretch>
                          <a:fillRect/>
                        </a:stretch>
                      </p:blipFill>
                      <p:spPr bwMode="auto">
                        <a:xfrm>
                          <a:off x="329" y="2565"/>
                          <a:ext cx="304" cy="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483" name="Object 243"/>
            <p:cNvGraphicFramePr>
              <a:graphicFrameLocks noChangeAspect="1"/>
            </p:cNvGraphicFramePr>
            <p:nvPr/>
          </p:nvGraphicFramePr>
          <p:xfrm>
            <a:off x="329" y="2853"/>
            <a:ext cx="224" cy="208"/>
          </p:xfrm>
          <a:graphic>
            <a:graphicData uri="http://schemas.openxmlformats.org/presentationml/2006/ole">
              <mc:AlternateContent xmlns:mc="http://schemas.openxmlformats.org/markup-compatibility/2006">
                <mc:Choice xmlns:v="urn:schemas-microsoft-com:vml" Requires="v">
                  <p:oleObj spid="_x0000_s59831" name="公式" r:id="rId56" imgW="177480" imgH="164880" progId="Equation.3">
                    <p:embed/>
                  </p:oleObj>
                </mc:Choice>
                <mc:Fallback>
                  <p:oleObj name="公式" r:id="rId56" imgW="177480" imgH="164880" progId="Equation.3">
                    <p:embed/>
                    <p:pic>
                      <p:nvPicPr>
                        <p:cNvPr id="0" name=""/>
                        <p:cNvPicPr>
                          <a:picLocks noChangeAspect="1" noChangeArrowheads="1"/>
                        </p:cNvPicPr>
                        <p:nvPr/>
                      </p:nvPicPr>
                      <p:blipFill>
                        <a:blip r:embed="rId57">
                          <a:extLst>
                            <a:ext uri="{28A0092B-C50C-407E-A947-70E740481C1C}">
                              <a14:useLocalDpi xmlns:a14="http://schemas.microsoft.com/office/drawing/2010/main" val="0"/>
                            </a:ext>
                          </a:extLst>
                        </a:blip>
                        <a:srcRect/>
                        <a:stretch>
                          <a:fillRect/>
                        </a:stretch>
                      </p:blipFill>
                      <p:spPr bwMode="auto">
                        <a:xfrm>
                          <a:off x="329" y="2853"/>
                          <a:ext cx="224"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0484" name="Group 244"/>
          <p:cNvGrpSpPr>
            <a:grpSpLocks/>
          </p:cNvGrpSpPr>
          <p:nvPr/>
        </p:nvGrpSpPr>
        <p:grpSpPr bwMode="auto">
          <a:xfrm>
            <a:off x="517525" y="4976813"/>
            <a:ext cx="401638" cy="1295400"/>
            <a:chOff x="326" y="3135"/>
            <a:chExt cx="253" cy="816"/>
          </a:xfrm>
        </p:grpSpPr>
        <p:graphicFrame>
          <p:nvGraphicFramePr>
            <p:cNvPr id="10485" name="Object 245"/>
            <p:cNvGraphicFramePr>
              <a:graphicFrameLocks noChangeAspect="1"/>
            </p:cNvGraphicFramePr>
            <p:nvPr/>
          </p:nvGraphicFramePr>
          <p:xfrm>
            <a:off x="326" y="3135"/>
            <a:ext cx="240" cy="288"/>
          </p:xfrm>
          <a:graphic>
            <a:graphicData uri="http://schemas.openxmlformats.org/presentationml/2006/ole">
              <mc:AlternateContent xmlns:mc="http://schemas.openxmlformats.org/markup-compatibility/2006">
                <mc:Choice xmlns:v="urn:schemas-microsoft-com:vml" Requires="v">
                  <p:oleObj spid="_x0000_s59832" name="公式" r:id="rId58" imgW="190440" imgH="228600" progId="Equation.3">
                    <p:embed/>
                  </p:oleObj>
                </mc:Choice>
                <mc:Fallback>
                  <p:oleObj name="公式" r:id="rId58" imgW="190440" imgH="228600" progId="Equation.3">
                    <p:embed/>
                    <p:pic>
                      <p:nvPicPr>
                        <p:cNvPr id="0" name=""/>
                        <p:cNvPicPr>
                          <a:picLocks noChangeAspect="1" noChangeArrowheads="1"/>
                        </p:cNvPicPr>
                        <p:nvPr/>
                      </p:nvPicPr>
                      <p:blipFill>
                        <a:blip r:embed="rId59">
                          <a:extLst>
                            <a:ext uri="{28A0092B-C50C-407E-A947-70E740481C1C}">
                              <a14:useLocalDpi xmlns:a14="http://schemas.microsoft.com/office/drawing/2010/main" val="0"/>
                            </a:ext>
                          </a:extLst>
                        </a:blip>
                        <a:srcRect/>
                        <a:stretch>
                          <a:fillRect/>
                        </a:stretch>
                      </p:blipFill>
                      <p:spPr bwMode="auto">
                        <a:xfrm>
                          <a:off x="326" y="3135"/>
                          <a:ext cx="24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486" name="Object 246"/>
            <p:cNvGraphicFramePr>
              <a:graphicFrameLocks noChangeAspect="1"/>
            </p:cNvGraphicFramePr>
            <p:nvPr/>
          </p:nvGraphicFramePr>
          <p:xfrm>
            <a:off x="355" y="3431"/>
            <a:ext cx="224" cy="272"/>
          </p:xfrm>
          <a:graphic>
            <a:graphicData uri="http://schemas.openxmlformats.org/presentationml/2006/ole">
              <mc:AlternateContent xmlns:mc="http://schemas.openxmlformats.org/markup-compatibility/2006">
                <mc:Choice xmlns:v="urn:schemas-microsoft-com:vml" Requires="v">
                  <p:oleObj spid="_x0000_s59833" name="公式" r:id="rId60" imgW="177480" imgH="215640" progId="Equation.3">
                    <p:embed/>
                  </p:oleObj>
                </mc:Choice>
                <mc:Fallback>
                  <p:oleObj name="公式" r:id="rId60" imgW="177480" imgH="215640" progId="Equation.3">
                    <p:embed/>
                    <p:pic>
                      <p:nvPicPr>
                        <p:cNvPr id="0" name=""/>
                        <p:cNvPicPr>
                          <a:picLocks noChangeAspect="1" noChangeArrowheads="1"/>
                        </p:cNvPicPr>
                        <p:nvPr/>
                      </p:nvPicPr>
                      <p:blipFill>
                        <a:blip r:embed="rId61">
                          <a:extLst>
                            <a:ext uri="{28A0092B-C50C-407E-A947-70E740481C1C}">
                              <a14:useLocalDpi xmlns:a14="http://schemas.microsoft.com/office/drawing/2010/main" val="0"/>
                            </a:ext>
                          </a:extLst>
                        </a:blip>
                        <a:srcRect/>
                        <a:stretch>
                          <a:fillRect/>
                        </a:stretch>
                      </p:blipFill>
                      <p:spPr bwMode="auto">
                        <a:xfrm>
                          <a:off x="355" y="3431"/>
                          <a:ext cx="224"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487" name="Object 247"/>
            <p:cNvGraphicFramePr>
              <a:graphicFrameLocks noChangeAspect="1"/>
            </p:cNvGraphicFramePr>
            <p:nvPr/>
          </p:nvGraphicFramePr>
          <p:xfrm>
            <a:off x="353" y="3743"/>
            <a:ext cx="192" cy="208"/>
          </p:xfrm>
          <a:graphic>
            <a:graphicData uri="http://schemas.openxmlformats.org/presentationml/2006/ole">
              <mc:AlternateContent xmlns:mc="http://schemas.openxmlformats.org/markup-compatibility/2006">
                <mc:Choice xmlns:v="urn:schemas-microsoft-com:vml" Requires="v">
                  <p:oleObj spid="_x0000_s59834" name="公式" r:id="rId62" imgW="152280" imgH="164880" progId="Equation.3">
                    <p:embed/>
                  </p:oleObj>
                </mc:Choice>
                <mc:Fallback>
                  <p:oleObj name="公式" r:id="rId62" imgW="152280" imgH="164880" progId="Equation.3">
                    <p:embed/>
                    <p:pic>
                      <p:nvPicPr>
                        <p:cNvPr id="0" name=""/>
                        <p:cNvPicPr>
                          <a:picLocks noChangeAspect="1" noChangeArrowheads="1"/>
                        </p:cNvPicPr>
                        <p:nvPr/>
                      </p:nvPicPr>
                      <p:blipFill>
                        <a:blip r:embed="rId63">
                          <a:extLst>
                            <a:ext uri="{28A0092B-C50C-407E-A947-70E740481C1C}">
                              <a14:useLocalDpi xmlns:a14="http://schemas.microsoft.com/office/drawing/2010/main" val="0"/>
                            </a:ext>
                          </a:extLst>
                        </a:blip>
                        <a:srcRect/>
                        <a:stretch>
                          <a:fillRect/>
                        </a:stretch>
                      </p:blipFill>
                      <p:spPr bwMode="auto">
                        <a:xfrm>
                          <a:off x="353" y="3743"/>
                          <a:ext cx="192"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77" name="标题 1"/>
          <p:cNvSpPr>
            <a:spLocks noGrp="1"/>
          </p:cNvSpPr>
          <p:nvPr>
            <p:ph type="title"/>
          </p:nvPr>
        </p:nvSpPr>
        <p:spPr>
          <a:xfrm>
            <a:off x="457200" y="274638"/>
            <a:ext cx="8229600" cy="561975"/>
          </a:xfrm>
        </p:spPr>
        <p:txBody>
          <a:bodyPr/>
          <a:lstStyle/>
          <a:p>
            <a:r>
              <a:rPr lang="en-US" altLang="zh-CN" dirty="0" smtClean="0"/>
              <a:t>7</a:t>
            </a:r>
            <a:r>
              <a:rPr lang="zh-CN" altLang="en-US" dirty="0"/>
              <a:t>、根据响应序列作出时序</a:t>
            </a:r>
            <a:r>
              <a:rPr lang="zh-CN" altLang="en-US" dirty="0" smtClean="0"/>
              <a:t>图</a:t>
            </a:r>
            <a:endParaRPr lang="zh-CN" altLang="en-US" dirty="0"/>
          </a:p>
        </p:txBody>
      </p:sp>
    </p:spTree>
    <p:extLst>
      <p:ext uri="{BB962C8B-B14F-4D97-AF65-F5344CB8AC3E}">
        <p14:creationId xmlns:p14="http://schemas.microsoft.com/office/powerpoint/2010/main" val="12104298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0311"/>
                                        </p:tgtEl>
                                        <p:attrNameLst>
                                          <p:attrName>style.visibility</p:attrName>
                                        </p:attrNameLst>
                                      </p:cBhvr>
                                      <p:to>
                                        <p:strVal val="visible"/>
                                      </p:to>
                                    </p:set>
                                    <p:anim calcmode="lin" valueType="num">
                                      <p:cBhvr>
                                        <p:cTn id="7" dur="500" fill="hold"/>
                                        <p:tgtEl>
                                          <p:spTgt spid="10311"/>
                                        </p:tgtEl>
                                        <p:attrNameLst>
                                          <p:attrName>ppt_w</p:attrName>
                                        </p:attrNameLst>
                                      </p:cBhvr>
                                      <p:tavLst>
                                        <p:tav tm="0">
                                          <p:val>
                                            <p:fltVal val="0"/>
                                          </p:val>
                                        </p:tav>
                                        <p:tav tm="100000">
                                          <p:val>
                                            <p:strVal val="#ppt_w"/>
                                          </p:val>
                                        </p:tav>
                                      </p:tavLst>
                                    </p:anim>
                                    <p:anim calcmode="lin" valueType="num">
                                      <p:cBhvr>
                                        <p:cTn id="8" dur="500" fill="hold"/>
                                        <p:tgtEl>
                                          <p:spTgt spid="10311"/>
                                        </p:tgtEl>
                                        <p:attrNameLst>
                                          <p:attrName>ppt_h</p:attrName>
                                        </p:attrNameLst>
                                      </p:cBhvr>
                                      <p:tavLst>
                                        <p:tav tm="0">
                                          <p:val>
                                            <p:fltVal val="0"/>
                                          </p:val>
                                        </p:tav>
                                        <p:tav tm="100000">
                                          <p:val>
                                            <p:strVal val="#ppt_h"/>
                                          </p:val>
                                        </p:tav>
                                      </p:tavLst>
                                    </p:anim>
                                    <p:animEffect transition="in" filter="fade">
                                      <p:cBhvr>
                                        <p:cTn id="9" dur="500"/>
                                        <p:tgtEl>
                                          <p:spTgt spid="10311"/>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312"/>
                                        </p:tgtEl>
                                        <p:attrNameLst>
                                          <p:attrName>style.visibility</p:attrName>
                                        </p:attrNameLst>
                                      </p:cBhvr>
                                      <p:to>
                                        <p:strVal val="visible"/>
                                      </p:to>
                                    </p:set>
                                    <p:animEffect transition="in" filter="fade">
                                      <p:cBhvr>
                                        <p:cTn id="14" dur="1000"/>
                                        <p:tgtEl>
                                          <p:spTgt spid="10312"/>
                                        </p:tgtEl>
                                      </p:cBhvr>
                                    </p:animEffect>
                                    <p:anim calcmode="lin" valueType="num">
                                      <p:cBhvr>
                                        <p:cTn id="15" dur="1000" fill="hold"/>
                                        <p:tgtEl>
                                          <p:spTgt spid="10312"/>
                                        </p:tgtEl>
                                        <p:attrNameLst>
                                          <p:attrName>ppt_x</p:attrName>
                                        </p:attrNameLst>
                                      </p:cBhvr>
                                      <p:tavLst>
                                        <p:tav tm="0">
                                          <p:val>
                                            <p:strVal val="#ppt_x"/>
                                          </p:val>
                                        </p:tav>
                                        <p:tav tm="100000">
                                          <p:val>
                                            <p:strVal val="#ppt_x"/>
                                          </p:val>
                                        </p:tav>
                                      </p:tavLst>
                                    </p:anim>
                                    <p:anim calcmode="lin" valueType="num">
                                      <p:cBhvr>
                                        <p:cTn id="16" dur="1000" fill="hold"/>
                                        <p:tgtEl>
                                          <p:spTgt spid="10312"/>
                                        </p:tgtEl>
                                        <p:attrNameLst>
                                          <p:attrName>ppt_y</p:attrName>
                                        </p:attrNameLst>
                                      </p:cBhvr>
                                      <p:tavLst>
                                        <p:tav tm="0">
                                          <p:val>
                                            <p:strVal val="#ppt_y+.1"/>
                                          </p:val>
                                        </p:tav>
                                        <p:tav tm="100000">
                                          <p:val>
                                            <p:strVal val="#ppt_y"/>
                                          </p:val>
                                        </p:tav>
                                      </p:tavLst>
                                    </p:anim>
                                  </p:childTnLst>
                                </p:cTn>
                              </p:par>
                            </p:childTnLst>
                          </p:cTn>
                        </p:par>
                        <p:par>
                          <p:cTn id="17" fill="hold" nodeType="afterGroup">
                            <p:stCondLst>
                              <p:cond delay="1000"/>
                            </p:stCondLst>
                            <p:childTnLst>
                              <p:par>
                                <p:cTn id="18" presetID="12" presetClass="entr" presetSubtype="4" fill="hold" nodeType="afterEffect">
                                  <p:stCondLst>
                                    <p:cond delay="0"/>
                                  </p:stCondLst>
                                  <p:childTnLst>
                                    <p:set>
                                      <p:cBhvr>
                                        <p:cTn id="19" dur="1" fill="hold">
                                          <p:stCondLst>
                                            <p:cond delay="0"/>
                                          </p:stCondLst>
                                        </p:cTn>
                                        <p:tgtEl>
                                          <p:spTgt spid="10313"/>
                                        </p:tgtEl>
                                        <p:attrNameLst>
                                          <p:attrName>style.visibility</p:attrName>
                                        </p:attrNameLst>
                                      </p:cBhvr>
                                      <p:to>
                                        <p:strVal val="visible"/>
                                      </p:to>
                                    </p:set>
                                    <p:animEffect transition="in" filter="slide(fromBottom)">
                                      <p:cBhvr>
                                        <p:cTn id="20" dur="1000"/>
                                        <p:tgtEl>
                                          <p:spTgt spid="1031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3" presetClass="entr" presetSubtype="0" fill="hold" nodeType="clickEffect">
                                  <p:stCondLst>
                                    <p:cond delay="0"/>
                                  </p:stCondLst>
                                  <p:childTnLst>
                                    <p:set>
                                      <p:cBhvr>
                                        <p:cTn id="24" dur="1" fill="hold">
                                          <p:stCondLst>
                                            <p:cond delay="0"/>
                                          </p:stCondLst>
                                        </p:cTn>
                                        <p:tgtEl>
                                          <p:spTgt spid="10242"/>
                                        </p:tgtEl>
                                        <p:attrNameLst>
                                          <p:attrName>style.visibility</p:attrName>
                                        </p:attrNameLst>
                                      </p:cBhvr>
                                      <p:to>
                                        <p:strVal val="visible"/>
                                      </p:to>
                                    </p:set>
                                    <p:anim calcmode="lin" valueType="num">
                                      <p:cBhvr>
                                        <p:cTn id="25" dur="500" fill="hold"/>
                                        <p:tgtEl>
                                          <p:spTgt spid="10242"/>
                                        </p:tgtEl>
                                        <p:attrNameLst>
                                          <p:attrName>ppt_w</p:attrName>
                                        </p:attrNameLst>
                                      </p:cBhvr>
                                      <p:tavLst>
                                        <p:tav tm="0">
                                          <p:val>
                                            <p:fltVal val="0"/>
                                          </p:val>
                                        </p:tav>
                                        <p:tav tm="100000">
                                          <p:val>
                                            <p:strVal val="#ppt_w"/>
                                          </p:val>
                                        </p:tav>
                                      </p:tavLst>
                                    </p:anim>
                                    <p:anim calcmode="lin" valueType="num">
                                      <p:cBhvr>
                                        <p:cTn id="26" dur="500" fill="hold"/>
                                        <p:tgtEl>
                                          <p:spTgt spid="10242"/>
                                        </p:tgtEl>
                                        <p:attrNameLst>
                                          <p:attrName>ppt_h</p:attrName>
                                        </p:attrNameLst>
                                      </p:cBhvr>
                                      <p:tavLst>
                                        <p:tav tm="0">
                                          <p:val>
                                            <p:fltVal val="0"/>
                                          </p:val>
                                        </p:tav>
                                        <p:tav tm="100000">
                                          <p:val>
                                            <p:strVal val="#ppt_h"/>
                                          </p:val>
                                        </p:tav>
                                      </p:tavLst>
                                    </p:anim>
                                    <p:animEffect transition="in" filter="fade">
                                      <p:cBhvr>
                                        <p:cTn id="27" dur="500"/>
                                        <p:tgtEl>
                                          <p:spTgt spid="1024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10314"/>
                                        </p:tgtEl>
                                        <p:attrNameLst>
                                          <p:attrName>style.visibility</p:attrName>
                                        </p:attrNameLst>
                                      </p:cBhvr>
                                      <p:to>
                                        <p:strVal val="visible"/>
                                      </p:to>
                                    </p:set>
                                    <p:animEffect transition="in" filter="fade">
                                      <p:cBhvr>
                                        <p:cTn id="32" dur="1000"/>
                                        <p:tgtEl>
                                          <p:spTgt spid="10314"/>
                                        </p:tgtEl>
                                      </p:cBhvr>
                                    </p:animEffect>
                                    <p:anim calcmode="lin" valueType="num">
                                      <p:cBhvr>
                                        <p:cTn id="33" dur="1000" fill="hold"/>
                                        <p:tgtEl>
                                          <p:spTgt spid="10314"/>
                                        </p:tgtEl>
                                        <p:attrNameLst>
                                          <p:attrName>ppt_x</p:attrName>
                                        </p:attrNameLst>
                                      </p:cBhvr>
                                      <p:tavLst>
                                        <p:tav tm="0">
                                          <p:val>
                                            <p:strVal val="#ppt_x"/>
                                          </p:val>
                                        </p:tav>
                                        <p:tav tm="100000">
                                          <p:val>
                                            <p:strVal val="#ppt_x"/>
                                          </p:val>
                                        </p:tav>
                                      </p:tavLst>
                                    </p:anim>
                                    <p:anim calcmode="lin" valueType="num">
                                      <p:cBhvr>
                                        <p:cTn id="34" dur="1000" fill="hold"/>
                                        <p:tgtEl>
                                          <p:spTgt spid="10314"/>
                                        </p:tgtEl>
                                        <p:attrNameLst>
                                          <p:attrName>ppt_y</p:attrName>
                                        </p:attrNameLst>
                                      </p:cBhvr>
                                      <p:tavLst>
                                        <p:tav tm="0">
                                          <p:val>
                                            <p:strVal val="#ppt_y+.1"/>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10315"/>
                                        </p:tgtEl>
                                        <p:attrNameLst>
                                          <p:attrName>style.visibility</p:attrName>
                                        </p:attrNameLst>
                                      </p:cBhvr>
                                      <p:to>
                                        <p:strVal val="visible"/>
                                      </p:to>
                                    </p:set>
                                    <p:animEffect transition="in" filter="fade">
                                      <p:cBhvr>
                                        <p:cTn id="39" dur="1000"/>
                                        <p:tgtEl>
                                          <p:spTgt spid="10315"/>
                                        </p:tgtEl>
                                      </p:cBhvr>
                                    </p:animEffect>
                                    <p:anim calcmode="lin" valueType="num">
                                      <p:cBhvr>
                                        <p:cTn id="40" dur="1000" fill="hold"/>
                                        <p:tgtEl>
                                          <p:spTgt spid="10315"/>
                                        </p:tgtEl>
                                        <p:attrNameLst>
                                          <p:attrName>ppt_x</p:attrName>
                                        </p:attrNameLst>
                                      </p:cBhvr>
                                      <p:tavLst>
                                        <p:tav tm="0">
                                          <p:val>
                                            <p:strVal val="#ppt_x"/>
                                          </p:val>
                                        </p:tav>
                                        <p:tav tm="100000">
                                          <p:val>
                                            <p:strVal val="#ppt_x"/>
                                          </p:val>
                                        </p:tav>
                                      </p:tavLst>
                                    </p:anim>
                                    <p:anim calcmode="lin" valueType="num">
                                      <p:cBhvr>
                                        <p:cTn id="41" dur="1000" fill="hold"/>
                                        <p:tgtEl>
                                          <p:spTgt spid="10315"/>
                                        </p:tgtEl>
                                        <p:attrNameLst>
                                          <p:attrName>ppt_y</p:attrName>
                                        </p:attrNameLst>
                                      </p:cBhvr>
                                      <p:tavLst>
                                        <p:tav tm="0">
                                          <p:val>
                                            <p:strVal val="#ppt_y+.1"/>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10316"/>
                                        </p:tgtEl>
                                        <p:attrNameLst>
                                          <p:attrName>style.visibility</p:attrName>
                                        </p:attrNameLst>
                                      </p:cBhvr>
                                      <p:to>
                                        <p:strVal val="visible"/>
                                      </p:to>
                                    </p:set>
                                    <p:animEffect transition="in" filter="fade">
                                      <p:cBhvr>
                                        <p:cTn id="46" dur="1000"/>
                                        <p:tgtEl>
                                          <p:spTgt spid="10316"/>
                                        </p:tgtEl>
                                      </p:cBhvr>
                                    </p:animEffect>
                                    <p:anim calcmode="lin" valueType="num">
                                      <p:cBhvr>
                                        <p:cTn id="47" dur="1000" fill="hold"/>
                                        <p:tgtEl>
                                          <p:spTgt spid="10316"/>
                                        </p:tgtEl>
                                        <p:attrNameLst>
                                          <p:attrName>ppt_x</p:attrName>
                                        </p:attrNameLst>
                                      </p:cBhvr>
                                      <p:tavLst>
                                        <p:tav tm="0">
                                          <p:val>
                                            <p:strVal val="#ppt_x"/>
                                          </p:val>
                                        </p:tav>
                                        <p:tav tm="100000">
                                          <p:val>
                                            <p:strVal val="#ppt_x"/>
                                          </p:val>
                                        </p:tav>
                                      </p:tavLst>
                                    </p:anim>
                                    <p:anim calcmode="lin" valueType="num">
                                      <p:cBhvr>
                                        <p:cTn id="48" dur="1000" fill="hold"/>
                                        <p:tgtEl>
                                          <p:spTgt spid="10316"/>
                                        </p:tgtEl>
                                        <p:attrNameLst>
                                          <p:attrName>ppt_y</p:attrName>
                                        </p:attrNameLst>
                                      </p:cBhvr>
                                      <p:tavLst>
                                        <p:tav tm="0">
                                          <p:val>
                                            <p:strVal val="#ppt_y+.1"/>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repeatCount="3000" fill="hold" nodeType="clickEffect">
                                  <p:stCondLst>
                                    <p:cond delay="0"/>
                                  </p:stCondLst>
                                  <p:childTnLst>
                                    <p:set>
                                      <p:cBhvr>
                                        <p:cTn id="52" dur="1" fill="hold">
                                          <p:stCondLst>
                                            <p:cond delay="0"/>
                                          </p:stCondLst>
                                        </p:cTn>
                                        <p:tgtEl>
                                          <p:spTgt spid="10401"/>
                                        </p:tgtEl>
                                        <p:attrNameLst>
                                          <p:attrName>style.visibility</p:attrName>
                                        </p:attrNameLst>
                                      </p:cBhvr>
                                      <p:to>
                                        <p:strVal val="visible"/>
                                      </p:to>
                                    </p:set>
                                    <p:animEffect transition="in" filter="wipe(left)">
                                      <p:cBhvr>
                                        <p:cTn id="53" dur="1000"/>
                                        <p:tgtEl>
                                          <p:spTgt spid="10401"/>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1" fill="hold" grpId="0" nodeType="clickEffect">
                                  <p:stCondLst>
                                    <p:cond delay="0"/>
                                  </p:stCondLst>
                                  <p:childTnLst>
                                    <p:set>
                                      <p:cBhvr>
                                        <p:cTn id="57" dur="1" fill="hold">
                                          <p:stCondLst>
                                            <p:cond delay="0"/>
                                          </p:stCondLst>
                                        </p:cTn>
                                        <p:tgtEl>
                                          <p:spTgt spid="10391"/>
                                        </p:tgtEl>
                                        <p:attrNameLst>
                                          <p:attrName>style.visibility</p:attrName>
                                        </p:attrNameLst>
                                      </p:cBhvr>
                                      <p:to>
                                        <p:strVal val="visible"/>
                                      </p:to>
                                    </p:set>
                                    <p:animEffect transition="in" filter="wipe(up)">
                                      <p:cBhvr>
                                        <p:cTn id="58" dur="2000"/>
                                        <p:tgtEl>
                                          <p:spTgt spid="10391"/>
                                        </p:tgtEl>
                                      </p:cBhvr>
                                    </p:animEffect>
                                  </p:childTnLst>
                                </p:cTn>
                              </p:par>
                              <p:par>
                                <p:cTn id="59" presetID="22" presetClass="entr" presetSubtype="1" fill="hold" grpId="0" nodeType="withEffect">
                                  <p:stCondLst>
                                    <p:cond delay="0"/>
                                  </p:stCondLst>
                                  <p:childTnLst>
                                    <p:set>
                                      <p:cBhvr>
                                        <p:cTn id="60" dur="1" fill="hold">
                                          <p:stCondLst>
                                            <p:cond delay="0"/>
                                          </p:stCondLst>
                                        </p:cTn>
                                        <p:tgtEl>
                                          <p:spTgt spid="10389"/>
                                        </p:tgtEl>
                                        <p:attrNameLst>
                                          <p:attrName>style.visibility</p:attrName>
                                        </p:attrNameLst>
                                      </p:cBhvr>
                                      <p:to>
                                        <p:strVal val="visible"/>
                                      </p:to>
                                    </p:set>
                                    <p:animEffect transition="in" filter="wipe(up)">
                                      <p:cBhvr>
                                        <p:cTn id="61" dur="2000"/>
                                        <p:tgtEl>
                                          <p:spTgt spid="10389"/>
                                        </p:tgtEl>
                                      </p:cBhvr>
                                    </p:animEffect>
                                  </p:childTnLst>
                                </p:cTn>
                              </p:par>
                              <p:par>
                                <p:cTn id="62" presetID="22" presetClass="entr" presetSubtype="1" fill="hold" grpId="0" nodeType="withEffect">
                                  <p:stCondLst>
                                    <p:cond delay="0"/>
                                  </p:stCondLst>
                                  <p:childTnLst>
                                    <p:set>
                                      <p:cBhvr>
                                        <p:cTn id="63" dur="1" fill="hold">
                                          <p:stCondLst>
                                            <p:cond delay="0"/>
                                          </p:stCondLst>
                                        </p:cTn>
                                        <p:tgtEl>
                                          <p:spTgt spid="10390"/>
                                        </p:tgtEl>
                                        <p:attrNameLst>
                                          <p:attrName>style.visibility</p:attrName>
                                        </p:attrNameLst>
                                      </p:cBhvr>
                                      <p:to>
                                        <p:strVal val="visible"/>
                                      </p:to>
                                    </p:set>
                                    <p:animEffect transition="in" filter="wipe(up)">
                                      <p:cBhvr>
                                        <p:cTn id="64" dur="2000"/>
                                        <p:tgtEl>
                                          <p:spTgt spid="10390"/>
                                        </p:tgtEl>
                                      </p:cBhvr>
                                    </p:animEffect>
                                  </p:childTnLst>
                                </p:cTn>
                              </p:par>
                              <p:par>
                                <p:cTn id="65" presetID="22" presetClass="entr" presetSubtype="1" fill="hold" grpId="0" nodeType="withEffect">
                                  <p:stCondLst>
                                    <p:cond delay="0"/>
                                  </p:stCondLst>
                                  <p:childTnLst>
                                    <p:set>
                                      <p:cBhvr>
                                        <p:cTn id="66" dur="1" fill="hold">
                                          <p:stCondLst>
                                            <p:cond delay="0"/>
                                          </p:stCondLst>
                                        </p:cTn>
                                        <p:tgtEl>
                                          <p:spTgt spid="10388"/>
                                        </p:tgtEl>
                                        <p:attrNameLst>
                                          <p:attrName>style.visibility</p:attrName>
                                        </p:attrNameLst>
                                      </p:cBhvr>
                                      <p:to>
                                        <p:strVal val="visible"/>
                                      </p:to>
                                    </p:set>
                                    <p:animEffect transition="in" filter="wipe(up)">
                                      <p:cBhvr>
                                        <p:cTn id="67" dur="2000"/>
                                        <p:tgtEl>
                                          <p:spTgt spid="10388"/>
                                        </p:tgtEl>
                                      </p:cBhvr>
                                    </p:animEffect>
                                  </p:childTnLst>
                                </p:cTn>
                              </p:par>
                              <p:par>
                                <p:cTn id="68" presetID="22" presetClass="entr" presetSubtype="1" fill="hold" grpId="0" nodeType="withEffect">
                                  <p:stCondLst>
                                    <p:cond delay="0"/>
                                  </p:stCondLst>
                                  <p:childTnLst>
                                    <p:set>
                                      <p:cBhvr>
                                        <p:cTn id="69" dur="1" fill="hold">
                                          <p:stCondLst>
                                            <p:cond delay="0"/>
                                          </p:stCondLst>
                                        </p:cTn>
                                        <p:tgtEl>
                                          <p:spTgt spid="10387"/>
                                        </p:tgtEl>
                                        <p:attrNameLst>
                                          <p:attrName>style.visibility</p:attrName>
                                        </p:attrNameLst>
                                      </p:cBhvr>
                                      <p:to>
                                        <p:strVal val="visible"/>
                                      </p:to>
                                    </p:set>
                                    <p:animEffect transition="in" filter="wipe(up)">
                                      <p:cBhvr>
                                        <p:cTn id="70" dur="2000"/>
                                        <p:tgtEl>
                                          <p:spTgt spid="10387"/>
                                        </p:tgtEl>
                                      </p:cBhvr>
                                    </p:animEffect>
                                  </p:childTnLst>
                                </p:cTn>
                              </p:par>
                              <p:par>
                                <p:cTn id="71" presetID="22" presetClass="entr" presetSubtype="1" fill="hold" grpId="0" nodeType="withEffect">
                                  <p:stCondLst>
                                    <p:cond delay="0"/>
                                  </p:stCondLst>
                                  <p:childTnLst>
                                    <p:set>
                                      <p:cBhvr>
                                        <p:cTn id="72" dur="1" fill="hold">
                                          <p:stCondLst>
                                            <p:cond delay="0"/>
                                          </p:stCondLst>
                                        </p:cTn>
                                        <p:tgtEl>
                                          <p:spTgt spid="10386"/>
                                        </p:tgtEl>
                                        <p:attrNameLst>
                                          <p:attrName>style.visibility</p:attrName>
                                        </p:attrNameLst>
                                      </p:cBhvr>
                                      <p:to>
                                        <p:strVal val="visible"/>
                                      </p:to>
                                    </p:set>
                                    <p:animEffect transition="in" filter="wipe(up)">
                                      <p:cBhvr>
                                        <p:cTn id="73" dur="2000"/>
                                        <p:tgtEl>
                                          <p:spTgt spid="10386"/>
                                        </p:tgtEl>
                                      </p:cBhvr>
                                    </p:animEffect>
                                  </p:childTnLst>
                                </p:cTn>
                              </p:par>
                              <p:par>
                                <p:cTn id="74" presetID="22" presetClass="entr" presetSubtype="1" fill="hold" grpId="0" nodeType="withEffect">
                                  <p:stCondLst>
                                    <p:cond delay="0"/>
                                  </p:stCondLst>
                                  <p:childTnLst>
                                    <p:set>
                                      <p:cBhvr>
                                        <p:cTn id="75" dur="1" fill="hold">
                                          <p:stCondLst>
                                            <p:cond delay="0"/>
                                          </p:stCondLst>
                                        </p:cTn>
                                        <p:tgtEl>
                                          <p:spTgt spid="10385"/>
                                        </p:tgtEl>
                                        <p:attrNameLst>
                                          <p:attrName>style.visibility</p:attrName>
                                        </p:attrNameLst>
                                      </p:cBhvr>
                                      <p:to>
                                        <p:strVal val="visible"/>
                                      </p:to>
                                    </p:set>
                                    <p:animEffect transition="in" filter="wipe(up)">
                                      <p:cBhvr>
                                        <p:cTn id="76" dur="2000"/>
                                        <p:tgtEl>
                                          <p:spTgt spid="10385"/>
                                        </p:tgtEl>
                                      </p:cBhvr>
                                    </p:animEffect>
                                  </p:childTnLst>
                                </p:cTn>
                              </p:par>
                              <p:par>
                                <p:cTn id="77" presetID="22" presetClass="entr" presetSubtype="1" fill="hold" grpId="0" nodeType="withEffect">
                                  <p:stCondLst>
                                    <p:cond delay="0"/>
                                  </p:stCondLst>
                                  <p:childTnLst>
                                    <p:set>
                                      <p:cBhvr>
                                        <p:cTn id="78" dur="1" fill="hold">
                                          <p:stCondLst>
                                            <p:cond delay="0"/>
                                          </p:stCondLst>
                                        </p:cTn>
                                        <p:tgtEl>
                                          <p:spTgt spid="10384"/>
                                        </p:tgtEl>
                                        <p:attrNameLst>
                                          <p:attrName>style.visibility</p:attrName>
                                        </p:attrNameLst>
                                      </p:cBhvr>
                                      <p:to>
                                        <p:strVal val="visible"/>
                                      </p:to>
                                    </p:set>
                                    <p:animEffect transition="in" filter="wipe(up)">
                                      <p:cBhvr>
                                        <p:cTn id="79" dur="2000"/>
                                        <p:tgtEl>
                                          <p:spTgt spid="10384"/>
                                        </p:tgtEl>
                                      </p:cBhvr>
                                    </p:animEffect>
                                  </p:childTnLst>
                                </p:cTn>
                              </p:par>
                              <p:par>
                                <p:cTn id="80" presetID="22" presetClass="entr" presetSubtype="1" fill="hold" grpId="0" nodeType="withEffect">
                                  <p:stCondLst>
                                    <p:cond delay="0"/>
                                  </p:stCondLst>
                                  <p:childTnLst>
                                    <p:set>
                                      <p:cBhvr>
                                        <p:cTn id="81" dur="1" fill="hold">
                                          <p:stCondLst>
                                            <p:cond delay="0"/>
                                          </p:stCondLst>
                                        </p:cTn>
                                        <p:tgtEl>
                                          <p:spTgt spid="10383"/>
                                        </p:tgtEl>
                                        <p:attrNameLst>
                                          <p:attrName>style.visibility</p:attrName>
                                        </p:attrNameLst>
                                      </p:cBhvr>
                                      <p:to>
                                        <p:strVal val="visible"/>
                                      </p:to>
                                    </p:set>
                                    <p:animEffect transition="in" filter="wipe(up)">
                                      <p:cBhvr>
                                        <p:cTn id="82" dur="2000"/>
                                        <p:tgtEl>
                                          <p:spTgt spid="10383"/>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12" presetClass="entr" presetSubtype="8" fill="hold" nodeType="clickEffect">
                                  <p:stCondLst>
                                    <p:cond delay="0"/>
                                  </p:stCondLst>
                                  <p:childTnLst>
                                    <p:set>
                                      <p:cBhvr>
                                        <p:cTn id="86" dur="1" fill="hold">
                                          <p:stCondLst>
                                            <p:cond delay="0"/>
                                          </p:stCondLst>
                                        </p:cTn>
                                        <p:tgtEl>
                                          <p:spTgt spid="10484"/>
                                        </p:tgtEl>
                                        <p:attrNameLst>
                                          <p:attrName>style.visibility</p:attrName>
                                        </p:attrNameLst>
                                      </p:cBhvr>
                                      <p:to>
                                        <p:strVal val="visible"/>
                                      </p:to>
                                    </p:set>
                                    <p:animEffect transition="in" filter="slide(fromLeft)">
                                      <p:cBhvr>
                                        <p:cTn id="87" dur="500"/>
                                        <p:tgtEl>
                                          <p:spTgt spid="10484"/>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47" presetClass="entr" presetSubtype="0" fill="hold" nodeType="clickEffect">
                                  <p:stCondLst>
                                    <p:cond delay="0"/>
                                  </p:stCondLst>
                                  <p:childTnLst>
                                    <p:set>
                                      <p:cBhvr>
                                        <p:cTn id="91" dur="1" fill="hold">
                                          <p:stCondLst>
                                            <p:cond delay="0"/>
                                          </p:stCondLst>
                                        </p:cTn>
                                        <p:tgtEl>
                                          <p:spTgt spid="10373"/>
                                        </p:tgtEl>
                                        <p:attrNameLst>
                                          <p:attrName>style.visibility</p:attrName>
                                        </p:attrNameLst>
                                      </p:cBhvr>
                                      <p:to>
                                        <p:strVal val="visible"/>
                                      </p:to>
                                    </p:set>
                                    <p:animEffect transition="in" filter="fade">
                                      <p:cBhvr>
                                        <p:cTn id="92" dur="1000"/>
                                        <p:tgtEl>
                                          <p:spTgt spid="10373"/>
                                        </p:tgtEl>
                                      </p:cBhvr>
                                    </p:animEffect>
                                    <p:anim calcmode="lin" valueType="num">
                                      <p:cBhvr>
                                        <p:cTn id="93" dur="1000" fill="hold"/>
                                        <p:tgtEl>
                                          <p:spTgt spid="10373"/>
                                        </p:tgtEl>
                                        <p:attrNameLst>
                                          <p:attrName>ppt_x</p:attrName>
                                        </p:attrNameLst>
                                      </p:cBhvr>
                                      <p:tavLst>
                                        <p:tav tm="0">
                                          <p:val>
                                            <p:strVal val="#ppt_x"/>
                                          </p:val>
                                        </p:tav>
                                        <p:tav tm="100000">
                                          <p:val>
                                            <p:strVal val="#ppt_x"/>
                                          </p:val>
                                        </p:tav>
                                      </p:tavLst>
                                    </p:anim>
                                    <p:anim calcmode="lin" valueType="num">
                                      <p:cBhvr>
                                        <p:cTn id="94" dur="1000" fill="hold"/>
                                        <p:tgtEl>
                                          <p:spTgt spid="10373"/>
                                        </p:tgtEl>
                                        <p:attrNameLst>
                                          <p:attrName>ppt_y</p:attrName>
                                        </p:attrNameLst>
                                      </p:cBhvr>
                                      <p:tavLst>
                                        <p:tav tm="0">
                                          <p:val>
                                            <p:strVal val="#ppt_y-.1"/>
                                          </p:val>
                                        </p:tav>
                                        <p:tav tm="100000">
                                          <p:val>
                                            <p:strVal val="#ppt_y"/>
                                          </p:val>
                                        </p:tav>
                                      </p:tavLst>
                                    </p:anim>
                                  </p:childTnLst>
                                </p:cTn>
                              </p:par>
                              <p:par>
                                <p:cTn id="95" presetID="8" presetClass="entr" presetSubtype="16" fill="hold" grpId="0" nodeType="withEffect">
                                  <p:stCondLst>
                                    <p:cond delay="0"/>
                                  </p:stCondLst>
                                  <p:childTnLst>
                                    <p:set>
                                      <p:cBhvr>
                                        <p:cTn id="96" dur="1" fill="hold">
                                          <p:stCondLst>
                                            <p:cond delay="0"/>
                                          </p:stCondLst>
                                        </p:cTn>
                                        <p:tgtEl>
                                          <p:spTgt spid="10392"/>
                                        </p:tgtEl>
                                        <p:attrNameLst>
                                          <p:attrName>style.visibility</p:attrName>
                                        </p:attrNameLst>
                                      </p:cBhvr>
                                      <p:to>
                                        <p:strVal val="visible"/>
                                      </p:to>
                                    </p:set>
                                    <p:animEffect transition="in" filter="diamond(in)">
                                      <p:cBhvr>
                                        <p:cTn id="97" dur="2000"/>
                                        <p:tgtEl>
                                          <p:spTgt spid="10392"/>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10324"/>
                                        </p:tgtEl>
                                        <p:attrNameLst>
                                          <p:attrName>style.visibility</p:attrName>
                                        </p:attrNameLst>
                                      </p:cBhvr>
                                      <p:to>
                                        <p:strVal val="visible"/>
                                      </p:to>
                                    </p:set>
                                    <p:animEffect transition="in" filter="wipe(left)">
                                      <p:cBhvr>
                                        <p:cTn id="102" dur="2000"/>
                                        <p:tgtEl>
                                          <p:spTgt spid="10324"/>
                                        </p:tgtEl>
                                      </p:cBhvr>
                                    </p:animEffect>
                                  </p:childTnLst>
                                </p:cTn>
                              </p:par>
                              <p:par>
                                <p:cTn id="103" presetID="22" presetClass="entr" presetSubtype="8" fill="hold" grpId="0" nodeType="withEffect">
                                  <p:stCondLst>
                                    <p:cond delay="0"/>
                                  </p:stCondLst>
                                  <p:childTnLst>
                                    <p:set>
                                      <p:cBhvr>
                                        <p:cTn id="104" dur="1" fill="hold">
                                          <p:stCondLst>
                                            <p:cond delay="0"/>
                                          </p:stCondLst>
                                        </p:cTn>
                                        <p:tgtEl>
                                          <p:spTgt spid="10343"/>
                                        </p:tgtEl>
                                        <p:attrNameLst>
                                          <p:attrName>style.visibility</p:attrName>
                                        </p:attrNameLst>
                                      </p:cBhvr>
                                      <p:to>
                                        <p:strVal val="visible"/>
                                      </p:to>
                                    </p:set>
                                    <p:animEffect transition="in" filter="wipe(left)">
                                      <p:cBhvr>
                                        <p:cTn id="105" dur="2000"/>
                                        <p:tgtEl>
                                          <p:spTgt spid="10343"/>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47" presetClass="entr" presetSubtype="0" fill="hold" nodeType="clickEffect">
                                  <p:stCondLst>
                                    <p:cond delay="0"/>
                                  </p:stCondLst>
                                  <p:childTnLst>
                                    <p:set>
                                      <p:cBhvr>
                                        <p:cTn id="109" dur="1" fill="hold">
                                          <p:stCondLst>
                                            <p:cond delay="0"/>
                                          </p:stCondLst>
                                        </p:cTn>
                                        <p:tgtEl>
                                          <p:spTgt spid="10374"/>
                                        </p:tgtEl>
                                        <p:attrNameLst>
                                          <p:attrName>style.visibility</p:attrName>
                                        </p:attrNameLst>
                                      </p:cBhvr>
                                      <p:to>
                                        <p:strVal val="visible"/>
                                      </p:to>
                                    </p:set>
                                    <p:animEffect transition="in" filter="fade">
                                      <p:cBhvr>
                                        <p:cTn id="110" dur="1000"/>
                                        <p:tgtEl>
                                          <p:spTgt spid="10374"/>
                                        </p:tgtEl>
                                      </p:cBhvr>
                                    </p:animEffect>
                                    <p:anim calcmode="lin" valueType="num">
                                      <p:cBhvr>
                                        <p:cTn id="111" dur="1000" fill="hold"/>
                                        <p:tgtEl>
                                          <p:spTgt spid="10374"/>
                                        </p:tgtEl>
                                        <p:attrNameLst>
                                          <p:attrName>ppt_x</p:attrName>
                                        </p:attrNameLst>
                                      </p:cBhvr>
                                      <p:tavLst>
                                        <p:tav tm="0">
                                          <p:val>
                                            <p:strVal val="#ppt_x"/>
                                          </p:val>
                                        </p:tav>
                                        <p:tav tm="100000">
                                          <p:val>
                                            <p:strVal val="#ppt_x"/>
                                          </p:val>
                                        </p:tav>
                                      </p:tavLst>
                                    </p:anim>
                                    <p:anim calcmode="lin" valueType="num">
                                      <p:cBhvr>
                                        <p:cTn id="112" dur="1000" fill="hold"/>
                                        <p:tgtEl>
                                          <p:spTgt spid="10374"/>
                                        </p:tgtEl>
                                        <p:attrNameLst>
                                          <p:attrName>ppt_y</p:attrName>
                                        </p:attrNameLst>
                                      </p:cBhvr>
                                      <p:tavLst>
                                        <p:tav tm="0">
                                          <p:val>
                                            <p:strVal val="#ppt_y-.1"/>
                                          </p:val>
                                        </p:tav>
                                        <p:tav tm="100000">
                                          <p:val>
                                            <p:strVal val="#ppt_y"/>
                                          </p:val>
                                        </p:tav>
                                      </p:tavLst>
                                    </p:anim>
                                  </p:childTnLst>
                                </p:cTn>
                              </p:par>
                              <p:par>
                                <p:cTn id="113" presetID="8" presetClass="entr" presetSubtype="16" fill="hold" grpId="0" nodeType="withEffect">
                                  <p:stCondLst>
                                    <p:cond delay="0"/>
                                  </p:stCondLst>
                                  <p:childTnLst>
                                    <p:set>
                                      <p:cBhvr>
                                        <p:cTn id="114" dur="1" fill="hold">
                                          <p:stCondLst>
                                            <p:cond delay="0"/>
                                          </p:stCondLst>
                                        </p:cTn>
                                        <p:tgtEl>
                                          <p:spTgt spid="10393"/>
                                        </p:tgtEl>
                                        <p:attrNameLst>
                                          <p:attrName>style.visibility</p:attrName>
                                        </p:attrNameLst>
                                      </p:cBhvr>
                                      <p:to>
                                        <p:strVal val="visible"/>
                                      </p:to>
                                    </p:set>
                                    <p:animEffect transition="in" filter="diamond(in)">
                                      <p:cBhvr>
                                        <p:cTn id="115" dur="2000"/>
                                        <p:tgtEl>
                                          <p:spTgt spid="10393"/>
                                        </p:tgtEl>
                                      </p:cBhvr>
                                    </p:animEffec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22" presetClass="entr" presetSubtype="4" fill="hold" grpId="0" nodeType="clickEffect">
                                  <p:stCondLst>
                                    <p:cond delay="0"/>
                                  </p:stCondLst>
                                  <p:childTnLst>
                                    <p:set>
                                      <p:cBhvr>
                                        <p:cTn id="119" dur="1" fill="hold">
                                          <p:stCondLst>
                                            <p:cond delay="0"/>
                                          </p:stCondLst>
                                        </p:cTn>
                                        <p:tgtEl>
                                          <p:spTgt spid="10325"/>
                                        </p:tgtEl>
                                        <p:attrNameLst>
                                          <p:attrName>style.visibility</p:attrName>
                                        </p:attrNameLst>
                                      </p:cBhvr>
                                      <p:to>
                                        <p:strVal val="visible"/>
                                      </p:to>
                                    </p:set>
                                    <p:animEffect transition="in" filter="wipe(down)">
                                      <p:cBhvr>
                                        <p:cTn id="120" dur="2000"/>
                                        <p:tgtEl>
                                          <p:spTgt spid="10325"/>
                                        </p:tgtEl>
                                      </p:cBhvr>
                                    </p:animEffect>
                                  </p:childTnLst>
                                </p:cTn>
                              </p:par>
                              <p:par>
                                <p:cTn id="121" presetID="22" presetClass="entr" presetSubtype="4" fill="hold" grpId="0" nodeType="withEffect">
                                  <p:stCondLst>
                                    <p:cond delay="0"/>
                                  </p:stCondLst>
                                  <p:childTnLst>
                                    <p:set>
                                      <p:cBhvr>
                                        <p:cTn id="122" dur="1" fill="hold">
                                          <p:stCondLst>
                                            <p:cond delay="0"/>
                                          </p:stCondLst>
                                        </p:cTn>
                                        <p:tgtEl>
                                          <p:spTgt spid="10344"/>
                                        </p:tgtEl>
                                        <p:attrNameLst>
                                          <p:attrName>style.visibility</p:attrName>
                                        </p:attrNameLst>
                                      </p:cBhvr>
                                      <p:to>
                                        <p:strVal val="visible"/>
                                      </p:to>
                                    </p:set>
                                    <p:animEffect transition="in" filter="wipe(down)">
                                      <p:cBhvr>
                                        <p:cTn id="123" dur="2000"/>
                                        <p:tgtEl>
                                          <p:spTgt spid="10344"/>
                                        </p:tgtEl>
                                      </p:cBhvr>
                                    </p:animEffect>
                                  </p:childTnLst>
                                </p:cTn>
                              </p:par>
                            </p:childTnLst>
                          </p:cTn>
                        </p:par>
                        <p:par>
                          <p:cTn id="124" fill="hold" nodeType="afterGroup">
                            <p:stCondLst>
                              <p:cond delay="2000"/>
                            </p:stCondLst>
                            <p:childTnLst>
                              <p:par>
                                <p:cTn id="125" presetID="22" presetClass="entr" presetSubtype="8" fill="hold" grpId="0" nodeType="afterEffect">
                                  <p:stCondLst>
                                    <p:cond delay="0"/>
                                  </p:stCondLst>
                                  <p:childTnLst>
                                    <p:set>
                                      <p:cBhvr>
                                        <p:cTn id="126" dur="1" fill="hold">
                                          <p:stCondLst>
                                            <p:cond delay="0"/>
                                          </p:stCondLst>
                                        </p:cTn>
                                        <p:tgtEl>
                                          <p:spTgt spid="10345"/>
                                        </p:tgtEl>
                                        <p:attrNameLst>
                                          <p:attrName>style.visibility</p:attrName>
                                        </p:attrNameLst>
                                      </p:cBhvr>
                                      <p:to>
                                        <p:strVal val="visible"/>
                                      </p:to>
                                    </p:set>
                                    <p:animEffect transition="in" filter="wipe(left)">
                                      <p:cBhvr>
                                        <p:cTn id="127" dur="2000"/>
                                        <p:tgtEl>
                                          <p:spTgt spid="10345"/>
                                        </p:tgtEl>
                                      </p:cBhvr>
                                    </p:animEffect>
                                  </p:childTnLst>
                                </p:cTn>
                              </p:par>
                              <p:par>
                                <p:cTn id="128" presetID="22" presetClass="entr" presetSubtype="8" fill="hold" grpId="0" nodeType="withEffect">
                                  <p:stCondLst>
                                    <p:cond delay="0"/>
                                  </p:stCondLst>
                                  <p:childTnLst>
                                    <p:set>
                                      <p:cBhvr>
                                        <p:cTn id="129" dur="1" fill="hold">
                                          <p:stCondLst>
                                            <p:cond delay="0"/>
                                          </p:stCondLst>
                                        </p:cTn>
                                        <p:tgtEl>
                                          <p:spTgt spid="10326"/>
                                        </p:tgtEl>
                                        <p:attrNameLst>
                                          <p:attrName>style.visibility</p:attrName>
                                        </p:attrNameLst>
                                      </p:cBhvr>
                                      <p:to>
                                        <p:strVal val="visible"/>
                                      </p:to>
                                    </p:set>
                                    <p:animEffect transition="in" filter="wipe(left)">
                                      <p:cBhvr>
                                        <p:cTn id="130" dur="2000"/>
                                        <p:tgtEl>
                                          <p:spTgt spid="10326"/>
                                        </p:tgtEl>
                                      </p:cBhvr>
                                    </p:animEffec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47" presetClass="entr" presetSubtype="0" fill="hold" nodeType="clickEffect">
                                  <p:stCondLst>
                                    <p:cond delay="0"/>
                                  </p:stCondLst>
                                  <p:childTnLst>
                                    <p:set>
                                      <p:cBhvr>
                                        <p:cTn id="134" dur="1" fill="hold">
                                          <p:stCondLst>
                                            <p:cond delay="0"/>
                                          </p:stCondLst>
                                        </p:cTn>
                                        <p:tgtEl>
                                          <p:spTgt spid="10375"/>
                                        </p:tgtEl>
                                        <p:attrNameLst>
                                          <p:attrName>style.visibility</p:attrName>
                                        </p:attrNameLst>
                                      </p:cBhvr>
                                      <p:to>
                                        <p:strVal val="visible"/>
                                      </p:to>
                                    </p:set>
                                    <p:animEffect transition="in" filter="fade">
                                      <p:cBhvr>
                                        <p:cTn id="135" dur="1000"/>
                                        <p:tgtEl>
                                          <p:spTgt spid="10375"/>
                                        </p:tgtEl>
                                      </p:cBhvr>
                                    </p:animEffect>
                                    <p:anim calcmode="lin" valueType="num">
                                      <p:cBhvr>
                                        <p:cTn id="136" dur="1000" fill="hold"/>
                                        <p:tgtEl>
                                          <p:spTgt spid="10375"/>
                                        </p:tgtEl>
                                        <p:attrNameLst>
                                          <p:attrName>ppt_x</p:attrName>
                                        </p:attrNameLst>
                                      </p:cBhvr>
                                      <p:tavLst>
                                        <p:tav tm="0">
                                          <p:val>
                                            <p:strVal val="#ppt_x"/>
                                          </p:val>
                                        </p:tav>
                                        <p:tav tm="100000">
                                          <p:val>
                                            <p:strVal val="#ppt_x"/>
                                          </p:val>
                                        </p:tav>
                                      </p:tavLst>
                                    </p:anim>
                                    <p:anim calcmode="lin" valueType="num">
                                      <p:cBhvr>
                                        <p:cTn id="137" dur="1000" fill="hold"/>
                                        <p:tgtEl>
                                          <p:spTgt spid="10375"/>
                                        </p:tgtEl>
                                        <p:attrNameLst>
                                          <p:attrName>ppt_y</p:attrName>
                                        </p:attrNameLst>
                                      </p:cBhvr>
                                      <p:tavLst>
                                        <p:tav tm="0">
                                          <p:val>
                                            <p:strVal val="#ppt_y-.1"/>
                                          </p:val>
                                        </p:tav>
                                        <p:tav tm="100000">
                                          <p:val>
                                            <p:strVal val="#ppt_y"/>
                                          </p:val>
                                        </p:tav>
                                      </p:tavLst>
                                    </p:anim>
                                  </p:childTnLst>
                                </p:cTn>
                              </p:par>
                              <p:par>
                                <p:cTn id="138" presetID="8" presetClass="entr" presetSubtype="16" fill="hold" grpId="0" nodeType="withEffect">
                                  <p:stCondLst>
                                    <p:cond delay="0"/>
                                  </p:stCondLst>
                                  <p:childTnLst>
                                    <p:set>
                                      <p:cBhvr>
                                        <p:cTn id="139" dur="1" fill="hold">
                                          <p:stCondLst>
                                            <p:cond delay="0"/>
                                          </p:stCondLst>
                                        </p:cTn>
                                        <p:tgtEl>
                                          <p:spTgt spid="10394"/>
                                        </p:tgtEl>
                                        <p:attrNameLst>
                                          <p:attrName>style.visibility</p:attrName>
                                        </p:attrNameLst>
                                      </p:cBhvr>
                                      <p:to>
                                        <p:strVal val="visible"/>
                                      </p:to>
                                    </p:set>
                                    <p:animEffect transition="in" filter="diamond(in)">
                                      <p:cBhvr>
                                        <p:cTn id="140" dur="2000"/>
                                        <p:tgtEl>
                                          <p:spTgt spid="10394"/>
                                        </p:tgtEl>
                                      </p:cBhvr>
                                    </p:animEffect>
                                  </p:childTnLst>
                                </p:cTn>
                              </p:par>
                            </p:childTnLst>
                          </p:cTn>
                        </p:par>
                      </p:childTnLst>
                    </p:cTn>
                  </p:par>
                  <p:par>
                    <p:cTn id="141" fill="hold" nodeType="clickPar">
                      <p:stCondLst>
                        <p:cond delay="indefinite"/>
                      </p:stCondLst>
                      <p:childTnLst>
                        <p:par>
                          <p:cTn id="142" fill="hold" nodeType="withGroup">
                            <p:stCondLst>
                              <p:cond delay="0"/>
                            </p:stCondLst>
                            <p:childTnLst>
                              <p:par>
                                <p:cTn id="143" presetID="22" presetClass="entr" presetSubtype="1" fill="hold" grpId="0" nodeType="clickEffect">
                                  <p:stCondLst>
                                    <p:cond delay="0"/>
                                  </p:stCondLst>
                                  <p:childTnLst>
                                    <p:set>
                                      <p:cBhvr>
                                        <p:cTn id="144" dur="1" fill="hold">
                                          <p:stCondLst>
                                            <p:cond delay="0"/>
                                          </p:stCondLst>
                                        </p:cTn>
                                        <p:tgtEl>
                                          <p:spTgt spid="10327"/>
                                        </p:tgtEl>
                                        <p:attrNameLst>
                                          <p:attrName>style.visibility</p:attrName>
                                        </p:attrNameLst>
                                      </p:cBhvr>
                                      <p:to>
                                        <p:strVal val="visible"/>
                                      </p:to>
                                    </p:set>
                                    <p:animEffect transition="in" filter="wipe(up)">
                                      <p:cBhvr>
                                        <p:cTn id="145" dur="2000"/>
                                        <p:tgtEl>
                                          <p:spTgt spid="10327"/>
                                        </p:tgtEl>
                                      </p:cBhvr>
                                    </p:animEffect>
                                  </p:childTnLst>
                                </p:cTn>
                              </p:par>
                            </p:childTnLst>
                          </p:cTn>
                        </p:par>
                        <p:par>
                          <p:cTn id="146" fill="hold" nodeType="afterGroup">
                            <p:stCondLst>
                              <p:cond delay="2000"/>
                            </p:stCondLst>
                            <p:childTnLst>
                              <p:par>
                                <p:cTn id="147" presetID="22" presetClass="entr" presetSubtype="8" fill="hold" grpId="0" nodeType="afterEffect">
                                  <p:stCondLst>
                                    <p:cond delay="0"/>
                                  </p:stCondLst>
                                  <p:childTnLst>
                                    <p:set>
                                      <p:cBhvr>
                                        <p:cTn id="148" dur="1" fill="hold">
                                          <p:stCondLst>
                                            <p:cond delay="0"/>
                                          </p:stCondLst>
                                        </p:cTn>
                                        <p:tgtEl>
                                          <p:spTgt spid="10328"/>
                                        </p:tgtEl>
                                        <p:attrNameLst>
                                          <p:attrName>style.visibility</p:attrName>
                                        </p:attrNameLst>
                                      </p:cBhvr>
                                      <p:to>
                                        <p:strVal val="visible"/>
                                      </p:to>
                                    </p:set>
                                    <p:animEffect transition="in" filter="wipe(left)">
                                      <p:cBhvr>
                                        <p:cTn id="149" dur="2000"/>
                                        <p:tgtEl>
                                          <p:spTgt spid="10328"/>
                                        </p:tgtEl>
                                      </p:cBhvr>
                                    </p:animEffect>
                                  </p:childTnLst>
                                </p:cTn>
                              </p:par>
                              <p:par>
                                <p:cTn id="150" presetID="22" presetClass="entr" presetSubtype="8" fill="hold" grpId="0" nodeType="withEffect">
                                  <p:stCondLst>
                                    <p:cond delay="0"/>
                                  </p:stCondLst>
                                  <p:childTnLst>
                                    <p:set>
                                      <p:cBhvr>
                                        <p:cTn id="151" dur="1" fill="hold">
                                          <p:stCondLst>
                                            <p:cond delay="0"/>
                                          </p:stCondLst>
                                        </p:cTn>
                                        <p:tgtEl>
                                          <p:spTgt spid="10346"/>
                                        </p:tgtEl>
                                        <p:attrNameLst>
                                          <p:attrName>style.visibility</p:attrName>
                                        </p:attrNameLst>
                                      </p:cBhvr>
                                      <p:to>
                                        <p:strVal val="visible"/>
                                      </p:to>
                                    </p:set>
                                    <p:animEffect transition="in" filter="wipe(left)">
                                      <p:cBhvr>
                                        <p:cTn id="152" dur="2000"/>
                                        <p:tgtEl>
                                          <p:spTgt spid="10346"/>
                                        </p:tgtEl>
                                      </p:cBhvr>
                                    </p:animEffect>
                                  </p:childTnLst>
                                </p:cTn>
                              </p:par>
                            </p:childTnLst>
                          </p:cTn>
                        </p:par>
                      </p:childTnLst>
                    </p:cTn>
                  </p:par>
                  <p:par>
                    <p:cTn id="153" fill="hold" nodeType="clickPar">
                      <p:stCondLst>
                        <p:cond delay="indefinite"/>
                      </p:stCondLst>
                      <p:childTnLst>
                        <p:par>
                          <p:cTn id="154" fill="hold" nodeType="withGroup">
                            <p:stCondLst>
                              <p:cond delay="0"/>
                            </p:stCondLst>
                            <p:childTnLst>
                              <p:par>
                                <p:cTn id="155" presetID="47" presetClass="entr" presetSubtype="0" fill="hold" nodeType="clickEffect">
                                  <p:stCondLst>
                                    <p:cond delay="0"/>
                                  </p:stCondLst>
                                  <p:childTnLst>
                                    <p:set>
                                      <p:cBhvr>
                                        <p:cTn id="156" dur="1" fill="hold">
                                          <p:stCondLst>
                                            <p:cond delay="0"/>
                                          </p:stCondLst>
                                        </p:cTn>
                                        <p:tgtEl>
                                          <p:spTgt spid="10376"/>
                                        </p:tgtEl>
                                        <p:attrNameLst>
                                          <p:attrName>style.visibility</p:attrName>
                                        </p:attrNameLst>
                                      </p:cBhvr>
                                      <p:to>
                                        <p:strVal val="visible"/>
                                      </p:to>
                                    </p:set>
                                    <p:animEffect transition="in" filter="fade">
                                      <p:cBhvr>
                                        <p:cTn id="157" dur="1000"/>
                                        <p:tgtEl>
                                          <p:spTgt spid="10376"/>
                                        </p:tgtEl>
                                      </p:cBhvr>
                                    </p:animEffect>
                                    <p:anim calcmode="lin" valueType="num">
                                      <p:cBhvr>
                                        <p:cTn id="158" dur="1000" fill="hold"/>
                                        <p:tgtEl>
                                          <p:spTgt spid="10376"/>
                                        </p:tgtEl>
                                        <p:attrNameLst>
                                          <p:attrName>ppt_x</p:attrName>
                                        </p:attrNameLst>
                                      </p:cBhvr>
                                      <p:tavLst>
                                        <p:tav tm="0">
                                          <p:val>
                                            <p:strVal val="#ppt_x"/>
                                          </p:val>
                                        </p:tav>
                                        <p:tav tm="100000">
                                          <p:val>
                                            <p:strVal val="#ppt_x"/>
                                          </p:val>
                                        </p:tav>
                                      </p:tavLst>
                                    </p:anim>
                                    <p:anim calcmode="lin" valueType="num">
                                      <p:cBhvr>
                                        <p:cTn id="159" dur="1000" fill="hold"/>
                                        <p:tgtEl>
                                          <p:spTgt spid="10376"/>
                                        </p:tgtEl>
                                        <p:attrNameLst>
                                          <p:attrName>ppt_y</p:attrName>
                                        </p:attrNameLst>
                                      </p:cBhvr>
                                      <p:tavLst>
                                        <p:tav tm="0">
                                          <p:val>
                                            <p:strVal val="#ppt_y-.1"/>
                                          </p:val>
                                        </p:tav>
                                        <p:tav tm="100000">
                                          <p:val>
                                            <p:strVal val="#ppt_y"/>
                                          </p:val>
                                        </p:tav>
                                      </p:tavLst>
                                    </p:anim>
                                  </p:childTnLst>
                                </p:cTn>
                              </p:par>
                              <p:par>
                                <p:cTn id="160" presetID="8" presetClass="entr" presetSubtype="16" fill="hold" grpId="0" nodeType="withEffect">
                                  <p:stCondLst>
                                    <p:cond delay="0"/>
                                  </p:stCondLst>
                                  <p:childTnLst>
                                    <p:set>
                                      <p:cBhvr>
                                        <p:cTn id="161" dur="1" fill="hold">
                                          <p:stCondLst>
                                            <p:cond delay="0"/>
                                          </p:stCondLst>
                                        </p:cTn>
                                        <p:tgtEl>
                                          <p:spTgt spid="10395"/>
                                        </p:tgtEl>
                                        <p:attrNameLst>
                                          <p:attrName>style.visibility</p:attrName>
                                        </p:attrNameLst>
                                      </p:cBhvr>
                                      <p:to>
                                        <p:strVal val="visible"/>
                                      </p:to>
                                    </p:set>
                                    <p:animEffect transition="in" filter="diamond(in)">
                                      <p:cBhvr>
                                        <p:cTn id="162" dur="2000"/>
                                        <p:tgtEl>
                                          <p:spTgt spid="10395"/>
                                        </p:tgtEl>
                                      </p:cBhvr>
                                    </p:animEffect>
                                  </p:childTnLst>
                                </p:cTn>
                              </p:par>
                            </p:childTnLst>
                          </p:cTn>
                        </p:par>
                      </p:childTnLst>
                    </p:cTn>
                  </p:par>
                  <p:par>
                    <p:cTn id="163" fill="hold" nodeType="clickPar">
                      <p:stCondLst>
                        <p:cond delay="indefinite"/>
                      </p:stCondLst>
                      <p:childTnLst>
                        <p:par>
                          <p:cTn id="164" fill="hold" nodeType="withGroup">
                            <p:stCondLst>
                              <p:cond delay="0"/>
                            </p:stCondLst>
                            <p:childTnLst>
                              <p:par>
                                <p:cTn id="165" presetID="22" presetClass="entr" presetSubtype="4" fill="hold" grpId="0" nodeType="clickEffect">
                                  <p:stCondLst>
                                    <p:cond delay="0"/>
                                  </p:stCondLst>
                                  <p:childTnLst>
                                    <p:set>
                                      <p:cBhvr>
                                        <p:cTn id="166" dur="1" fill="hold">
                                          <p:stCondLst>
                                            <p:cond delay="0"/>
                                          </p:stCondLst>
                                        </p:cTn>
                                        <p:tgtEl>
                                          <p:spTgt spid="10329"/>
                                        </p:tgtEl>
                                        <p:attrNameLst>
                                          <p:attrName>style.visibility</p:attrName>
                                        </p:attrNameLst>
                                      </p:cBhvr>
                                      <p:to>
                                        <p:strVal val="visible"/>
                                      </p:to>
                                    </p:set>
                                    <p:animEffect transition="in" filter="wipe(down)">
                                      <p:cBhvr>
                                        <p:cTn id="167" dur="2000"/>
                                        <p:tgtEl>
                                          <p:spTgt spid="10329"/>
                                        </p:tgtEl>
                                      </p:cBhvr>
                                    </p:animEffect>
                                  </p:childTnLst>
                                </p:cTn>
                              </p:par>
                              <p:par>
                                <p:cTn id="168" presetID="22" presetClass="entr" presetSubtype="1" fill="hold" grpId="0" nodeType="withEffect">
                                  <p:stCondLst>
                                    <p:cond delay="0"/>
                                  </p:stCondLst>
                                  <p:childTnLst>
                                    <p:set>
                                      <p:cBhvr>
                                        <p:cTn id="169" dur="1" fill="hold">
                                          <p:stCondLst>
                                            <p:cond delay="0"/>
                                          </p:stCondLst>
                                        </p:cTn>
                                        <p:tgtEl>
                                          <p:spTgt spid="10347"/>
                                        </p:tgtEl>
                                        <p:attrNameLst>
                                          <p:attrName>style.visibility</p:attrName>
                                        </p:attrNameLst>
                                      </p:cBhvr>
                                      <p:to>
                                        <p:strVal val="visible"/>
                                      </p:to>
                                    </p:set>
                                    <p:animEffect transition="in" filter="wipe(up)">
                                      <p:cBhvr>
                                        <p:cTn id="170" dur="2000"/>
                                        <p:tgtEl>
                                          <p:spTgt spid="10347"/>
                                        </p:tgtEl>
                                      </p:cBhvr>
                                    </p:animEffect>
                                  </p:childTnLst>
                                </p:cTn>
                              </p:par>
                            </p:childTnLst>
                          </p:cTn>
                        </p:par>
                        <p:par>
                          <p:cTn id="171" fill="hold" nodeType="afterGroup">
                            <p:stCondLst>
                              <p:cond delay="2000"/>
                            </p:stCondLst>
                            <p:childTnLst>
                              <p:par>
                                <p:cTn id="172" presetID="22" presetClass="entr" presetSubtype="8" fill="hold" grpId="0" nodeType="afterEffect">
                                  <p:stCondLst>
                                    <p:cond delay="0"/>
                                  </p:stCondLst>
                                  <p:childTnLst>
                                    <p:set>
                                      <p:cBhvr>
                                        <p:cTn id="173" dur="1" fill="hold">
                                          <p:stCondLst>
                                            <p:cond delay="0"/>
                                          </p:stCondLst>
                                        </p:cTn>
                                        <p:tgtEl>
                                          <p:spTgt spid="10348"/>
                                        </p:tgtEl>
                                        <p:attrNameLst>
                                          <p:attrName>style.visibility</p:attrName>
                                        </p:attrNameLst>
                                      </p:cBhvr>
                                      <p:to>
                                        <p:strVal val="visible"/>
                                      </p:to>
                                    </p:set>
                                    <p:animEffect transition="in" filter="wipe(left)">
                                      <p:cBhvr>
                                        <p:cTn id="174" dur="2000"/>
                                        <p:tgtEl>
                                          <p:spTgt spid="10348"/>
                                        </p:tgtEl>
                                      </p:cBhvr>
                                    </p:animEffect>
                                  </p:childTnLst>
                                </p:cTn>
                              </p:par>
                              <p:par>
                                <p:cTn id="175" presetID="22" presetClass="entr" presetSubtype="8" fill="hold" grpId="0" nodeType="withEffect">
                                  <p:stCondLst>
                                    <p:cond delay="0"/>
                                  </p:stCondLst>
                                  <p:childTnLst>
                                    <p:set>
                                      <p:cBhvr>
                                        <p:cTn id="176" dur="1" fill="hold">
                                          <p:stCondLst>
                                            <p:cond delay="0"/>
                                          </p:stCondLst>
                                        </p:cTn>
                                        <p:tgtEl>
                                          <p:spTgt spid="10330"/>
                                        </p:tgtEl>
                                        <p:attrNameLst>
                                          <p:attrName>style.visibility</p:attrName>
                                        </p:attrNameLst>
                                      </p:cBhvr>
                                      <p:to>
                                        <p:strVal val="visible"/>
                                      </p:to>
                                    </p:set>
                                    <p:animEffect transition="in" filter="wipe(left)">
                                      <p:cBhvr>
                                        <p:cTn id="177" dur="2000"/>
                                        <p:tgtEl>
                                          <p:spTgt spid="10330"/>
                                        </p:tgtEl>
                                      </p:cBhvr>
                                    </p:animEffect>
                                  </p:childTnLst>
                                </p:cTn>
                              </p:par>
                            </p:childTnLst>
                          </p:cTn>
                        </p:par>
                      </p:childTnLst>
                    </p:cTn>
                  </p:par>
                  <p:par>
                    <p:cTn id="178" fill="hold" nodeType="clickPar">
                      <p:stCondLst>
                        <p:cond delay="indefinite"/>
                      </p:stCondLst>
                      <p:childTnLst>
                        <p:par>
                          <p:cTn id="179" fill="hold" nodeType="withGroup">
                            <p:stCondLst>
                              <p:cond delay="0"/>
                            </p:stCondLst>
                            <p:childTnLst>
                              <p:par>
                                <p:cTn id="180" presetID="47" presetClass="entr" presetSubtype="0" fill="hold" nodeType="clickEffect">
                                  <p:stCondLst>
                                    <p:cond delay="0"/>
                                  </p:stCondLst>
                                  <p:childTnLst>
                                    <p:set>
                                      <p:cBhvr>
                                        <p:cTn id="181" dur="1" fill="hold">
                                          <p:stCondLst>
                                            <p:cond delay="0"/>
                                          </p:stCondLst>
                                        </p:cTn>
                                        <p:tgtEl>
                                          <p:spTgt spid="10377"/>
                                        </p:tgtEl>
                                        <p:attrNameLst>
                                          <p:attrName>style.visibility</p:attrName>
                                        </p:attrNameLst>
                                      </p:cBhvr>
                                      <p:to>
                                        <p:strVal val="visible"/>
                                      </p:to>
                                    </p:set>
                                    <p:animEffect transition="in" filter="fade">
                                      <p:cBhvr>
                                        <p:cTn id="182" dur="1000"/>
                                        <p:tgtEl>
                                          <p:spTgt spid="10377"/>
                                        </p:tgtEl>
                                      </p:cBhvr>
                                    </p:animEffect>
                                    <p:anim calcmode="lin" valueType="num">
                                      <p:cBhvr>
                                        <p:cTn id="183" dur="1000" fill="hold"/>
                                        <p:tgtEl>
                                          <p:spTgt spid="10377"/>
                                        </p:tgtEl>
                                        <p:attrNameLst>
                                          <p:attrName>ppt_x</p:attrName>
                                        </p:attrNameLst>
                                      </p:cBhvr>
                                      <p:tavLst>
                                        <p:tav tm="0">
                                          <p:val>
                                            <p:strVal val="#ppt_x"/>
                                          </p:val>
                                        </p:tav>
                                        <p:tav tm="100000">
                                          <p:val>
                                            <p:strVal val="#ppt_x"/>
                                          </p:val>
                                        </p:tav>
                                      </p:tavLst>
                                    </p:anim>
                                    <p:anim calcmode="lin" valueType="num">
                                      <p:cBhvr>
                                        <p:cTn id="184" dur="1000" fill="hold"/>
                                        <p:tgtEl>
                                          <p:spTgt spid="10377"/>
                                        </p:tgtEl>
                                        <p:attrNameLst>
                                          <p:attrName>ppt_y</p:attrName>
                                        </p:attrNameLst>
                                      </p:cBhvr>
                                      <p:tavLst>
                                        <p:tav tm="0">
                                          <p:val>
                                            <p:strVal val="#ppt_y-.1"/>
                                          </p:val>
                                        </p:tav>
                                        <p:tav tm="100000">
                                          <p:val>
                                            <p:strVal val="#ppt_y"/>
                                          </p:val>
                                        </p:tav>
                                      </p:tavLst>
                                    </p:anim>
                                  </p:childTnLst>
                                </p:cTn>
                              </p:par>
                              <p:par>
                                <p:cTn id="185" presetID="8" presetClass="entr" presetSubtype="16" fill="hold" grpId="0" nodeType="withEffect">
                                  <p:stCondLst>
                                    <p:cond delay="0"/>
                                  </p:stCondLst>
                                  <p:childTnLst>
                                    <p:set>
                                      <p:cBhvr>
                                        <p:cTn id="186" dur="1" fill="hold">
                                          <p:stCondLst>
                                            <p:cond delay="0"/>
                                          </p:stCondLst>
                                        </p:cTn>
                                        <p:tgtEl>
                                          <p:spTgt spid="10396"/>
                                        </p:tgtEl>
                                        <p:attrNameLst>
                                          <p:attrName>style.visibility</p:attrName>
                                        </p:attrNameLst>
                                      </p:cBhvr>
                                      <p:to>
                                        <p:strVal val="visible"/>
                                      </p:to>
                                    </p:set>
                                    <p:animEffect transition="in" filter="diamond(in)">
                                      <p:cBhvr>
                                        <p:cTn id="187" dur="2000"/>
                                        <p:tgtEl>
                                          <p:spTgt spid="10396"/>
                                        </p:tgtEl>
                                      </p:cBhvr>
                                    </p:animEffect>
                                  </p:childTnLst>
                                </p:cTn>
                              </p:par>
                            </p:childTnLst>
                          </p:cTn>
                        </p:par>
                      </p:childTnLst>
                    </p:cTn>
                  </p:par>
                  <p:par>
                    <p:cTn id="188" fill="hold" nodeType="clickPar">
                      <p:stCondLst>
                        <p:cond delay="indefinite"/>
                      </p:stCondLst>
                      <p:childTnLst>
                        <p:par>
                          <p:cTn id="189" fill="hold" nodeType="withGroup">
                            <p:stCondLst>
                              <p:cond delay="0"/>
                            </p:stCondLst>
                            <p:childTnLst>
                              <p:par>
                                <p:cTn id="190" presetID="22" presetClass="entr" presetSubtype="1" fill="hold" grpId="0" nodeType="clickEffect">
                                  <p:stCondLst>
                                    <p:cond delay="0"/>
                                  </p:stCondLst>
                                  <p:childTnLst>
                                    <p:set>
                                      <p:cBhvr>
                                        <p:cTn id="191" dur="1" fill="hold">
                                          <p:stCondLst>
                                            <p:cond delay="0"/>
                                          </p:stCondLst>
                                        </p:cTn>
                                        <p:tgtEl>
                                          <p:spTgt spid="10331"/>
                                        </p:tgtEl>
                                        <p:attrNameLst>
                                          <p:attrName>style.visibility</p:attrName>
                                        </p:attrNameLst>
                                      </p:cBhvr>
                                      <p:to>
                                        <p:strVal val="visible"/>
                                      </p:to>
                                    </p:set>
                                    <p:animEffect transition="in" filter="wipe(up)">
                                      <p:cBhvr>
                                        <p:cTn id="192" dur="2000"/>
                                        <p:tgtEl>
                                          <p:spTgt spid="10331"/>
                                        </p:tgtEl>
                                      </p:cBhvr>
                                    </p:animEffect>
                                  </p:childTnLst>
                                </p:cTn>
                              </p:par>
                            </p:childTnLst>
                          </p:cTn>
                        </p:par>
                        <p:par>
                          <p:cTn id="193" fill="hold" nodeType="afterGroup">
                            <p:stCondLst>
                              <p:cond delay="2000"/>
                            </p:stCondLst>
                            <p:childTnLst>
                              <p:par>
                                <p:cTn id="194" presetID="22" presetClass="entr" presetSubtype="8" fill="hold" grpId="0" nodeType="afterEffect">
                                  <p:stCondLst>
                                    <p:cond delay="0"/>
                                  </p:stCondLst>
                                  <p:childTnLst>
                                    <p:set>
                                      <p:cBhvr>
                                        <p:cTn id="195" dur="1" fill="hold">
                                          <p:stCondLst>
                                            <p:cond delay="0"/>
                                          </p:stCondLst>
                                        </p:cTn>
                                        <p:tgtEl>
                                          <p:spTgt spid="10332"/>
                                        </p:tgtEl>
                                        <p:attrNameLst>
                                          <p:attrName>style.visibility</p:attrName>
                                        </p:attrNameLst>
                                      </p:cBhvr>
                                      <p:to>
                                        <p:strVal val="visible"/>
                                      </p:to>
                                    </p:set>
                                    <p:animEffect transition="in" filter="wipe(left)">
                                      <p:cBhvr>
                                        <p:cTn id="196" dur="2000"/>
                                        <p:tgtEl>
                                          <p:spTgt spid="10332"/>
                                        </p:tgtEl>
                                      </p:cBhvr>
                                    </p:animEffect>
                                  </p:childTnLst>
                                </p:cTn>
                              </p:par>
                              <p:par>
                                <p:cTn id="197" presetID="22" presetClass="entr" presetSubtype="8" fill="hold" grpId="0" nodeType="withEffect">
                                  <p:stCondLst>
                                    <p:cond delay="0"/>
                                  </p:stCondLst>
                                  <p:childTnLst>
                                    <p:set>
                                      <p:cBhvr>
                                        <p:cTn id="198" dur="1" fill="hold">
                                          <p:stCondLst>
                                            <p:cond delay="0"/>
                                          </p:stCondLst>
                                        </p:cTn>
                                        <p:tgtEl>
                                          <p:spTgt spid="10349"/>
                                        </p:tgtEl>
                                        <p:attrNameLst>
                                          <p:attrName>style.visibility</p:attrName>
                                        </p:attrNameLst>
                                      </p:cBhvr>
                                      <p:to>
                                        <p:strVal val="visible"/>
                                      </p:to>
                                    </p:set>
                                    <p:animEffect transition="in" filter="wipe(left)">
                                      <p:cBhvr>
                                        <p:cTn id="199" dur="2000"/>
                                        <p:tgtEl>
                                          <p:spTgt spid="10349"/>
                                        </p:tgtEl>
                                      </p:cBhvr>
                                    </p:animEffect>
                                  </p:childTnLst>
                                </p:cTn>
                              </p:par>
                            </p:childTnLst>
                          </p:cTn>
                        </p:par>
                      </p:childTnLst>
                    </p:cTn>
                  </p:par>
                  <p:par>
                    <p:cTn id="200" fill="hold" nodeType="clickPar">
                      <p:stCondLst>
                        <p:cond delay="indefinite"/>
                      </p:stCondLst>
                      <p:childTnLst>
                        <p:par>
                          <p:cTn id="201" fill="hold" nodeType="withGroup">
                            <p:stCondLst>
                              <p:cond delay="0"/>
                            </p:stCondLst>
                            <p:childTnLst>
                              <p:par>
                                <p:cTn id="202" presetID="47" presetClass="entr" presetSubtype="0" fill="hold" nodeType="clickEffect">
                                  <p:stCondLst>
                                    <p:cond delay="0"/>
                                  </p:stCondLst>
                                  <p:childTnLst>
                                    <p:set>
                                      <p:cBhvr>
                                        <p:cTn id="203" dur="1" fill="hold">
                                          <p:stCondLst>
                                            <p:cond delay="0"/>
                                          </p:stCondLst>
                                        </p:cTn>
                                        <p:tgtEl>
                                          <p:spTgt spid="10378"/>
                                        </p:tgtEl>
                                        <p:attrNameLst>
                                          <p:attrName>style.visibility</p:attrName>
                                        </p:attrNameLst>
                                      </p:cBhvr>
                                      <p:to>
                                        <p:strVal val="visible"/>
                                      </p:to>
                                    </p:set>
                                    <p:animEffect transition="in" filter="fade">
                                      <p:cBhvr>
                                        <p:cTn id="204" dur="1000"/>
                                        <p:tgtEl>
                                          <p:spTgt spid="10378"/>
                                        </p:tgtEl>
                                      </p:cBhvr>
                                    </p:animEffect>
                                    <p:anim calcmode="lin" valueType="num">
                                      <p:cBhvr>
                                        <p:cTn id="205" dur="1000" fill="hold"/>
                                        <p:tgtEl>
                                          <p:spTgt spid="10378"/>
                                        </p:tgtEl>
                                        <p:attrNameLst>
                                          <p:attrName>ppt_x</p:attrName>
                                        </p:attrNameLst>
                                      </p:cBhvr>
                                      <p:tavLst>
                                        <p:tav tm="0">
                                          <p:val>
                                            <p:strVal val="#ppt_x"/>
                                          </p:val>
                                        </p:tav>
                                        <p:tav tm="100000">
                                          <p:val>
                                            <p:strVal val="#ppt_x"/>
                                          </p:val>
                                        </p:tav>
                                      </p:tavLst>
                                    </p:anim>
                                    <p:anim calcmode="lin" valueType="num">
                                      <p:cBhvr>
                                        <p:cTn id="206" dur="1000" fill="hold"/>
                                        <p:tgtEl>
                                          <p:spTgt spid="10378"/>
                                        </p:tgtEl>
                                        <p:attrNameLst>
                                          <p:attrName>ppt_y</p:attrName>
                                        </p:attrNameLst>
                                      </p:cBhvr>
                                      <p:tavLst>
                                        <p:tav tm="0">
                                          <p:val>
                                            <p:strVal val="#ppt_y-.1"/>
                                          </p:val>
                                        </p:tav>
                                        <p:tav tm="100000">
                                          <p:val>
                                            <p:strVal val="#ppt_y"/>
                                          </p:val>
                                        </p:tav>
                                      </p:tavLst>
                                    </p:anim>
                                  </p:childTnLst>
                                </p:cTn>
                              </p:par>
                              <p:par>
                                <p:cTn id="207" presetID="8" presetClass="entr" presetSubtype="16" fill="hold" grpId="0" nodeType="withEffect">
                                  <p:stCondLst>
                                    <p:cond delay="0"/>
                                  </p:stCondLst>
                                  <p:childTnLst>
                                    <p:set>
                                      <p:cBhvr>
                                        <p:cTn id="208" dur="1" fill="hold">
                                          <p:stCondLst>
                                            <p:cond delay="0"/>
                                          </p:stCondLst>
                                        </p:cTn>
                                        <p:tgtEl>
                                          <p:spTgt spid="10397"/>
                                        </p:tgtEl>
                                        <p:attrNameLst>
                                          <p:attrName>style.visibility</p:attrName>
                                        </p:attrNameLst>
                                      </p:cBhvr>
                                      <p:to>
                                        <p:strVal val="visible"/>
                                      </p:to>
                                    </p:set>
                                    <p:animEffect transition="in" filter="diamond(in)">
                                      <p:cBhvr>
                                        <p:cTn id="209" dur="2000"/>
                                        <p:tgtEl>
                                          <p:spTgt spid="10397"/>
                                        </p:tgtEl>
                                      </p:cBhvr>
                                    </p:animEffect>
                                  </p:childTnLst>
                                </p:cTn>
                              </p:par>
                            </p:childTnLst>
                          </p:cTn>
                        </p:par>
                      </p:childTnLst>
                    </p:cTn>
                  </p:par>
                  <p:par>
                    <p:cTn id="210" fill="hold" nodeType="clickPar">
                      <p:stCondLst>
                        <p:cond delay="indefinite"/>
                      </p:stCondLst>
                      <p:childTnLst>
                        <p:par>
                          <p:cTn id="211" fill="hold" nodeType="withGroup">
                            <p:stCondLst>
                              <p:cond delay="0"/>
                            </p:stCondLst>
                            <p:childTnLst>
                              <p:par>
                                <p:cTn id="212" presetID="22" presetClass="entr" presetSubtype="4" fill="hold" grpId="0" nodeType="clickEffect">
                                  <p:stCondLst>
                                    <p:cond delay="0"/>
                                  </p:stCondLst>
                                  <p:childTnLst>
                                    <p:set>
                                      <p:cBhvr>
                                        <p:cTn id="213" dur="1" fill="hold">
                                          <p:stCondLst>
                                            <p:cond delay="0"/>
                                          </p:stCondLst>
                                        </p:cTn>
                                        <p:tgtEl>
                                          <p:spTgt spid="10333"/>
                                        </p:tgtEl>
                                        <p:attrNameLst>
                                          <p:attrName>style.visibility</p:attrName>
                                        </p:attrNameLst>
                                      </p:cBhvr>
                                      <p:to>
                                        <p:strVal val="visible"/>
                                      </p:to>
                                    </p:set>
                                    <p:animEffect transition="in" filter="wipe(down)">
                                      <p:cBhvr>
                                        <p:cTn id="214" dur="2000"/>
                                        <p:tgtEl>
                                          <p:spTgt spid="10333"/>
                                        </p:tgtEl>
                                      </p:cBhvr>
                                    </p:animEffect>
                                  </p:childTnLst>
                                </p:cTn>
                              </p:par>
                            </p:childTnLst>
                          </p:cTn>
                        </p:par>
                        <p:par>
                          <p:cTn id="215" fill="hold" nodeType="afterGroup">
                            <p:stCondLst>
                              <p:cond delay="2000"/>
                            </p:stCondLst>
                            <p:childTnLst>
                              <p:par>
                                <p:cTn id="216" presetID="22" presetClass="entr" presetSubtype="8" fill="hold" grpId="0" nodeType="afterEffect">
                                  <p:stCondLst>
                                    <p:cond delay="0"/>
                                  </p:stCondLst>
                                  <p:childTnLst>
                                    <p:set>
                                      <p:cBhvr>
                                        <p:cTn id="217" dur="1" fill="hold">
                                          <p:stCondLst>
                                            <p:cond delay="0"/>
                                          </p:stCondLst>
                                        </p:cTn>
                                        <p:tgtEl>
                                          <p:spTgt spid="10334"/>
                                        </p:tgtEl>
                                        <p:attrNameLst>
                                          <p:attrName>style.visibility</p:attrName>
                                        </p:attrNameLst>
                                      </p:cBhvr>
                                      <p:to>
                                        <p:strVal val="visible"/>
                                      </p:to>
                                    </p:set>
                                    <p:animEffect transition="in" filter="wipe(left)">
                                      <p:cBhvr>
                                        <p:cTn id="218" dur="2000"/>
                                        <p:tgtEl>
                                          <p:spTgt spid="10334"/>
                                        </p:tgtEl>
                                      </p:cBhvr>
                                    </p:animEffect>
                                  </p:childTnLst>
                                </p:cTn>
                              </p:par>
                              <p:par>
                                <p:cTn id="219" presetID="22" presetClass="entr" presetSubtype="8" fill="hold" grpId="0" nodeType="withEffect">
                                  <p:stCondLst>
                                    <p:cond delay="0"/>
                                  </p:stCondLst>
                                  <p:childTnLst>
                                    <p:set>
                                      <p:cBhvr>
                                        <p:cTn id="220" dur="1" fill="hold">
                                          <p:stCondLst>
                                            <p:cond delay="0"/>
                                          </p:stCondLst>
                                        </p:cTn>
                                        <p:tgtEl>
                                          <p:spTgt spid="10350"/>
                                        </p:tgtEl>
                                        <p:attrNameLst>
                                          <p:attrName>style.visibility</p:attrName>
                                        </p:attrNameLst>
                                      </p:cBhvr>
                                      <p:to>
                                        <p:strVal val="visible"/>
                                      </p:to>
                                    </p:set>
                                    <p:animEffect transition="in" filter="wipe(left)">
                                      <p:cBhvr>
                                        <p:cTn id="221" dur="2000"/>
                                        <p:tgtEl>
                                          <p:spTgt spid="10350"/>
                                        </p:tgtEl>
                                      </p:cBhvr>
                                    </p:animEffect>
                                  </p:childTnLst>
                                </p:cTn>
                              </p:par>
                            </p:childTnLst>
                          </p:cTn>
                        </p:par>
                      </p:childTnLst>
                    </p:cTn>
                  </p:par>
                  <p:par>
                    <p:cTn id="222" fill="hold" nodeType="clickPar">
                      <p:stCondLst>
                        <p:cond delay="indefinite"/>
                      </p:stCondLst>
                      <p:childTnLst>
                        <p:par>
                          <p:cTn id="223" fill="hold" nodeType="withGroup">
                            <p:stCondLst>
                              <p:cond delay="0"/>
                            </p:stCondLst>
                            <p:childTnLst>
                              <p:par>
                                <p:cTn id="224" presetID="47" presetClass="entr" presetSubtype="0" fill="hold" nodeType="clickEffect">
                                  <p:stCondLst>
                                    <p:cond delay="0"/>
                                  </p:stCondLst>
                                  <p:childTnLst>
                                    <p:set>
                                      <p:cBhvr>
                                        <p:cTn id="225" dur="1" fill="hold">
                                          <p:stCondLst>
                                            <p:cond delay="0"/>
                                          </p:stCondLst>
                                        </p:cTn>
                                        <p:tgtEl>
                                          <p:spTgt spid="10379"/>
                                        </p:tgtEl>
                                        <p:attrNameLst>
                                          <p:attrName>style.visibility</p:attrName>
                                        </p:attrNameLst>
                                      </p:cBhvr>
                                      <p:to>
                                        <p:strVal val="visible"/>
                                      </p:to>
                                    </p:set>
                                    <p:animEffect transition="in" filter="fade">
                                      <p:cBhvr>
                                        <p:cTn id="226" dur="1000"/>
                                        <p:tgtEl>
                                          <p:spTgt spid="10379"/>
                                        </p:tgtEl>
                                      </p:cBhvr>
                                    </p:animEffect>
                                    <p:anim calcmode="lin" valueType="num">
                                      <p:cBhvr>
                                        <p:cTn id="227" dur="1000" fill="hold"/>
                                        <p:tgtEl>
                                          <p:spTgt spid="10379"/>
                                        </p:tgtEl>
                                        <p:attrNameLst>
                                          <p:attrName>ppt_x</p:attrName>
                                        </p:attrNameLst>
                                      </p:cBhvr>
                                      <p:tavLst>
                                        <p:tav tm="0">
                                          <p:val>
                                            <p:strVal val="#ppt_x"/>
                                          </p:val>
                                        </p:tav>
                                        <p:tav tm="100000">
                                          <p:val>
                                            <p:strVal val="#ppt_x"/>
                                          </p:val>
                                        </p:tav>
                                      </p:tavLst>
                                    </p:anim>
                                    <p:anim calcmode="lin" valueType="num">
                                      <p:cBhvr>
                                        <p:cTn id="228" dur="1000" fill="hold"/>
                                        <p:tgtEl>
                                          <p:spTgt spid="10379"/>
                                        </p:tgtEl>
                                        <p:attrNameLst>
                                          <p:attrName>ppt_y</p:attrName>
                                        </p:attrNameLst>
                                      </p:cBhvr>
                                      <p:tavLst>
                                        <p:tav tm="0">
                                          <p:val>
                                            <p:strVal val="#ppt_y-.1"/>
                                          </p:val>
                                        </p:tav>
                                        <p:tav tm="100000">
                                          <p:val>
                                            <p:strVal val="#ppt_y"/>
                                          </p:val>
                                        </p:tav>
                                      </p:tavLst>
                                    </p:anim>
                                  </p:childTnLst>
                                </p:cTn>
                              </p:par>
                              <p:par>
                                <p:cTn id="229" presetID="8" presetClass="entr" presetSubtype="16" fill="hold" grpId="0" nodeType="withEffect">
                                  <p:stCondLst>
                                    <p:cond delay="0"/>
                                  </p:stCondLst>
                                  <p:childTnLst>
                                    <p:set>
                                      <p:cBhvr>
                                        <p:cTn id="230" dur="1" fill="hold">
                                          <p:stCondLst>
                                            <p:cond delay="0"/>
                                          </p:stCondLst>
                                        </p:cTn>
                                        <p:tgtEl>
                                          <p:spTgt spid="10398"/>
                                        </p:tgtEl>
                                        <p:attrNameLst>
                                          <p:attrName>style.visibility</p:attrName>
                                        </p:attrNameLst>
                                      </p:cBhvr>
                                      <p:to>
                                        <p:strVal val="visible"/>
                                      </p:to>
                                    </p:set>
                                    <p:animEffect transition="in" filter="diamond(in)">
                                      <p:cBhvr>
                                        <p:cTn id="231" dur="2000"/>
                                        <p:tgtEl>
                                          <p:spTgt spid="10398"/>
                                        </p:tgtEl>
                                      </p:cBhvr>
                                    </p:animEffect>
                                  </p:childTnLst>
                                </p:cTn>
                              </p:par>
                            </p:childTnLst>
                          </p:cTn>
                        </p:par>
                      </p:childTnLst>
                    </p:cTn>
                  </p:par>
                  <p:par>
                    <p:cTn id="232" fill="hold" nodeType="clickPar">
                      <p:stCondLst>
                        <p:cond delay="indefinite"/>
                      </p:stCondLst>
                      <p:childTnLst>
                        <p:par>
                          <p:cTn id="233" fill="hold" nodeType="withGroup">
                            <p:stCondLst>
                              <p:cond delay="0"/>
                            </p:stCondLst>
                            <p:childTnLst>
                              <p:par>
                                <p:cTn id="234" presetID="22" presetClass="entr" presetSubtype="1" fill="hold" grpId="0" nodeType="clickEffect">
                                  <p:stCondLst>
                                    <p:cond delay="0"/>
                                  </p:stCondLst>
                                  <p:childTnLst>
                                    <p:set>
                                      <p:cBhvr>
                                        <p:cTn id="235" dur="1" fill="hold">
                                          <p:stCondLst>
                                            <p:cond delay="0"/>
                                          </p:stCondLst>
                                        </p:cTn>
                                        <p:tgtEl>
                                          <p:spTgt spid="10335"/>
                                        </p:tgtEl>
                                        <p:attrNameLst>
                                          <p:attrName>style.visibility</p:attrName>
                                        </p:attrNameLst>
                                      </p:cBhvr>
                                      <p:to>
                                        <p:strVal val="visible"/>
                                      </p:to>
                                    </p:set>
                                    <p:animEffect transition="in" filter="wipe(up)">
                                      <p:cBhvr>
                                        <p:cTn id="236" dur="2000"/>
                                        <p:tgtEl>
                                          <p:spTgt spid="10335"/>
                                        </p:tgtEl>
                                      </p:cBhvr>
                                    </p:animEffect>
                                  </p:childTnLst>
                                </p:cTn>
                              </p:par>
                              <p:par>
                                <p:cTn id="237" presetID="22" presetClass="entr" presetSubtype="4" fill="hold" grpId="0" nodeType="withEffect">
                                  <p:stCondLst>
                                    <p:cond delay="0"/>
                                  </p:stCondLst>
                                  <p:childTnLst>
                                    <p:set>
                                      <p:cBhvr>
                                        <p:cTn id="238" dur="1" fill="hold">
                                          <p:stCondLst>
                                            <p:cond delay="0"/>
                                          </p:stCondLst>
                                        </p:cTn>
                                        <p:tgtEl>
                                          <p:spTgt spid="10351"/>
                                        </p:tgtEl>
                                        <p:attrNameLst>
                                          <p:attrName>style.visibility</p:attrName>
                                        </p:attrNameLst>
                                      </p:cBhvr>
                                      <p:to>
                                        <p:strVal val="visible"/>
                                      </p:to>
                                    </p:set>
                                    <p:animEffect transition="in" filter="wipe(down)">
                                      <p:cBhvr>
                                        <p:cTn id="239" dur="2000"/>
                                        <p:tgtEl>
                                          <p:spTgt spid="10351"/>
                                        </p:tgtEl>
                                      </p:cBhvr>
                                    </p:animEffect>
                                  </p:childTnLst>
                                </p:cTn>
                              </p:par>
                            </p:childTnLst>
                          </p:cTn>
                        </p:par>
                        <p:par>
                          <p:cTn id="240" fill="hold" nodeType="afterGroup">
                            <p:stCondLst>
                              <p:cond delay="2000"/>
                            </p:stCondLst>
                            <p:childTnLst>
                              <p:par>
                                <p:cTn id="241" presetID="22" presetClass="entr" presetSubtype="8" fill="hold" grpId="0" nodeType="afterEffect">
                                  <p:stCondLst>
                                    <p:cond delay="0"/>
                                  </p:stCondLst>
                                  <p:childTnLst>
                                    <p:set>
                                      <p:cBhvr>
                                        <p:cTn id="242" dur="1" fill="hold">
                                          <p:stCondLst>
                                            <p:cond delay="0"/>
                                          </p:stCondLst>
                                        </p:cTn>
                                        <p:tgtEl>
                                          <p:spTgt spid="10352"/>
                                        </p:tgtEl>
                                        <p:attrNameLst>
                                          <p:attrName>style.visibility</p:attrName>
                                        </p:attrNameLst>
                                      </p:cBhvr>
                                      <p:to>
                                        <p:strVal val="visible"/>
                                      </p:to>
                                    </p:set>
                                    <p:animEffect transition="in" filter="wipe(left)">
                                      <p:cBhvr>
                                        <p:cTn id="243" dur="2000"/>
                                        <p:tgtEl>
                                          <p:spTgt spid="10352"/>
                                        </p:tgtEl>
                                      </p:cBhvr>
                                    </p:animEffect>
                                  </p:childTnLst>
                                </p:cTn>
                              </p:par>
                              <p:par>
                                <p:cTn id="244" presetID="22" presetClass="entr" presetSubtype="8" fill="hold" grpId="0" nodeType="withEffect">
                                  <p:stCondLst>
                                    <p:cond delay="0"/>
                                  </p:stCondLst>
                                  <p:childTnLst>
                                    <p:set>
                                      <p:cBhvr>
                                        <p:cTn id="245" dur="1" fill="hold">
                                          <p:stCondLst>
                                            <p:cond delay="0"/>
                                          </p:stCondLst>
                                        </p:cTn>
                                        <p:tgtEl>
                                          <p:spTgt spid="10336"/>
                                        </p:tgtEl>
                                        <p:attrNameLst>
                                          <p:attrName>style.visibility</p:attrName>
                                        </p:attrNameLst>
                                      </p:cBhvr>
                                      <p:to>
                                        <p:strVal val="visible"/>
                                      </p:to>
                                    </p:set>
                                    <p:animEffect transition="in" filter="wipe(left)">
                                      <p:cBhvr>
                                        <p:cTn id="246" dur="2000"/>
                                        <p:tgtEl>
                                          <p:spTgt spid="10336"/>
                                        </p:tgtEl>
                                      </p:cBhvr>
                                    </p:animEffect>
                                  </p:childTnLst>
                                </p:cTn>
                              </p:par>
                            </p:childTnLst>
                          </p:cTn>
                        </p:par>
                      </p:childTnLst>
                    </p:cTn>
                  </p:par>
                  <p:par>
                    <p:cTn id="247" fill="hold" nodeType="clickPar">
                      <p:stCondLst>
                        <p:cond delay="indefinite"/>
                      </p:stCondLst>
                      <p:childTnLst>
                        <p:par>
                          <p:cTn id="248" fill="hold" nodeType="withGroup">
                            <p:stCondLst>
                              <p:cond delay="0"/>
                            </p:stCondLst>
                            <p:childTnLst>
                              <p:par>
                                <p:cTn id="249" presetID="47" presetClass="entr" presetSubtype="0" fill="hold" nodeType="clickEffect">
                                  <p:stCondLst>
                                    <p:cond delay="0"/>
                                  </p:stCondLst>
                                  <p:childTnLst>
                                    <p:set>
                                      <p:cBhvr>
                                        <p:cTn id="250" dur="1" fill="hold">
                                          <p:stCondLst>
                                            <p:cond delay="0"/>
                                          </p:stCondLst>
                                        </p:cTn>
                                        <p:tgtEl>
                                          <p:spTgt spid="10380"/>
                                        </p:tgtEl>
                                        <p:attrNameLst>
                                          <p:attrName>style.visibility</p:attrName>
                                        </p:attrNameLst>
                                      </p:cBhvr>
                                      <p:to>
                                        <p:strVal val="visible"/>
                                      </p:to>
                                    </p:set>
                                    <p:animEffect transition="in" filter="fade">
                                      <p:cBhvr>
                                        <p:cTn id="251" dur="1000"/>
                                        <p:tgtEl>
                                          <p:spTgt spid="10380"/>
                                        </p:tgtEl>
                                      </p:cBhvr>
                                    </p:animEffect>
                                    <p:anim calcmode="lin" valueType="num">
                                      <p:cBhvr>
                                        <p:cTn id="252" dur="1000" fill="hold"/>
                                        <p:tgtEl>
                                          <p:spTgt spid="10380"/>
                                        </p:tgtEl>
                                        <p:attrNameLst>
                                          <p:attrName>ppt_x</p:attrName>
                                        </p:attrNameLst>
                                      </p:cBhvr>
                                      <p:tavLst>
                                        <p:tav tm="0">
                                          <p:val>
                                            <p:strVal val="#ppt_x"/>
                                          </p:val>
                                        </p:tav>
                                        <p:tav tm="100000">
                                          <p:val>
                                            <p:strVal val="#ppt_x"/>
                                          </p:val>
                                        </p:tav>
                                      </p:tavLst>
                                    </p:anim>
                                    <p:anim calcmode="lin" valueType="num">
                                      <p:cBhvr>
                                        <p:cTn id="253" dur="1000" fill="hold"/>
                                        <p:tgtEl>
                                          <p:spTgt spid="10380"/>
                                        </p:tgtEl>
                                        <p:attrNameLst>
                                          <p:attrName>ppt_y</p:attrName>
                                        </p:attrNameLst>
                                      </p:cBhvr>
                                      <p:tavLst>
                                        <p:tav tm="0">
                                          <p:val>
                                            <p:strVal val="#ppt_y-.1"/>
                                          </p:val>
                                        </p:tav>
                                        <p:tav tm="100000">
                                          <p:val>
                                            <p:strVal val="#ppt_y"/>
                                          </p:val>
                                        </p:tav>
                                      </p:tavLst>
                                    </p:anim>
                                  </p:childTnLst>
                                </p:cTn>
                              </p:par>
                              <p:par>
                                <p:cTn id="254" presetID="8" presetClass="entr" presetSubtype="16" fill="hold" grpId="0" nodeType="withEffect">
                                  <p:stCondLst>
                                    <p:cond delay="0"/>
                                  </p:stCondLst>
                                  <p:childTnLst>
                                    <p:set>
                                      <p:cBhvr>
                                        <p:cTn id="255" dur="1" fill="hold">
                                          <p:stCondLst>
                                            <p:cond delay="0"/>
                                          </p:stCondLst>
                                        </p:cTn>
                                        <p:tgtEl>
                                          <p:spTgt spid="10399"/>
                                        </p:tgtEl>
                                        <p:attrNameLst>
                                          <p:attrName>style.visibility</p:attrName>
                                        </p:attrNameLst>
                                      </p:cBhvr>
                                      <p:to>
                                        <p:strVal val="visible"/>
                                      </p:to>
                                    </p:set>
                                    <p:animEffect transition="in" filter="diamond(in)">
                                      <p:cBhvr>
                                        <p:cTn id="256" dur="2000"/>
                                        <p:tgtEl>
                                          <p:spTgt spid="10399"/>
                                        </p:tgtEl>
                                      </p:cBhvr>
                                    </p:animEffect>
                                  </p:childTnLst>
                                </p:cTn>
                              </p:par>
                            </p:childTnLst>
                          </p:cTn>
                        </p:par>
                      </p:childTnLst>
                    </p:cTn>
                  </p:par>
                  <p:par>
                    <p:cTn id="257" fill="hold" nodeType="clickPar">
                      <p:stCondLst>
                        <p:cond delay="indefinite"/>
                      </p:stCondLst>
                      <p:childTnLst>
                        <p:par>
                          <p:cTn id="258" fill="hold" nodeType="withGroup">
                            <p:stCondLst>
                              <p:cond delay="0"/>
                            </p:stCondLst>
                            <p:childTnLst>
                              <p:par>
                                <p:cTn id="259" presetID="22" presetClass="entr" presetSubtype="4" fill="hold" grpId="0" nodeType="clickEffect">
                                  <p:stCondLst>
                                    <p:cond delay="0"/>
                                  </p:stCondLst>
                                  <p:childTnLst>
                                    <p:set>
                                      <p:cBhvr>
                                        <p:cTn id="260" dur="1" fill="hold">
                                          <p:stCondLst>
                                            <p:cond delay="0"/>
                                          </p:stCondLst>
                                        </p:cTn>
                                        <p:tgtEl>
                                          <p:spTgt spid="10337"/>
                                        </p:tgtEl>
                                        <p:attrNameLst>
                                          <p:attrName>style.visibility</p:attrName>
                                        </p:attrNameLst>
                                      </p:cBhvr>
                                      <p:to>
                                        <p:strVal val="visible"/>
                                      </p:to>
                                    </p:set>
                                    <p:animEffect transition="in" filter="wipe(down)">
                                      <p:cBhvr>
                                        <p:cTn id="261" dur="2000"/>
                                        <p:tgtEl>
                                          <p:spTgt spid="10337"/>
                                        </p:tgtEl>
                                      </p:cBhvr>
                                    </p:animEffect>
                                  </p:childTnLst>
                                </p:cTn>
                              </p:par>
                            </p:childTnLst>
                          </p:cTn>
                        </p:par>
                        <p:par>
                          <p:cTn id="262" fill="hold" nodeType="afterGroup">
                            <p:stCondLst>
                              <p:cond delay="2000"/>
                            </p:stCondLst>
                            <p:childTnLst>
                              <p:par>
                                <p:cTn id="263" presetID="22" presetClass="entr" presetSubtype="8" fill="hold" grpId="0" nodeType="afterEffect">
                                  <p:stCondLst>
                                    <p:cond delay="0"/>
                                  </p:stCondLst>
                                  <p:childTnLst>
                                    <p:set>
                                      <p:cBhvr>
                                        <p:cTn id="264" dur="1" fill="hold">
                                          <p:stCondLst>
                                            <p:cond delay="0"/>
                                          </p:stCondLst>
                                        </p:cTn>
                                        <p:tgtEl>
                                          <p:spTgt spid="10338"/>
                                        </p:tgtEl>
                                        <p:attrNameLst>
                                          <p:attrName>style.visibility</p:attrName>
                                        </p:attrNameLst>
                                      </p:cBhvr>
                                      <p:to>
                                        <p:strVal val="visible"/>
                                      </p:to>
                                    </p:set>
                                    <p:animEffect transition="in" filter="wipe(left)">
                                      <p:cBhvr>
                                        <p:cTn id="265" dur="2000"/>
                                        <p:tgtEl>
                                          <p:spTgt spid="10338"/>
                                        </p:tgtEl>
                                      </p:cBhvr>
                                    </p:animEffect>
                                  </p:childTnLst>
                                </p:cTn>
                              </p:par>
                              <p:par>
                                <p:cTn id="266" presetID="22" presetClass="entr" presetSubtype="8" fill="hold" grpId="0" nodeType="withEffect">
                                  <p:stCondLst>
                                    <p:cond delay="0"/>
                                  </p:stCondLst>
                                  <p:childTnLst>
                                    <p:set>
                                      <p:cBhvr>
                                        <p:cTn id="267" dur="1" fill="hold">
                                          <p:stCondLst>
                                            <p:cond delay="0"/>
                                          </p:stCondLst>
                                        </p:cTn>
                                        <p:tgtEl>
                                          <p:spTgt spid="10353"/>
                                        </p:tgtEl>
                                        <p:attrNameLst>
                                          <p:attrName>style.visibility</p:attrName>
                                        </p:attrNameLst>
                                      </p:cBhvr>
                                      <p:to>
                                        <p:strVal val="visible"/>
                                      </p:to>
                                    </p:set>
                                    <p:animEffect transition="in" filter="wipe(left)">
                                      <p:cBhvr>
                                        <p:cTn id="268" dur="2000"/>
                                        <p:tgtEl>
                                          <p:spTgt spid="10353"/>
                                        </p:tgtEl>
                                      </p:cBhvr>
                                    </p:animEffect>
                                  </p:childTnLst>
                                </p:cTn>
                              </p:par>
                            </p:childTnLst>
                          </p:cTn>
                        </p:par>
                      </p:childTnLst>
                    </p:cTn>
                  </p:par>
                  <p:par>
                    <p:cTn id="269" fill="hold" nodeType="clickPar">
                      <p:stCondLst>
                        <p:cond delay="indefinite"/>
                      </p:stCondLst>
                      <p:childTnLst>
                        <p:par>
                          <p:cTn id="270" fill="hold" nodeType="withGroup">
                            <p:stCondLst>
                              <p:cond delay="0"/>
                            </p:stCondLst>
                            <p:childTnLst>
                              <p:par>
                                <p:cTn id="271" presetID="47" presetClass="entr" presetSubtype="0" fill="hold" nodeType="clickEffect">
                                  <p:stCondLst>
                                    <p:cond delay="0"/>
                                  </p:stCondLst>
                                  <p:childTnLst>
                                    <p:set>
                                      <p:cBhvr>
                                        <p:cTn id="272" dur="1" fill="hold">
                                          <p:stCondLst>
                                            <p:cond delay="0"/>
                                          </p:stCondLst>
                                        </p:cTn>
                                        <p:tgtEl>
                                          <p:spTgt spid="10382"/>
                                        </p:tgtEl>
                                        <p:attrNameLst>
                                          <p:attrName>style.visibility</p:attrName>
                                        </p:attrNameLst>
                                      </p:cBhvr>
                                      <p:to>
                                        <p:strVal val="visible"/>
                                      </p:to>
                                    </p:set>
                                    <p:animEffect transition="in" filter="fade">
                                      <p:cBhvr>
                                        <p:cTn id="273" dur="1000"/>
                                        <p:tgtEl>
                                          <p:spTgt spid="10382"/>
                                        </p:tgtEl>
                                      </p:cBhvr>
                                    </p:animEffect>
                                    <p:anim calcmode="lin" valueType="num">
                                      <p:cBhvr>
                                        <p:cTn id="274" dur="1000" fill="hold"/>
                                        <p:tgtEl>
                                          <p:spTgt spid="10382"/>
                                        </p:tgtEl>
                                        <p:attrNameLst>
                                          <p:attrName>ppt_x</p:attrName>
                                        </p:attrNameLst>
                                      </p:cBhvr>
                                      <p:tavLst>
                                        <p:tav tm="0">
                                          <p:val>
                                            <p:strVal val="#ppt_x"/>
                                          </p:val>
                                        </p:tav>
                                        <p:tav tm="100000">
                                          <p:val>
                                            <p:strVal val="#ppt_x"/>
                                          </p:val>
                                        </p:tav>
                                      </p:tavLst>
                                    </p:anim>
                                    <p:anim calcmode="lin" valueType="num">
                                      <p:cBhvr>
                                        <p:cTn id="275" dur="1000" fill="hold"/>
                                        <p:tgtEl>
                                          <p:spTgt spid="10382"/>
                                        </p:tgtEl>
                                        <p:attrNameLst>
                                          <p:attrName>ppt_y</p:attrName>
                                        </p:attrNameLst>
                                      </p:cBhvr>
                                      <p:tavLst>
                                        <p:tav tm="0">
                                          <p:val>
                                            <p:strVal val="#ppt_y-.1"/>
                                          </p:val>
                                        </p:tav>
                                        <p:tav tm="100000">
                                          <p:val>
                                            <p:strVal val="#ppt_y"/>
                                          </p:val>
                                        </p:tav>
                                      </p:tavLst>
                                    </p:anim>
                                  </p:childTnLst>
                                </p:cTn>
                              </p:par>
                              <p:par>
                                <p:cTn id="276" presetID="8" presetClass="entr" presetSubtype="16" fill="hold" grpId="0" nodeType="withEffect">
                                  <p:stCondLst>
                                    <p:cond delay="0"/>
                                  </p:stCondLst>
                                  <p:childTnLst>
                                    <p:set>
                                      <p:cBhvr>
                                        <p:cTn id="277" dur="1" fill="hold">
                                          <p:stCondLst>
                                            <p:cond delay="0"/>
                                          </p:stCondLst>
                                        </p:cTn>
                                        <p:tgtEl>
                                          <p:spTgt spid="10400"/>
                                        </p:tgtEl>
                                        <p:attrNameLst>
                                          <p:attrName>style.visibility</p:attrName>
                                        </p:attrNameLst>
                                      </p:cBhvr>
                                      <p:to>
                                        <p:strVal val="visible"/>
                                      </p:to>
                                    </p:set>
                                    <p:animEffect transition="in" filter="diamond(in)">
                                      <p:cBhvr>
                                        <p:cTn id="278" dur="2000"/>
                                        <p:tgtEl>
                                          <p:spTgt spid="10400"/>
                                        </p:tgtEl>
                                      </p:cBhvr>
                                    </p:animEffect>
                                  </p:childTnLst>
                                </p:cTn>
                              </p:par>
                            </p:childTnLst>
                          </p:cTn>
                        </p:par>
                      </p:childTnLst>
                    </p:cTn>
                  </p:par>
                  <p:par>
                    <p:cTn id="279" fill="hold" nodeType="clickPar">
                      <p:stCondLst>
                        <p:cond delay="indefinite"/>
                      </p:stCondLst>
                      <p:childTnLst>
                        <p:par>
                          <p:cTn id="280" fill="hold" nodeType="withGroup">
                            <p:stCondLst>
                              <p:cond delay="0"/>
                            </p:stCondLst>
                            <p:childTnLst>
                              <p:par>
                                <p:cTn id="281" presetID="22" presetClass="entr" presetSubtype="1" fill="hold" grpId="0" nodeType="clickEffect">
                                  <p:stCondLst>
                                    <p:cond delay="0"/>
                                  </p:stCondLst>
                                  <p:childTnLst>
                                    <p:set>
                                      <p:cBhvr>
                                        <p:cTn id="282" dur="1" fill="hold">
                                          <p:stCondLst>
                                            <p:cond delay="0"/>
                                          </p:stCondLst>
                                        </p:cTn>
                                        <p:tgtEl>
                                          <p:spTgt spid="10339"/>
                                        </p:tgtEl>
                                        <p:attrNameLst>
                                          <p:attrName>style.visibility</p:attrName>
                                        </p:attrNameLst>
                                      </p:cBhvr>
                                      <p:to>
                                        <p:strVal val="visible"/>
                                      </p:to>
                                    </p:set>
                                    <p:animEffect transition="in" filter="wipe(up)">
                                      <p:cBhvr>
                                        <p:cTn id="283" dur="2000"/>
                                        <p:tgtEl>
                                          <p:spTgt spid="10339"/>
                                        </p:tgtEl>
                                      </p:cBhvr>
                                    </p:animEffect>
                                  </p:childTnLst>
                                </p:cTn>
                              </p:par>
                              <p:par>
                                <p:cTn id="284" presetID="22" presetClass="entr" presetSubtype="1" fill="hold" grpId="0" nodeType="withEffect">
                                  <p:stCondLst>
                                    <p:cond delay="0"/>
                                  </p:stCondLst>
                                  <p:childTnLst>
                                    <p:set>
                                      <p:cBhvr>
                                        <p:cTn id="285" dur="1" fill="hold">
                                          <p:stCondLst>
                                            <p:cond delay="0"/>
                                          </p:stCondLst>
                                        </p:cTn>
                                        <p:tgtEl>
                                          <p:spTgt spid="10354"/>
                                        </p:tgtEl>
                                        <p:attrNameLst>
                                          <p:attrName>style.visibility</p:attrName>
                                        </p:attrNameLst>
                                      </p:cBhvr>
                                      <p:to>
                                        <p:strVal val="visible"/>
                                      </p:to>
                                    </p:set>
                                    <p:animEffect transition="in" filter="wipe(up)">
                                      <p:cBhvr>
                                        <p:cTn id="286" dur="2000"/>
                                        <p:tgtEl>
                                          <p:spTgt spid="10354"/>
                                        </p:tgtEl>
                                      </p:cBhvr>
                                    </p:animEffect>
                                  </p:childTnLst>
                                </p:cTn>
                              </p:par>
                            </p:childTnLst>
                          </p:cTn>
                        </p:par>
                        <p:par>
                          <p:cTn id="287" fill="hold" nodeType="afterGroup">
                            <p:stCondLst>
                              <p:cond delay="2000"/>
                            </p:stCondLst>
                            <p:childTnLst>
                              <p:par>
                                <p:cTn id="288" presetID="22" presetClass="entr" presetSubtype="8" fill="hold" grpId="0" nodeType="afterEffect">
                                  <p:stCondLst>
                                    <p:cond delay="0"/>
                                  </p:stCondLst>
                                  <p:childTnLst>
                                    <p:set>
                                      <p:cBhvr>
                                        <p:cTn id="289" dur="1" fill="hold">
                                          <p:stCondLst>
                                            <p:cond delay="0"/>
                                          </p:stCondLst>
                                        </p:cTn>
                                        <p:tgtEl>
                                          <p:spTgt spid="10355"/>
                                        </p:tgtEl>
                                        <p:attrNameLst>
                                          <p:attrName>style.visibility</p:attrName>
                                        </p:attrNameLst>
                                      </p:cBhvr>
                                      <p:to>
                                        <p:strVal val="visible"/>
                                      </p:to>
                                    </p:set>
                                    <p:animEffect transition="in" filter="wipe(left)">
                                      <p:cBhvr>
                                        <p:cTn id="290" dur="2000"/>
                                        <p:tgtEl>
                                          <p:spTgt spid="10355"/>
                                        </p:tgtEl>
                                      </p:cBhvr>
                                    </p:animEffect>
                                  </p:childTnLst>
                                </p:cTn>
                              </p:par>
                              <p:par>
                                <p:cTn id="291" presetID="22" presetClass="entr" presetSubtype="8" fill="hold" grpId="0" nodeType="withEffect">
                                  <p:stCondLst>
                                    <p:cond delay="0"/>
                                  </p:stCondLst>
                                  <p:childTnLst>
                                    <p:set>
                                      <p:cBhvr>
                                        <p:cTn id="292" dur="1" fill="hold">
                                          <p:stCondLst>
                                            <p:cond delay="0"/>
                                          </p:stCondLst>
                                        </p:cTn>
                                        <p:tgtEl>
                                          <p:spTgt spid="10340"/>
                                        </p:tgtEl>
                                        <p:attrNameLst>
                                          <p:attrName>style.visibility</p:attrName>
                                        </p:attrNameLst>
                                      </p:cBhvr>
                                      <p:to>
                                        <p:strVal val="visible"/>
                                      </p:to>
                                    </p:set>
                                    <p:animEffect transition="in" filter="wipe(left)">
                                      <p:cBhvr>
                                        <p:cTn id="293" dur="2000"/>
                                        <p:tgtEl>
                                          <p:spTgt spid="10340"/>
                                        </p:tgtEl>
                                      </p:cBhvr>
                                    </p:animEffect>
                                  </p:childTnLst>
                                </p:cTn>
                              </p:par>
                            </p:childTnLst>
                          </p:cTn>
                        </p:par>
                      </p:childTnLst>
                    </p:cTn>
                  </p:par>
                  <p:par>
                    <p:cTn id="294" fill="hold" nodeType="clickPar">
                      <p:stCondLst>
                        <p:cond delay="indefinite"/>
                      </p:stCondLst>
                      <p:childTnLst>
                        <p:par>
                          <p:cTn id="295" fill="hold" nodeType="withGroup">
                            <p:stCondLst>
                              <p:cond delay="0"/>
                            </p:stCondLst>
                            <p:childTnLst>
                              <p:par>
                                <p:cTn id="296" presetID="47" presetClass="entr" presetSubtype="0" fill="hold" nodeType="clickEffect">
                                  <p:stCondLst>
                                    <p:cond delay="0"/>
                                  </p:stCondLst>
                                  <p:childTnLst>
                                    <p:set>
                                      <p:cBhvr>
                                        <p:cTn id="297" dur="1" fill="hold">
                                          <p:stCondLst>
                                            <p:cond delay="0"/>
                                          </p:stCondLst>
                                        </p:cTn>
                                        <p:tgtEl>
                                          <p:spTgt spid="10381"/>
                                        </p:tgtEl>
                                        <p:attrNameLst>
                                          <p:attrName>style.visibility</p:attrName>
                                        </p:attrNameLst>
                                      </p:cBhvr>
                                      <p:to>
                                        <p:strVal val="visible"/>
                                      </p:to>
                                    </p:set>
                                    <p:animEffect transition="in" filter="fade">
                                      <p:cBhvr>
                                        <p:cTn id="298" dur="1000"/>
                                        <p:tgtEl>
                                          <p:spTgt spid="10381"/>
                                        </p:tgtEl>
                                      </p:cBhvr>
                                    </p:animEffect>
                                    <p:anim calcmode="lin" valueType="num">
                                      <p:cBhvr>
                                        <p:cTn id="299" dur="1000" fill="hold"/>
                                        <p:tgtEl>
                                          <p:spTgt spid="10381"/>
                                        </p:tgtEl>
                                        <p:attrNameLst>
                                          <p:attrName>ppt_x</p:attrName>
                                        </p:attrNameLst>
                                      </p:cBhvr>
                                      <p:tavLst>
                                        <p:tav tm="0">
                                          <p:val>
                                            <p:strVal val="#ppt_x"/>
                                          </p:val>
                                        </p:tav>
                                        <p:tav tm="100000">
                                          <p:val>
                                            <p:strVal val="#ppt_x"/>
                                          </p:val>
                                        </p:tav>
                                      </p:tavLst>
                                    </p:anim>
                                    <p:anim calcmode="lin" valueType="num">
                                      <p:cBhvr>
                                        <p:cTn id="300" dur="1000" fill="hold"/>
                                        <p:tgtEl>
                                          <p:spTgt spid="10381"/>
                                        </p:tgtEl>
                                        <p:attrNameLst>
                                          <p:attrName>ppt_y</p:attrName>
                                        </p:attrNameLst>
                                      </p:cBhvr>
                                      <p:tavLst>
                                        <p:tav tm="0">
                                          <p:val>
                                            <p:strVal val="#ppt_y-.1"/>
                                          </p:val>
                                        </p:tav>
                                        <p:tav tm="100000">
                                          <p:val>
                                            <p:strVal val="#ppt_y"/>
                                          </p:val>
                                        </p:tav>
                                      </p:tavLst>
                                    </p:anim>
                                  </p:childTnLst>
                                </p:cTn>
                              </p:par>
                            </p:childTnLst>
                          </p:cTn>
                        </p:par>
                      </p:childTnLst>
                    </p:cTn>
                  </p:par>
                  <p:par>
                    <p:cTn id="301" fill="hold" nodeType="clickPar">
                      <p:stCondLst>
                        <p:cond delay="indefinite"/>
                      </p:stCondLst>
                      <p:childTnLst>
                        <p:par>
                          <p:cTn id="302" fill="hold" nodeType="withGroup">
                            <p:stCondLst>
                              <p:cond delay="0"/>
                            </p:stCondLst>
                            <p:childTnLst>
                              <p:par>
                                <p:cTn id="303" presetID="22" presetClass="entr" presetSubtype="4" fill="hold" grpId="0" nodeType="clickEffect">
                                  <p:stCondLst>
                                    <p:cond delay="0"/>
                                  </p:stCondLst>
                                  <p:childTnLst>
                                    <p:set>
                                      <p:cBhvr>
                                        <p:cTn id="304" dur="1" fill="hold">
                                          <p:stCondLst>
                                            <p:cond delay="0"/>
                                          </p:stCondLst>
                                        </p:cTn>
                                        <p:tgtEl>
                                          <p:spTgt spid="10341"/>
                                        </p:tgtEl>
                                        <p:attrNameLst>
                                          <p:attrName>style.visibility</p:attrName>
                                        </p:attrNameLst>
                                      </p:cBhvr>
                                      <p:to>
                                        <p:strVal val="visible"/>
                                      </p:to>
                                    </p:set>
                                    <p:animEffect transition="in" filter="wipe(down)">
                                      <p:cBhvr>
                                        <p:cTn id="305" dur="2000"/>
                                        <p:tgtEl>
                                          <p:spTgt spid="10341"/>
                                        </p:tgtEl>
                                      </p:cBhvr>
                                    </p:animEffect>
                                  </p:childTnLst>
                                </p:cTn>
                              </p:par>
                              <p:par>
                                <p:cTn id="306" presetID="22" presetClass="entr" presetSubtype="4" fill="hold" grpId="0" nodeType="withEffect">
                                  <p:stCondLst>
                                    <p:cond delay="0"/>
                                  </p:stCondLst>
                                  <p:childTnLst>
                                    <p:set>
                                      <p:cBhvr>
                                        <p:cTn id="307" dur="1" fill="hold">
                                          <p:stCondLst>
                                            <p:cond delay="0"/>
                                          </p:stCondLst>
                                        </p:cTn>
                                        <p:tgtEl>
                                          <p:spTgt spid="10356"/>
                                        </p:tgtEl>
                                        <p:attrNameLst>
                                          <p:attrName>style.visibility</p:attrName>
                                        </p:attrNameLst>
                                      </p:cBhvr>
                                      <p:to>
                                        <p:strVal val="visible"/>
                                      </p:to>
                                    </p:set>
                                    <p:animEffect transition="in" filter="wipe(down)">
                                      <p:cBhvr>
                                        <p:cTn id="308" dur="2000"/>
                                        <p:tgtEl>
                                          <p:spTgt spid="10356"/>
                                        </p:tgtEl>
                                      </p:cBhvr>
                                    </p:animEffect>
                                  </p:childTnLst>
                                </p:cTn>
                              </p:par>
                            </p:childTnLst>
                          </p:cTn>
                        </p:par>
                        <p:par>
                          <p:cTn id="309" fill="hold" nodeType="afterGroup">
                            <p:stCondLst>
                              <p:cond delay="2000"/>
                            </p:stCondLst>
                            <p:childTnLst>
                              <p:par>
                                <p:cTn id="310" presetID="22" presetClass="entr" presetSubtype="8" fill="hold" grpId="0" nodeType="afterEffect">
                                  <p:stCondLst>
                                    <p:cond delay="0"/>
                                  </p:stCondLst>
                                  <p:childTnLst>
                                    <p:set>
                                      <p:cBhvr>
                                        <p:cTn id="311" dur="1" fill="hold">
                                          <p:stCondLst>
                                            <p:cond delay="0"/>
                                          </p:stCondLst>
                                        </p:cTn>
                                        <p:tgtEl>
                                          <p:spTgt spid="10357"/>
                                        </p:tgtEl>
                                        <p:attrNameLst>
                                          <p:attrName>style.visibility</p:attrName>
                                        </p:attrNameLst>
                                      </p:cBhvr>
                                      <p:to>
                                        <p:strVal val="visible"/>
                                      </p:to>
                                    </p:set>
                                    <p:animEffect transition="in" filter="wipe(left)">
                                      <p:cBhvr>
                                        <p:cTn id="312" dur="2000"/>
                                        <p:tgtEl>
                                          <p:spTgt spid="10357"/>
                                        </p:tgtEl>
                                      </p:cBhvr>
                                    </p:animEffect>
                                  </p:childTnLst>
                                </p:cTn>
                              </p:par>
                              <p:par>
                                <p:cTn id="313" presetID="22" presetClass="entr" presetSubtype="8" fill="hold" grpId="0" nodeType="withEffect">
                                  <p:stCondLst>
                                    <p:cond delay="0"/>
                                  </p:stCondLst>
                                  <p:childTnLst>
                                    <p:set>
                                      <p:cBhvr>
                                        <p:cTn id="314" dur="1" fill="hold">
                                          <p:stCondLst>
                                            <p:cond delay="0"/>
                                          </p:stCondLst>
                                        </p:cTn>
                                        <p:tgtEl>
                                          <p:spTgt spid="10342"/>
                                        </p:tgtEl>
                                        <p:attrNameLst>
                                          <p:attrName>style.visibility</p:attrName>
                                        </p:attrNameLst>
                                      </p:cBhvr>
                                      <p:to>
                                        <p:strVal val="visible"/>
                                      </p:to>
                                    </p:set>
                                    <p:animEffect transition="in" filter="wipe(left)">
                                      <p:cBhvr>
                                        <p:cTn id="315" dur="2000"/>
                                        <p:tgtEl>
                                          <p:spTgt spid="10342"/>
                                        </p:tgtEl>
                                      </p:cBhvr>
                                    </p:animEffect>
                                  </p:childTnLst>
                                </p:cTn>
                              </p:par>
                            </p:childTnLst>
                          </p:cTn>
                        </p:par>
                      </p:childTnLst>
                    </p:cTn>
                  </p:par>
                  <p:par>
                    <p:cTn id="316" fill="hold" nodeType="clickPar">
                      <p:stCondLst>
                        <p:cond delay="indefinite"/>
                      </p:stCondLst>
                      <p:childTnLst>
                        <p:par>
                          <p:cTn id="317" fill="hold" nodeType="withGroup">
                            <p:stCondLst>
                              <p:cond delay="0"/>
                            </p:stCondLst>
                            <p:childTnLst>
                              <p:par>
                                <p:cTn id="318" presetID="22" presetClass="entr" presetSubtype="8" fill="hold" grpId="0" nodeType="clickEffect">
                                  <p:stCondLst>
                                    <p:cond delay="0"/>
                                  </p:stCondLst>
                                  <p:childTnLst>
                                    <p:set>
                                      <p:cBhvr>
                                        <p:cTn id="319" dur="1" fill="hold">
                                          <p:stCondLst>
                                            <p:cond delay="0"/>
                                          </p:stCondLst>
                                        </p:cTn>
                                        <p:tgtEl>
                                          <p:spTgt spid="10358"/>
                                        </p:tgtEl>
                                        <p:attrNameLst>
                                          <p:attrName>style.visibility</p:attrName>
                                        </p:attrNameLst>
                                      </p:cBhvr>
                                      <p:to>
                                        <p:strVal val="visible"/>
                                      </p:to>
                                    </p:set>
                                    <p:animEffect transition="in" filter="wipe(left)">
                                      <p:cBhvr>
                                        <p:cTn id="320" dur="2000"/>
                                        <p:tgtEl>
                                          <p:spTgt spid="10358"/>
                                        </p:tgtEl>
                                      </p:cBhvr>
                                    </p:animEffect>
                                  </p:childTnLst>
                                </p:cTn>
                              </p:par>
                            </p:childTnLst>
                          </p:cTn>
                        </p:par>
                      </p:childTnLst>
                    </p:cTn>
                  </p:par>
                  <p:par>
                    <p:cTn id="321" fill="hold" nodeType="clickPar">
                      <p:stCondLst>
                        <p:cond delay="indefinite"/>
                      </p:stCondLst>
                      <p:childTnLst>
                        <p:par>
                          <p:cTn id="322" fill="hold" nodeType="withGroup">
                            <p:stCondLst>
                              <p:cond delay="0"/>
                            </p:stCondLst>
                            <p:childTnLst>
                              <p:par>
                                <p:cTn id="323" presetID="22" presetClass="entr" presetSubtype="4" fill="hold" grpId="0" nodeType="clickEffect">
                                  <p:stCondLst>
                                    <p:cond delay="0"/>
                                  </p:stCondLst>
                                  <p:childTnLst>
                                    <p:set>
                                      <p:cBhvr>
                                        <p:cTn id="324" dur="1" fill="hold">
                                          <p:stCondLst>
                                            <p:cond delay="0"/>
                                          </p:stCondLst>
                                        </p:cTn>
                                        <p:tgtEl>
                                          <p:spTgt spid="10359"/>
                                        </p:tgtEl>
                                        <p:attrNameLst>
                                          <p:attrName>style.visibility</p:attrName>
                                        </p:attrNameLst>
                                      </p:cBhvr>
                                      <p:to>
                                        <p:strVal val="visible"/>
                                      </p:to>
                                    </p:set>
                                    <p:animEffect transition="in" filter="wipe(down)">
                                      <p:cBhvr>
                                        <p:cTn id="325" dur="2000"/>
                                        <p:tgtEl>
                                          <p:spTgt spid="10359"/>
                                        </p:tgtEl>
                                      </p:cBhvr>
                                    </p:animEffect>
                                  </p:childTnLst>
                                </p:cTn>
                              </p:par>
                            </p:childTnLst>
                          </p:cTn>
                        </p:par>
                        <p:par>
                          <p:cTn id="326" fill="hold" nodeType="afterGroup">
                            <p:stCondLst>
                              <p:cond delay="2000"/>
                            </p:stCondLst>
                            <p:childTnLst>
                              <p:par>
                                <p:cTn id="327" presetID="22" presetClass="entr" presetSubtype="8" fill="hold" grpId="0" nodeType="afterEffect">
                                  <p:stCondLst>
                                    <p:cond delay="0"/>
                                  </p:stCondLst>
                                  <p:childTnLst>
                                    <p:set>
                                      <p:cBhvr>
                                        <p:cTn id="328" dur="1" fill="hold">
                                          <p:stCondLst>
                                            <p:cond delay="0"/>
                                          </p:stCondLst>
                                        </p:cTn>
                                        <p:tgtEl>
                                          <p:spTgt spid="10360"/>
                                        </p:tgtEl>
                                        <p:attrNameLst>
                                          <p:attrName>style.visibility</p:attrName>
                                        </p:attrNameLst>
                                      </p:cBhvr>
                                      <p:to>
                                        <p:strVal val="visible"/>
                                      </p:to>
                                    </p:set>
                                    <p:animEffect transition="in" filter="wipe(left)">
                                      <p:cBhvr>
                                        <p:cTn id="329" dur="2000"/>
                                        <p:tgtEl>
                                          <p:spTgt spid="10360"/>
                                        </p:tgtEl>
                                      </p:cBhvr>
                                    </p:animEffect>
                                  </p:childTnLst>
                                </p:cTn>
                              </p:par>
                            </p:childTnLst>
                          </p:cTn>
                        </p:par>
                      </p:childTnLst>
                    </p:cTn>
                  </p:par>
                  <p:par>
                    <p:cTn id="330" fill="hold" nodeType="clickPar">
                      <p:stCondLst>
                        <p:cond delay="indefinite"/>
                      </p:stCondLst>
                      <p:childTnLst>
                        <p:par>
                          <p:cTn id="331" fill="hold" nodeType="withGroup">
                            <p:stCondLst>
                              <p:cond delay="0"/>
                            </p:stCondLst>
                            <p:childTnLst>
                              <p:par>
                                <p:cTn id="332" presetID="22" presetClass="entr" presetSubtype="8" fill="hold" grpId="0" nodeType="clickEffect">
                                  <p:stCondLst>
                                    <p:cond delay="0"/>
                                  </p:stCondLst>
                                  <p:childTnLst>
                                    <p:set>
                                      <p:cBhvr>
                                        <p:cTn id="333" dur="1" fill="hold">
                                          <p:stCondLst>
                                            <p:cond delay="0"/>
                                          </p:stCondLst>
                                        </p:cTn>
                                        <p:tgtEl>
                                          <p:spTgt spid="10361"/>
                                        </p:tgtEl>
                                        <p:attrNameLst>
                                          <p:attrName>style.visibility</p:attrName>
                                        </p:attrNameLst>
                                      </p:cBhvr>
                                      <p:to>
                                        <p:strVal val="visible"/>
                                      </p:to>
                                    </p:set>
                                    <p:animEffect transition="in" filter="wipe(left)">
                                      <p:cBhvr>
                                        <p:cTn id="334" dur="2000"/>
                                        <p:tgtEl>
                                          <p:spTgt spid="10361"/>
                                        </p:tgtEl>
                                      </p:cBhvr>
                                    </p:animEffect>
                                  </p:childTnLst>
                                </p:cTn>
                              </p:par>
                            </p:childTnLst>
                          </p:cTn>
                        </p:par>
                      </p:childTnLst>
                    </p:cTn>
                  </p:par>
                  <p:par>
                    <p:cTn id="335" fill="hold" nodeType="clickPar">
                      <p:stCondLst>
                        <p:cond delay="indefinite"/>
                      </p:stCondLst>
                      <p:childTnLst>
                        <p:par>
                          <p:cTn id="336" fill="hold" nodeType="withGroup">
                            <p:stCondLst>
                              <p:cond delay="0"/>
                            </p:stCondLst>
                            <p:childTnLst>
                              <p:par>
                                <p:cTn id="337" presetID="22" presetClass="entr" presetSubtype="1" fill="hold" grpId="0" nodeType="clickEffect">
                                  <p:stCondLst>
                                    <p:cond delay="0"/>
                                  </p:stCondLst>
                                  <p:childTnLst>
                                    <p:set>
                                      <p:cBhvr>
                                        <p:cTn id="338" dur="1" fill="hold">
                                          <p:stCondLst>
                                            <p:cond delay="0"/>
                                          </p:stCondLst>
                                        </p:cTn>
                                        <p:tgtEl>
                                          <p:spTgt spid="10362"/>
                                        </p:tgtEl>
                                        <p:attrNameLst>
                                          <p:attrName>style.visibility</p:attrName>
                                        </p:attrNameLst>
                                      </p:cBhvr>
                                      <p:to>
                                        <p:strVal val="visible"/>
                                      </p:to>
                                    </p:set>
                                    <p:animEffect transition="in" filter="wipe(up)">
                                      <p:cBhvr>
                                        <p:cTn id="339" dur="2000"/>
                                        <p:tgtEl>
                                          <p:spTgt spid="10362"/>
                                        </p:tgtEl>
                                      </p:cBhvr>
                                    </p:animEffect>
                                  </p:childTnLst>
                                </p:cTn>
                              </p:par>
                            </p:childTnLst>
                          </p:cTn>
                        </p:par>
                        <p:par>
                          <p:cTn id="340" fill="hold" nodeType="afterGroup">
                            <p:stCondLst>
                              <p:cond delay="2000"/>
                            </p:stCondLst>
                            <p:childTnLst>
                              <p:par>
                                <p:cTn id="341" presetID="22" presetClass="entr" presetSubtype="8" fill="hold" grpId="0" nodeType="afterEffect">
                                  <p:stCondLst>
                                    <p:cond delay="0"/>
                                  </p:stCondLst>
                                  <p:childTnLst>
                                    <p:set>
                                      <p:cBhvr>
                                        <p:cTn id="342" dur="1" fill="hold">
                                          <p:stCondLst>
                                            <p:cond delay="0"/>
                                          </p:stCondLst>
                                        </p:cTn>
                                        <p:tgtEl>
                                          <p:spTgt spid="10363"/>
                                        </p:tgtEl>
                                        <p:attrNameLst>
                                          <p:attrName>style.visibility</p:attrName>
                                        </p:attrNameLst>
                                      </p:cBhvr>
                                      <p:to>
                                        <p:strVal val="visible"/>
                                      </p:to>
                                    </p:set>
                                    <p:animEffect transition="in" filter="wipe(left)">
                                      <p:cBhvr>
                                        <p:cTn id="343" dur="2000"/>
                                        <p:tgtEl>
                                          <p:spTgt spid="10363"/>
                                        </p:tgtEl>
                                      </p:cBhvr>
                                    </p:animEffect>
                                  </p:childTnLst>
                                </p:cTn>
                              </p:par>
                            </p:childTnLst>
                          </p:cTn>
                        </p:par>
                      </p:childTnLst>
                    </p:cTn>
                  </p:par>
                  <p:par>
                    <p:cTn id="344" fill="hold" nodeType="clickPar">
                      <p:stCondLst>
                        <p:cond delay="indefinite"/>
                      </p:stCondLst>
                      <p:childTnLst>
                        <p:par>
                          <p:cTn id="345" fill="hold" nodeType="withGroup">
                            <p:stCondLst>
                              <p:cond delay="0"/>
                            </p:stCondLst>
                            <p:childTnLst>
                              <p:par>
                                <p:cTn id="346" presetID="22" presetClass="entr" presetSubtype="4" fill="hold" grpId="0" nodeType="clickEffect">
                                  <p:stCondLst>
                                    <p:cond delay="0"/>
                                  </p:stCondLst>
                                  <p:childTnLst>
                                    <p:set>
                                      <p:cBhvr>
                                        <p:cTn id="347" dur="1" fill="hold">
                                          <p:stCondLst>
                                            <p:cond delay="0"/>
                                          </p:stCondLst>
                                        </p:cTn>
                                        <p:tgtEl>
                                          <p:spTgt spid="10364"/>
                                        </p:tgtEl>
                                        <p:attrNameLst>
                                          <p:attrName>style.visibility</p:attrName>
                                        </p:attrNameLst>
                                      </p:cBhvr>
                                      <p:to>
                                        <p:strVal val="visible"/>
                                      </p:to>
                                    </p:set>
                                    <p:animEffect transition="in" filter="wipe(down)">
                                      <p:cBhvr>
                                        <p:cTn id="348" dur="2000"/>
                                        <p:tgtEl>
                                          <p:spTgt spid="10364"/>
                                        </p:tgtEl>
                                      </p:cBhvr>
                                    </p:animEffect>
                                  </p:childTnLst>
                                </p:cTn>
                              </p:par>
                            </p:childTnLst>
                          </p:cTn>
                        </p:par>
                        <p:par>
                          <p:cTn id="349" fill="hold" nodeType="afterGroup">
                            <p:stCondLst>
                              <p:cond delay="2000"/>
                            </p:stCondLst>
                            <p:childTnLst>
                              <p:par>
                                <p:cTn id="350" presetID="22" presetClass="entr" presetSubtype="8" fill="hold" grpId="0" nodeType="afterEffect">
                                  <p:stCondLst>
                                    <p:cond delay="0"/>
                                  </p:stCondLst>
                                  <p:childTnLst>
                                    <p:set>
                                      <p:cBhvr>
                                        <p:cTn id="351" dur="1" fill="hold">
                                          <p:stCondLst>
                                            <p:cond delay="0"/>
                                          </p:stCondLst>
                                        </p:cTn>
                                        <p:tgtEl>
                                          <p:spTgt spid="10365"/>
                                        </p:tgtEl>
                                        <p:attrNameLst>
                                          <p:attrName>style.visibility</p:attrName>
                                        </p:attrNameLst>
                                      </p:cBhvr>
                                      <p:to>
                                        <p:strVal val="visible"/>
                                      </p:to>
                                    </p:set>
                                    <p:animEffect transition="in" filter="wipe(left)">
                                      <p:cBhvr>
                                        <p:cTn id="352" dur="2000"/>
                                        <p:tgtEl>
                                          <p:spTgt spid="10365"/>
                                        </p:tgtEl>
                                      </p:cBhvr>
                                    </p:animEffect>
                                  </p:childTnLst>
                                </p:cTn>
                              </p:par>
                            </p:childTnLst>
                          </p:cTn>
                        </p:par>
                      </p:childTnLst>
                    </p:cTn>
                  </p:par>
                  <p:par>
                    <p:cTn id="353" fill="hold" nodeType="clickPar">
                      <p:stCondLst>
                        <p:cond delay="indefinite"/>
                      </p:stCondLst>
                      <p:childTnLst>
                        <p:par>
                          <p:cTn id="354" fill="hold" nodeType="withGroup">
                            <p:stCondLst>
                              <p:cond delay="0"/>
                            </p:stCondLst>
                            <p:childTnLst>
                              <p:par>
                                <p:cTn id="355" presetID="22" presetClass="entr" presetSubtype="8" fill="hold" grpId="0" nodeType="clickEffect">
                                  <p:stCondLst>
                                    <p:cond delay="0"/>
                                  </p:stCondLst>
                                  <p:childTnLst>
                                    <p:set>
                                      <p:cBhvr>
                                        <p:cTn id="356" dur="1" fill="hold">
                                          <p:stCondLst>
                                            <p:cond delay="0"/>
                                          </p:stCondLst>
                                        </p:cTn>
                                        <p:tgtEl>
                                          <p:spTgt spid="10366"/>
                                        </p:tgtEl>
                                        <p:attrNameLst>
                                          <p:attrName>style.visibility</p:attrName>
                                        </p:attrNameLst>
                                      </p:cBhvr>
                                      <p:to>
                                        <p:strVal val="visible"/>
                                      </p:to>
                                    </p:set>
                                    <p:animEffect transition="in" filter="wipe(left)">
                                      <p:cBhvr>
                                        <p:cTn id="357" dur="2000"/>
                                        <p:tgtEl>
                                          <p:spTgt spid="10366"/>
                                        </p:tgtEl>
                                      </p:cBhvr>
                                    </p:animEffect>
                                  </p:childTnLst>
                                </p:cTn>
                              </p:par>
                            </p:childTnLst>
                          </p:cTn>
                        </p:par>
                      </p:childTnLst>
                    </p:cTn>
                  </p:par>
                  <p:par>
                    <p:cTn id="358" fill="hold" nodeType="clickPar">
                      <p:stCondLst>
                        <p:cond delay="indefinite"/>
                      </p:stCondLst>
                      <p:childTnLst>
                        <p:par>
                          <p:cTn id="359" fill="hold" nodeType="withGroup">
                            <p:stCondLst>
                              <p:cond delay="0"/>
                            </p:stCondLst>
                            <p:childTnLst>
                              <p:par>
                                <p:cTn id="360" presetID="22" presetClass="entr" presetSubtype="8" fill="hold" grpId="0" nodeType="clickEffect">
                                  <p:stCondLst>
                                    <p:cond delay="0"/>
                                  </p:stCondLst>
                                  <p:childTnLst>
                                    <p:set>
                                      <p:cBhvr>
                                        <p:cTn id="361" dur="1" fill="hold">
                                          <p:stCondLst>
                                            <p:cond delay="0"/>
                                          </p:stCondLst>
                                        </p:cTn>
                                        <p:tgtEl>
                                          <p:spTgt spid="10367"/>
                                        </p:tgtEl>
                                        <p:attrNameLst>
                                          <p:attrName>style.visibility</p:attrName>
                                        </p:attrNameLst>
                                      </p:cBhvr>
                                      <p:to>
                                        <p:strVal val="visible"/>
                                      </p:to>
                                    </p:set>
                                    <p:animEffect transition="in" filter="wipe(left)">
                                      <p:cBhvr>
                                        <p:cTn id="362" dur="2000"/>
                                        <p:tgtEl>
                                          <p:spTgt spid="10367"/>
                                        </p:tgtEl>
                                      </p:cBhvr>
                                    </p:animEffect>
                                  </p:childTnLst>
                                </p:cTn>
                              </p:par>
                            </p:childTnLst>
                          </p:cTn>
                        </p:par>
                      </p:childTnLst>
                    </p:cTn>
                  </p:par>
                  <p:par>
                    <p:cTn id="363" fill="hold" nodeType="clickPar">
                      <p:stCondLst>
                        <p:cond delay="indefinite"/>
                      </p:stCondLst>
                      <p:childTnLst>
                        <p:par>
                          <p:cTn id="364" fill="hold" nodeType="withGroup">
                            <p:stCondLst>
                              <p:cond delay="0"/>
                            </p:stCondLst>
                            <p:childTnLst>
                              <p:par>
                                <p:cTn id="365" presetID="22" presetClass="entr" presetSubtype="8" fill="hold" grpId="0" nodeType="clickEffect">
                                  <p:stCondLst>
                                    <p:cond delay="0"/>
                                  </p:stCondLst>
                                  <p:childTnLst>
                                    <p:set>
                                      <p:cBhvr>
                                        <p:cTn id="366" dur="1" fill="hold">
                                          <p:stCondLst>
                                            <p:cond delay="0"/>
                                          </p:stCondLst>
                                        </p:cTn>
                                        <p:tgtEl>
                                          <p:spTgt spid="10368"/>
                                        </p:tgtEl>
                                        <p:attrNameLst>
                                          <p:attrName>style.visibility</p:attrName>
                                        </p:attrNameLst>
                                      </p:cBhvr>
                                      <p:to>
                                        <p:strVal val="visible"/>
                                      </p:to>
                                    </p:set>
                                    <p:animEffect transition="in" filter="wipe(left)">
                                      <p:cBhvr>
                                        <p:cTn id="367" dur="2000"/>
                                        <p:tgtEl>
                                          <p:spTgt spid="10368"/>
                                        </p:tgtEl>
                                      </p:cBhvr>
                                    </p:animEffect>
                                  </p:childTnLst>
                                </p:cTn>
                              </p:par>
                            </p:childTnLst>
                          </p:cTn>
                        </p:par>
                      </p:childTnLst>
                    </p:cTn>
                  </p:par>
                  <p:par>
                    <p:cTn id="368" fill="hold" nodeType="clickPar">
                      <p:stCondLst>
                        <p:cond delay="indefinite"/>
                      </p:stCondLst>
                      <p:childTnLst>
                        <p:par>
                          <p:cTn id="369" fill="hold" nodeType="withGroup">
                            <p:stCondLst>
                              <p:cond delay="0"/>
                            </p:stCondLst>
                            <p:childTnLst>
                              <p:par>
                                <p:cTn id="370" presetID="22" presetClass="entr" presetSubtype="1" fill="hold" grpId="0" nodeType="clickEffect">
                                  <p:stCondLst>
                                    <p:cond delay="0"/>
                                  </p:stCondLst>
                                  <p:childTnLst>
                                    <p:set>
                                      <p:cBhvr>
                                        <p:cTn id="371" dur="1" fill="hold">
                                          <p:stCondLst>
                                            <p:cond delay="0"/>
                                          </p:stCondLst>
                                        </p:cTn>
                                        <p:tgtEl>
                                          <p:spTgt spid="10369"/>
                                        </p:tgtEl>
                                        <p:attrNameLst>
                                          <p:attrName>style.visibility</p:attrName>
                                        </p:attrNameLst>
                                      </p:cBhvr>
                                      <p:to>
                                        <p:strVal val="visible"/>
                                      </p:to>
                                    </p:set>
                                    <p:animEffect transition="in" filter="wipe(up)">
                                      <p:cBhvr>
                                        <p:cTn id="372" dur="2000"/>
                                        <p:tgtEl>
                                          <p:spTgt spid="10369"/>
                                        </p:tgtEl>
                                      </p:cBhvr>
                                    </p:animEffect>
                                  </p:childTnLst>
                                </p:cTn>
                              </p:par>
                            </p:childTnLst>
                          </p:cTn>
                        </p:par>
                        <p:par>
                          <p:cTn id="373" fill="hold" nodeType="afterGroup">
                            <p:stCondLst>
                              <p:cond delay="2000"/>
                            </p:stCondLst>
                            <p:childTnLst>
                              <p:par>
                                <p:cTn id="374" presetID="22" presetClass="entr" presetSubtype="8" fill="hold" grpId="0" nodeType="afterEffect">
                                  <p:stCondLst>
                                    <p:cond delay="0"/>
                                  </p:stCondLst>
                                  <p:childTnLst>
                                    <p:set>
                                      <p:cBhvr>
                                        <p:cTn id="375" dur="1" fill="hold">
                                          <p:stCondLst>
                                            <p:cond delay="0"/>
                                          </p:stCondLst>
                                        </p:cTn>
                                        <p:tgtEl>
                                          <p:spTgt spid="10370"/>
                                        </p:tgtEl>
                                        <p:attrNameLst>
                                          <p:attrName>style.visibility</p:attrName>
                                        </p:attrNameLst>
                                      </p:cBhvr>
                                      <p:to>
                                        <p:strVal val="visible"/>
                                      </p:to>
                                    </p:set>
                                    <p:animEffect transition="in" filter="wipe(left)">
                                      <p:cBhvr>
                                        <p:cTn id="376" dur="2000"/>
                                        <p:tgtEl>
                                          <p:spTgt spid="10370"/>
                                        </p:tgtEl>
                                      </p:cBhvr>
                                    </p:animEffect>
                                  </p:childTnLst>
                                </p:cTn>
                              </p:par>
                            </p:childTnLst>
                          </p:cTn>
                        </p:par>
                      </p:childTnLst>
                    </p:cTn>
                  </p:par>
                  <p:par>
                    <p:cTn id="377" fill="hold" nodeType="clickPar">
                      <p:stCondLst>
                        <p:cond delay="indefinite"/>
                      </p:stCondLst>
                      <p:childTnLst>
                        <p:par>
                          <p:cTn id="378" fill="hold" nodeType="withGroup">
                            <p:stCondLst>
                              <p:cond delay="0"/>
                            </p:stCondLst>
                            <p:childTnLst>
                              <p:par>
                                <p:cTn id="379" presetID="22" presetClass="entr" presetSubtype="4" fill="hold" grpId="0" nodeType="clickEffect">
                                  <p:stCondLst>
                                    <p:cond delay="0"/>
                                  </p:stCondLst>
                                  <p:childTnLst>
                                    <p:set>
                                      <p:cBhvr>
                                        <p:cTn id="380" dur="1" fill="hold">
                                          <p:stCondLst>
                                            <p:cond delay="0"/>
                                          </p:stCondLst>
                                        </p:cTn>
                                        <p:tgtEl>
                                          <p:spTgt spid="10371"/>
                                        </p:tgtEl>
                                        <p:attrNameLst>
                                          <p:attrName>style.visibility</p:attrName>
                                        </p:attrNameLst>
                                      </p:cBhvr>
                                      <p:to>
                                        <p:strVal val="visible"/>
                                      </p:to>
                                    </p:set>
                                    <p:animEffect transition="in" filter="wipe(down)">
                                      <p:cBhvr>
                                        <p:cTn id="381" dur="2000"/>
                                        <p:tgtEl>
                                          <p:spTgt spid="10371"/>
                                        </p:tgtEl>
                                      </p:cBhvr>
                                    </p:animEffect>
                                  </p:childTnLst>
                                </p:cTn>
                              </p:par>
                            </p:childTnLst>
                          </p:cTn>
                        </p:par>
                        <p:par>
                          <p:cTn id="382" fill="hold" nodeType="afterGroup">
                            <p:stCondLst>
                              <p:cond delay="2000"/>
                            </p:stCondLst>
                            <p:childTnLst>
                              <p:par>
                                <p:cTn id="383" presetID="22" presetClass="entr" presetSubtype="8" fill="hold" grpId="0" nodeType="afterEffect">
                                  <p:stCondLst>
                                    <p:cond delay="0"/>
                                  </p:stCondLst>
                                  <p:childTnLst>
                                    <p:set>
                                      <p:cBhvr>
                                        <p:cTn id="384" dur="1" fill="hold">
                                          <p:stCondLst>
                                            <p:cond delay="0"/>
                                          </p:stCondLst>
                                        </p:cTn>
                                        <p:tgtEl>
                                          <p:spTgt spid="10372"/>
                                        </p:tgtEl>
                                        <p:attrNameLst>
                                          <p:attrName>style.visibility</p:attrName>
                                        </p:attrNameLst>
                                      </p:cBhvr>
                                      <p:to>
                                        <p:strVal val="visible"/>
                                      </p:to>
                                    </p:set>
                                    <p:animEffect transition="in" filter="wipe(left)">
                                      <p:cBhvr>
                                        <p:cTn id="385" dur="2000"/>
                                        <p:tgtEl>
                                          <p:spTgt spid="103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11" grpId="0"/>
      <p:bldP spid="10312" grpId="0"/>
      <p:bldP spid="10314" grpId="0"/>
      <p:bldP spid="10315" grpId="0"/>
      <p:bldP spid="10316" grpId="0"/>
      <p:bldP spid="10324" grpId="0" animBg="1"/>
      <p:bldP spid="10325" grpId="0" animBg="1"/>
      <p:bldP spid="10326" grpId="0" animBg="1"/>
      <p:bldP spid="10327" grpId="0" animBg="1"/>
      <p:bldP spid="10328" grpId="0" animBg="1"/>
      <p:bldP spid="10329" grpId="0" animBg="1"/>
      <p:bldP spid="10330" grpId="0" animBg="1"/>
      <p:bldP spid="10331" grpId="0" animBg="1"/>
      <p:bldP spid="10332" grpId="0" animBg="1"/>
      <p:bldP spid="10333" grpId="0" animBg="1"/>
      <p:bldP spid="10334" grpId="0" animBg="1"/>
      <p:bldP spid="10335" grpId="0" animBg="1"/>
      <p:bldP spid="10336" grpId="0" animBg="1"/>
      <p:bldP spid="10337" grpId="0" animBg="1"/>
      <p:bldP spid="10338" grpId="0" animBg="1"/>
      <p:bldP spid="10339" grpId="0" animBg="1"/>
      <p:bldP spid="10340" grpId="0" animBg="1"/>
      <p:bldP spid="10341" grpId="0" animBg="1"/>
      <p:bldP spid="10342" grpId="0" animBg="1"/>
      <p:bldP spid="10343" grpId="0" animBg="1"/>
      <p:bldP spid="10344" grpId="0" animBg="1"/>
      <p:bldP spid="10345" grpId="0" animBg="1"/>
      <p:bldP spid="10346" grpId="0" animBg="1"/>
      <p:bldP spid="10347" grpId="0" animBg="1"/>
      <p:bldP spid="10348" grpId="0" animBg="1"/>
      <p:bldP spid="10349" grpId="0" animBg="1"/>
      <p:bldP spid="10350" grpId="0" animBg="1"/>
      <p:bldP spid="10351" grpId="0" animBg="1"/>
      <p:bldP spid="10352" grpId="0" animBg="1"/>
      <p:bldP spid="10353" grpId="0" animBg="1"/>
      <p:bldP spid="10354" grpId="0" animBg="1"/>
      <p:bldP spid="10355" grpId="0" animBg="1"/>
      <p:bldP spid="10356" grpId="0" animBg="1"/>
      <p:bldP spid="10357" grpId="0" animBg="1"/>
      <p:bldP spid="10358" grpId="0" animBg="1"/>
      <p:bldP spid="10359" grpId="0" animBg="1"/>
      <p:bldP spid="10360" grpId="0" animBg="1"/>
      <p:bldP spid="10361" grpId="0" animBg="1"/>
      <p:bldP spid="10362" grpId="0" animBg="1"/>
      <p:bldP spid="10363" grpId="0" animBg="1"/>
      <p:bldP spid="10364" grpId="0" animBg="1"/>
      <p:bldP spid="10365" grpId="0" animBg="1"/>
      <p:bldP spid="10366" grpId="0" animBg="1"/>
      <p:bldP spid="10367" grpId="0" animBg="1"/>
      <p:bldP spid="10368" grpId="0" animBg="1"/>
      <p:bldP spid="10369" grpId="0" animBg="1"/>
      <p:bldP spid="10370" grpId="0" animBg="1"/>
      <p:bldP spid="10371" grpId="0" animBg="1"/>
      <p:bldP spid="10372" grpId="0" animBg="1"/>
      <p:bldP spid="10383" grpId="0" animBg="1"/>
      <p:bldP spid="10384" grpId="0" animBg="1"/>
      <p:bldP spid="10385" grpId="0" animBg="1"/>
      <p:bldP spid="10386" grpId="0" animBg="1"/>
      <p:bldP spid="10387" grpId="0" animBg="1"/>
      <p:bldP spid="10388" grpId="0" animBg="1"/>
      <p:bldP spid="10389" grpId="0" animBg="1"/>
      <p:bldP spid="10390" grpId="0" animBg="1"/>
      <p:bldP spid="10391" grpId="0" animBg="1"/>
      <p:bldP spid="10392" grpId="0" animBg="1"/>
      <p:bldP spid="10393" grpId="0" animBg="1"/>
      <p:bldP spid="10394" grpId="0" animBg="1"/>
      <p:bldP spid="10395" grpId="0" animBg="1"/>
      <p:bldP spid="10396" grpId="0" animBg="1"/>
      <p:bldP spid="10397" grpId="0" animBg="1"/>
      <p:bldP spid="10398" grpId="0" animBg="1"/>
      <p:bldP spid="10399" grpId="0" animBg="1"/>
      <p:bldP spid="1040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6" name="Group 2"/>
          <p:cNvGrpSpPr>
            <a:grpSpLocks/>
          </p:cNvGrpSpPr>
          <p:nvPr/>
        </p:nvGrpSpPr>
        <p:grpSpPr bwMode="auto">
          <a:xfrm flipH="1">
            <a:off x="8024813" y="5268913"/>
            <a:ext cx="452437" cy="452437"/>
            <a:chOff x="3843" y="3279"/>
            <a:chExt cx="285" cy="285"/>
          </a:xfrm>
        </p:grpSpPr>
        <p:sp>
          <p:nvSpPr>
            <p:cNvPr id="11267" name="Oval 3"/>
            <p:cNvSpPr>
              <a:spLocks noChangeArrowheads="1"/>
            </p:cNvSpPr>
            <p:nvPr/>
          </p:nvSpPr>
          <p:spPr bwMode="auto">
            <a:xfrm>
              <a:off x="3843" y="3279"/>
              <a:ext cx="285" cy="285"/>
            </a:xfrm>
            <a:prstGeom prst="ellipse">
              <a:avLst/>
            </a:prstGeom>
            <a:noFill/>
            <a:ln w="15875" algn="ctr">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8" name="AutoShape 4"/>
            <p:cNvSpPr>
              <a:spLocks noChangeAspect="1" noChangeArrowheads="1"/>
            </p:cNvSpPr>
            <p:nvPr/>
          </p:nvSpPr>
          <p:spPr bwMode="auto">
            <a:xfrm rot="-7827821">
              <a:off x="4059" y="3498"/>
              <a:ext cx="36" cy="56"/>
            </a:xfrm>
            <a:prstGeom prst="flowChartMerge">
              <a:avLst/>
            </a:prstGeom>
            <a:solidFill>
              <a:schemeClr val="tx2"/>
            </a:solidFill>
            <a:ln w="127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69" name="Group 5"/>
          <p:cNvGrpSpPr>
            <a:grpSpLocks/>
          </p:cNvGrpSpPr>
          <p:nvPr/>
        </p:nvGrpSpPr>
        <p:grpSpPr bwMode="auto">
          <a:xfrm>
            <a:off x="6019800" y="5291138"/>
            <a:ext cx="452438" cy="452437"/>
            <a:chOff x="3843" y="3279"/>
            <a:chExt cx="285" cy="285"/>
          </a:xfrm>
        </p:grpSpPr>
        <p:sp>
          <p:nvSpPr>
            <p:cNvPr id="11270" name="Oval 6"/>
            <p:cNvSpPr>
              <a:spLocks noChangeArrowheads="1"/>
            </p:cNvSpPr>
            <p:nvPr/>
          </p:nvSpPr>
          <p:spPr bwMode="auto">
            <a:xfrm>
              <a:off x="3843" y="3279"/>
              <a:ext cx="285" cy="285"/>
            </a:xfrm>
            <a:prstGeom prst="ellipse">
              <a:avLst/>
            </a:prstGeom>
            <a:noFill/>
            <a:ln w="15875" algn="ctr">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71" name="AutoShape 7"/>
            <p:cNvSpPr>
              <a:spLocks noChangeAspect="1" noChangeArrowheads="1"/>
            </p:cNvSpPr>
            <p:nvPr/>
          </p:nvSpPr>
          <p:spPr bwMode="auto">
            <a:xfrm rot="-7827821">
              <a:off x="4059" y="3498"/>
              <a:ext cx="36" cy="56"/>
            </a:xfrm>
            <a:prstGeom prst="flowChartMerge">
              <a:avLst/>
            </a:prstGeom>
            <a:solidFill>
              <a:schemeClr val="tx2"/>
            </a:solidFill>
            <a:ln w="127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1272" name="Oval 8"/>
          <p:cNvSpPr>
            <a:spLocks noChangeAspect="1" noChangeArrowheads="1"/>
          </p:cNvSpPr>
          <p:nvPr/>
        </p:nvSpPr>
        <p:spPr bwMode="auto">
          <a:xfrm>
            <a:off x="7646988" y="5270500"/>
            <a:ext cx="446087" cy="446088"/>
          </a:xfrm>
          <a:prstGeom prst="ellipse">
            <a:avLst/>
          </a:prstGeom>
          <a:gradFill rotWithShape="1">
            <a:gsLst>
              <a:gs pos="0">
                <a:srgbClr val="8488C4"/>
              </a:gs>
              <a:gs pos="53000">
                <a:srgbClr val="D4DEFF"/>
              </a:gs>
              <a:gs pos="83000">
                <a:srgbClr val="D4DEFF"/>
              </a:gs>
              <a:gs pos="100000">
                <a:srgbClr val="96AB94"/>
              </a:gs>
            </a:gsLst>
            <a:lin ang="5400000" scaled="1"/>
          </a:gradFill>
          <a:ln w="9525" algn="ctr">
            <a:solidFill>
              <a:srgbClr val="FFEC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ea typeface="幼圆" pitchFamily="49" charset="-122"/>
              </a:rPr>
              <a:t>1</a:t>
            </a:r>
          </a:p>
        </p:txBody>
      </p:sp>
      <p:sp>
        <p:nvSpPr>
          <p:cNvPr id="11273" name="Freeform 9"/>
          <p:cNvSpPr>
            <a:spLocks/>
          </p:cNvSpPr>
          <p:nvPr/>
        </p:nvSpPr>
        <p:spPr bwMode="auto">
          <a:xfrm>
            <a:off x="6613525" y="4959350"/>
            <a:ext cx="1258888" cy="306388"/>
          </a:xfrm>
          <a:custGeom>
            <a:avLst/>
            <a:gdLst>
              <a:gd name="T0" fmla="*/ 0 w 793"/>
              <a:gd name="T1" fmla="*/ 193 h 193"/>
              <a:gd name="T2" fmla="*/ 400 w 793"/>
              <a:gd name="T3" fmla="*/ 1 h 193"/>
              <a:gd name="T4" fmla="*/ 793 w 793"/>
              <a:gd name="T5" fmla="*/ 185 h 193"/>
            </a:gdLst>
            <a:ahLst/>
            <a:cxnLst>
              <a:cxn ang="0">
                <a:pos x="T0" y="T1"/>
              </a:cxn>
              <a:cxn ang="0">
                <a:pos x="T2" y="T3"/>
              </a:cxn>
              <a:cxn ang="0">
                <a:pos x="T4" y="T5"/>
              </a:cxn>
            </a:cxnLst>
            <a:rect l="0" t="0" r="r" b="b"/>
            <a:pathLst>
              <a:path w="793" h="193">
                <a:moveTo>
                  <a:pt x="0" y="193"/>
                </a:moveTo>
                <a:cubicBezTo>
                  <a:pt x="134" y="97"/>
                  <a:pt x="268" y="2"/>
                  <a:pt x="400" y="1"/>
                </a:cubicBezTo>
                <a:cubicBezTo>
                  <a:pt x="532" y="0"/>
                  <a:pt x="662" y="92"/>
                  <a:pt x="793" y="185"/>
                </a:cubicBezTo>
              </a:path>
            </a:pathLst>
          </a:custGeom>
          <a:noFill/>
          <a:ln w="19050" cap="flat" cmpd="sng">
            <a:solidFill>
              <a:srgbClr val="0000FF"/>
            </a:solidFill>
            <a:prstDash val="solid"/>
            <a:round/>
            <a:headEnd type="none" w="med" len="me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74" name="Freeform 10"/>
          <p:cNvSpPr>
            <a:spLocks/>
          </p:cNvSpPr>
          <p:nvPr/>
        </p:nvSpPr>
        <p:spPr bwMode="auto">
          <a:xfrm rot="-10800000">
            <a:off x="6610350" y="5735638"/>
            <a:ext cx="1258888" cy="306387"/>
          </a:xfrm>
          <a:custGeom>
            <a:avLst/>
            <a:gdLst>
              <a:gd name="T0" fmla="*/ 0 w 793"/>
              <a:gd name="T1" fmla="*/ 193 h 193"/>
              <a:gd name="T2" fmla="*/ 400 w 793"/>
              <a:gd name="T3" fmla="*/ 1 h 193"/>
              <a:gd name="T4" fmla="*/ 793 w 793"/>
              <a:gd name="T5" fmla="*/ 185 h 193"/>
            </a:gdLst>
            <a:ahLst/>
            <a:cxnLst>
              <a:cxn ang="0">
                <a:pos x="T0" y="T1"/>
              </a:cxn>
              <a:cxn ang="0">
                <a:pos x="T2" y="T3"/>
              </a:cxn>
              <a:cxn ang="0">
                <a:pos x="T4" y="T5"/>
              </a:cxn>
            </a:cxnLst>
            <a:rect l="0" t="0" r="r" b="b"/>
            <a:pathLst>
              <a:path w="793" h="193">
                <a:moveTo>
                  <a:pt x="0" y="193"/>
                </a:moveTo>
                <a:cubicBezTo>
                  <a:pt x="134" y="97"/>
                  <a:pt x="268" y="2"/>
                  <a:pt x="400" y="1"/>
                </a:cubicBezTo>
                <a:cubicBezTo>
                  <a:pt x="532" y="0"/>
                  <a:pt x="662" y="92"/>
                  <a:pt x="793" y="185"/>
                </a:cubicBezTo>
              </a:path>
            </a:pathLst>
          </a:custGeom>
          <a:noFill/>
          <a:ln w="19050" cap="flat" cmpd="sng">
            <a:solidFill>
              <a:srgbClr val="0000FF"/>
            </a:solidFill>
            <a:prstDash val="solid"/>
            <a:round/>
            <a:headEnd type="none" w="med" len="me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75" name="Oval 11"/>
          <p:cNvSpPr>
            <a:spLocks noChangeAspect="1" noChangeArrowheads="1"/>
          </p:cNvSpPr>
          <p:nvPr/>
        </p:nvSpPr>
        <p:spPr bwMode="auto">
          <a:xfrm>
            <a:off x="6386513" y="5283200"/>
            <a:ext cx="446087" cy="446088"/>
          </a:xfrm>
          <a:prstGeom prst="ellipse">
            <a:avLst/>
          </a:prstGeom>
          <a:gradFill rotWithShape="1">
            <a:gsLst>
              <a:gs pos="0">
                <a:srgbClr val="8488C4"/>
              </a:gs>
              <a:gs pos="53000">
                <a:srgbClr val="D4DEFF"/>
              </a:gs>
              <a:gs pos="83000">
                <a:srgbClr val="D4DEFF"/>
              </a:gs>
              <a:gs pos="100000">
                <a:srgbClr val="96AB94"/>
              </a:gs>
            </a:gsLst>
            <a:lin ang="5400000" scaled="1"/>
          </a:gradFill>
          <a:ln w="9525" algn="ctr">
            <a:solidFill>
              <a:srgbClr val="FFEC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ea typeface="幼圆" pitchFamily="49" charset="-122"/>
              </a:rPr>
              <a:t>0</a:t>
            </a:r>
          </a:p>
        </p:txBody>
      </p:sp>
      <p:sp>
        <p:nvSpPr>
          <p:cNvPr id="11276" name="Text Box 12"/>
          <p:cNvSpPr txBox="1">
            <a:spLocks noChangeArrowheads="1"/>
          </p:cNvSpPr>
          <p:nvPr/>
        </p:nvSpPr>
        <p:spPr bwMode="auto">
          <a:xfrm>
            <a:off x="231775" y="4445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endParaRPr lang="zh-CN" altLang="zh-CN" sz="2400">
              <a:latin typeface="幼圆" pitchFamily="49" charset="-122"/>
              <a:ea typeface="幼圆" pitchFamily="49" charset="-122"/>
              <a:cs typeface="Arial" charset="0"/>
            </a:endParaRPr>
          </a:p>
        </p:txBody>
      </p:sp>
      <p:sp>
        <p:nvSpPr>
          <p:cNvPr id="11277" name="Text Box 13"/>
          <p:cNvSpPr txBox="1">
            <a:spLocks noChangeArrowheads="1"/>
          </p:cNvSpPr>
          <p:nvPr/>
        </p:nvSpPr>
        <p:spPr bwMode="auto">
          <a:xfrm>
            <a:off x="231775" y="90805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endParaRPr lang="zh-CN" altLang="zh-CN" sz="2400">
              <a:ea typeface="幼圆" pitchFamily="49" charset="-122"/>
            </a:endParaRPr>
          </a:p>
        </p:txBody>
      </p:sp>
      <p:sp>
        <p:nvSpPr>
          <p:cNvPr id="11278" name="Text Box 14"/>
          <p:cNvSpPr txBox="1">
            <a:spLocks noChangeArrowheads="1"/>
          </p:cNvSpPr>
          <p:nvPr/>
        </p:nvSpPr>
        <p:spPr bwMode="auto">
          <a:xfrm>
            <a:off x="1547813" y="1538288"/>
            <a:ext cx="43195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endParaRPr lang="zh-CN" altLang="zh-CN" sz="2400">
              <a:latin typeface="幼圆" pitchFamily="49" charset="-122"/>
              <a:ea typeface="幼圆" pitchFamily="49" charset="-122"/>
            </a:endParaRPr>
          </a:p>
        </p:txBody>
      </p:sp>
      <p:sp>
        <p:nvSpPr>
          <p:cNvPr id="11279" name="Text Box 15"/>
          <p:cNvSpPr txBox="1">
            <a:spLocks noChangeArrowheads="1"/>
          </p:cNvSpPr>
          <p:nvPr/>
        </p:nvSpPr>
        <p:spPr bwMode="auto">
          <a:xfrm>
            <a:off x="447675" y="2420938"/>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endParaRPr lang="zh-CN" altLang="zh-CN" sz="2400">
              <a:ea typeface="幼圆" pitchFamily="49" charset="-122"/>
            </a:endParaRPr>
          </a:p>
        </p:txBody>
      </p:sp>
      <p:sp>
        <p:nvSpPr>
          <p:cNvPr id="11280" name="Text Box 16"/>
          <p:cNvSpPr txBox="1">
            <a:spLocks noChangeArrowheads="1"/>
          </p:cNvSpPr>
          <p:nvPr/>
        </p:nvSpPr>
        <p:spPr bwMode="auto">
          <a:xfrm>
            <a:off x="1600200" y="24923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endParaRPr lang="zh-CN" altLang="zh-CN" sz="2400">
              <a:ea typeface="幼圆" pitchFamily="49" charset="-122"/>
            </a:endParaRPr>
          </a:p>
        </p:txBody>
      </p:sp>
      <p:sp>
        <p:nvSpPr>
          <p:cNvPr id="11281" name="Text Box 17"/>
          <p:cNvSpPr txBox="1">
            <a:spLocks noChangeArrowheads="1"/>
          </p:cNvSpPr>
          <p:nvPr/>
        </p:nvSpPr>
        <p:spPr bwMode="auto">
          <a:xfrm>
            <a:off x="323850" y="2401888"/>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endParaRPr lang="zh-CN" altLang="zh-CN" sz="2400">
              <a:ea typeface="幼圆" pitchFamily="49" charset="-122"/>
            </a:endParaRPr>
          </a:p>
        </p:txBody>
      </p:sp>
      <p:sp>
        <p:nvSpPr>
          <p:cNvPr id="11282" name="Text Box 18"/>
          <p:cNvSpPr txBox="1">
            <a:spLocks noChangeArrowheads="1"/>
          </p:cNvSpPr>
          <p:nvPr/>
        </p:nvSpPr>
        <p:spPr bwMode="auto">
          <a:xfrm>
            <a:off x="900113" y="362585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endParaRPr lang="zh-CN" altLang="zh-CN" sz="2400">
              <a:latin typeface="幼圆" pitchFamily="49" charset="-122"/>
              <a:ea typeface="幼圆" pitchFamily="49" charset="-122"/>
            </a:endParaRPr>
          </a:p>
        </p:txBody>
      </p:sp>
      <p:sp>
        <p:nvSpPr>
          <p:cNvPr id="11283" name="Text Box 19"/>
          <p:cNvSpPr txBox="1">
            <a:spLocks noChangeArrowheads="1"/>
          </p:cNvSpPr>
          <p:nvPr/>
        </p:nvSpPr>
        <p:spPr bwMode="auto">
          <a:xfrm>
            <a:off x="827088" y="4076700"/>
            <a:ext cx="53292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endParaRPr lang="zh-CN" altLang="zh-CN" sz="2400">
              <a:latin typeface="幼圆" pitchFamily="49" charset="-122"/>
              <a:ea typeface="幼圆" pitchFamily="49" charset="-122"/>
            </a:endParaRPr>
          </a:p>
        </p:txBody>
      </p:sp>
      <p:sp>
        <p:nvSpPr>
          <p:cNvPr id="11284" name="Text Box 20"/>
          <p:cNvSpPr txBox="1">
            <a:spLocks noChangeArrowheads="1"/>
          </p:cNvSpPr>
          <p:nvPr/>
        </p:nvSpPr>
        <p:spPr bwMode="auto">
          <a:xfrm>
            <a:off x="971550" y="448945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endParaRPr lang="zh-CN" altLang="zh-CN" sz="2400">
              <a:latin typeface="幼圆" pitchFamily="49" charset="-122"/>
              <a:ea typeface="幼圆" pitchFamily="49" charset="-122"/>
              <a:cs typeface="Arial" charset="0"/>
            </a:endParaRPr>
          </a:p>
        </p:txBody>
      </p:sp>
      <p:sp>
        <p:nvSpPr>
          <p:cNvPr id="11285" name="Text Box 21"/>
          <p:cNvSpPr txBox="1">
            <a:spLocks noChangeArrowheads="1"/>
          </p:cNvSpPr>
          <p:nvPr/>
        </p:nvSpPr>
        <p:spPr bwMode="auto">
          <a:xfrm>
            <a:off x="611188" y="4941888"/>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endParaRPr lang="zh-CN" altLang="zh-CN" sz="2400">
              <a:ea typeface="幼圆" pitchFamily="49" charset="-122"/>
            </a:endParaRPr>
          </a:p>
        </p:txBody>
      </p:sp>
      <p:sp>
        <p:nvSpPr>
          <p:cNvPr id="11286" name="Text Box 22"/>
          <p:cNvSpPr txBox="1">
            <a:spLocks noChangeArrowheads="1"/>
          </p:cNvSpPr>
          <p:nvPr/>
        </p:nvSpPr>
        <p:spPr bwMode="auto">
          <a:xfrm>
            <a:off x="611188" y="544512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endParaRPr lang="zh-CN" altLang="zh-CN" sz="2400">
              <a:ea typeface="幼圆" pitchFamily="49" charset="-122"/>
            </a:endParaRPr>
          </a:p>
        </p:txBody>
      </p:sp>
      <p:sp>
        <p:nvSpPr>
          <p:cNvPr id="11287" name="Rectangle 23"/>
          <p:cNvSpPr>
            <a:spLocks noChangeArrowheads="1"/>
          </p:cNvSpPr>
          <p:nvPr/>
        </p:nvSpPr>
        <p:spPr bwMode="auto">
          <a:xfrm>
            <a:off x="250825" y="1052513"/>
            <a:ext cx="7937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400">
                <a:ea typeface="幼圆" pitchFamily="49" charset="-122"/>
              </a:rPr>
              <a:t>解：</a:t>
            </a:r>
          </a:p>
        </p:txBody>
      </p:sp>
      <p:sp>
        <p:nvSpPr>
          <p:cNvPr id="11288" name="Rectangle 24"/>
          <p:cNvSpPr>
            <a:spLocks noChangeArrowheads="1"/>
          </p:cNvSpPr>
          <p:nvPr/>
        </p:nvSpPr>
        <p:spPr bwMode="auto">
          <a:xfrm>
            <a:off x="852488" y="1052513"/>
            <a:ext cx="29273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en-US" sz="2400">
                <a:ea typeface="幼圆" pitchFamily="49" charset="-122"/>
              </a:rPr>
              <a:t>组合电路由与门组成</a:t>
            </a:r>
          </a:p>
        </p:txBody>
      </p:sp>
      <p:sp>
        <p:nvSpPr>
          <p:cNvPr id="11289" name="Rectangle 25"/>
          <p:cNvSpPr>
            <a:spLocks noChangeArrowheads="1"/>
          </p:cNvSpPr>
          <p:nvPr/>
        </p:nvSpPr>
        <p:spPr bwMode="auto">
          <a:xfrm>
            <a:off x="827088" y="1484313"/>
            <a:ext cx="47561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US" altLang="zh-CN" sz="2400">
                <a:ea typeface="幼圆" pitchFamily="49" charset="-122"/>
              </a:rPr>
              <a:t>T</a:t>
            </a:r>
            <a:r>
              <a:rPr lang="zh-CN" altLang="en-US" sz="2400">
                <a:latin typeface="幼圆" pitchFamily="49" charset="-122"/>
                <a:ea typeface="幼圆" pitchFamily="49" charset="-122"/>
              </a:rPr>
              <a:t>触发器作记忆元件，</a:t>
            </a:r>
            <a:r>
              <a:rPr lang="zh-CN" altLang="en-US" sz="2400">
                <a:ea typeface="幼圆" pitchFamily="49" charset="-122"/>
              </a:rPr>
              <a:t>在</a:t>
            </a:r>
            <a:r>
              <a:rPr lang="en-US" altLang="zh-CN" sz="2400">
                <a:ea typeface="幼圆" pitchFamily="49" charset="-122"/>
              </a:rPr>
              <a:t>CP</a:t>
            </a:r>
            <a:r>
              <a:rPr lang="en-US" altLang="zh-CN" sz="2400">
                <a:ea typeface="幼圆" pitchFamily="49" charset="-122"/>
                <a:cs typeface="Arial" charset="0"/>
              </a:rPr>
              <a:t>↓</a:t>
            </a:r>
            <a:r>
              <a:rPr lang="zh-CN" altLang="en-US" sz="2400">
                <a:latin typeface="幼圆" pitchFamily="49" charset="-122"/>
                <a:ea typeface="幼圆" pitchFamily="49" charset="-122"/>
                <a:cs typeface="Arial" charset="0"/>
              </a:rPr>
              <a:t>触发</a:t>
            </a:r>
          </a:p>
        </p:txBody>
      </p:sp>
      <p:sp>
        <p:nvSpPr>
          <p:cNvPr id="11290" name="Rectangle 26"/>
          <p:cNvSpPr>
            <a:spLocks noChangeArrowheads="1"/>
          </p:cNvSpPr>
          <p:nvPr/>
        </p:nvSpPr>
        <p:spPr bwMode="auto">
          <a:xfrm>
            <a:off x="815975" y="1935163"/>
            <a:ext cx="20304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400">
                <a:latin typeface="幼圆" pitchFamily="49" charset="-122"/>
                <a:ea typeface="幼圆" pitchFamily="49" charset="-122"/>
              </a:rPr>
              <a:t>外输入</a:t>
            </a:r>
            <a:r>
              <a:rPr lang="en-US" altLang="zh-CN" sz="2400">
                <a:ea typeface="幼圆" pitchFamily="49" charset="-122"/>
              </a:rPr>
              <a:t>X</a:t>
            </a:r>
            <a:r>
              <a:rPr lang="zh-CN" altLang="en-US" sz="2400">
                <a:ea typeface="幼圆" pitchFamily="49" charset="-122"/>
              </a:rPr>
              <a:t>，</a:t>
            </a:r>
            <a:r>
              <a:rPr lang="en-US" altLang="zh-CN" sz="2400">
                <a:ea typeface="幼圆" pitchFamily="49" charset="-122"/>
              </a:rPr>
              <a:t>CP</a:t>
            </a:r>
          </a:p>
        </p:txBody>
      </p:sp>
      <p:sp>
        <p:nvSpPr>
          <p:cNvPr id="11291" name="Rectangle 27"/>
          <p:cNvSpPr>
            <a:spLocks noChangeArrowheads="1"/>
          </p:cNvSpPr>
          <p:nvPr/>
        </p:nvSpPr>
        <p:spPr bwMode="auto">
          <a:xfrm>
            <a:off x="792163" y="2341563"/>
            <a:ext cx="570388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zh-CN" altLang="en-US" sz="2400">
                <a:latin typeface="幼圆" pitchFamily="49" charset="-122"/>
                <a:ea typeface="幼圆" pitchFamily="49" charset="-122"/>
              </a:rPr>
              <a:t>外输出</a:t>
            </a:r>
            <a:r>
              <a:rPr lang="en-US" altLang="zh-CN" sz="2400">
                <a:ea typeface="幼圆" pitchFamily="49" charset="-122"/>
              </a:rPr>
              <a:t>Z</a:t>
            </a:r>
            <a:r>
              <a:rPr lang="zh-CN" altLang="en-US" sz="2400">
                <a:latin typeface="幼圆" pitchFamily="49" charset="-122"/>
                <a:ea typeface="幼圆" pitchFamily="49" charset="-122"/>
              </a:rPr>
              <a:t>，内输入</a:t>
            </a:r>
            <a:r>
              <a:rPr lang="en-US" altLang="zh-CN" sz="2400">
                <a:latin typeface="幼圆" pitchFamily="49" charset="-122"/>
                <a:ea typeface="幼圆" pitchFamily="49" charset="-122"/>
              </a:rPr>
              <a:t>Q</a:t>
            </a:r>
            <a:r>
              <a:rPr lang="zh-CN" altLang="en-US" sz="2400">
                <a:latin typeface="幼圆" pitchFamily="49" charset="-122"/>
                <a:ea typeface="幼圆" pitchFamily="49" charset="-122"/>
              </a:rPr>
              <a:t>反馈至组合电路输入端</a:t>
            </a:r>
            <a:endParaRPr lang="zh-CN" altLang="en-US"/>
          </a:p>
        </p:txBody>
      </p:sp>
      <p:sp>
        <p:nvSpPr>
          <p:cNvPr id="11292" name="Rectangle 28"/>
          <p:cNvSpPr>
            <a:spLocks noChangeArrowheads="1"/>
          </p:cNvSpPr>
          <p:nvPr/>
        </p:nvSpPr>
        <p:spPr bwMode="auto">
          <a:xfrm>
            <a:off x="312738" y="2781300"/>
            <a:ext cx="462756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400" b="1">
                <a:latin typeface="楷体_GB2312" pitchFamily="49" charset="-122"/>
                <a:ea typeface="楷体_GB2312" pitchFamily="49" charset="-122"/>
              </a:rPr>
              <a:t>1</a:t>
            </a:r>
            <a:r>
              <a:rPr lang="zh-CN" altLang="en-US" sz="2400" b="1">
                <a:latin typeface="楷体_GB2312" pitchFamily="49" charset="-122"/>
                <a:ea typeface="楷体_GB2312" pitchFamily="49" charset="-122"/>
              </a:rPr>
              <a:t>、由电路图写出激励函数和输出</a:t>
            </a:r>
          </a:p>
        </p:txBody>
      </p:sp>
      <p:sp>
        <p:nvSpPr>
          <p:cNvPr id="11293" name="Rectangle 29"/>
          <p:cNvSpPr>
            <a:spLocks noChangeArrowheads="1"/>
          </p:cNvSpPr>
          <p:nvPr/>
        </p:nvSpPr>
        <p:spPr bwMode="auto">
          <a:xfrm>
            <a:off x="930275" y="3160713"/>
            <a:ext cx="8778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a:solidFill>
                  <a:srgbClr val="0000FF"/>
                </a:solidFill>
                <a:ea typeface="幼圆" pitchFamily="49" charset="-122"/>
              </a:rPr>
              <a:t>T</a:t>
            </a:r>
            <a:r>
              <a:rPr lang="zh-CN" altLang="en-US" sz="2400">
                <a:solidFill>
                  <a:srgbClr val="0000FF"/>
                </a:solidFill>
                <a:ea typeface="幼圆" pitchFamily="49" charset="-122"/>
              </a:rPr>
              <a:t>＝</a:t>
            </a:r>
            <a:r>
              <a:rPr lang="en-US" altLang="zh-CN" sz="2400">
                <a:solidFill>
                  <a:srgbClr val="0000FF"/>
                </a:solidFill>
                <a:ea typeface="幼圆" pitchFamily="49" charset="-122"/>
              </a:rPr>
              <a:t>X</a:t>
            </a:r>
          </a:p>
        </p:txBody>
      </p:sp>
      <p:sp>
        <p:nvSpPr>
          <p:cNvPr id="11294" name="Rectangle 30"/>
          <p:cNvSpPr>
            <a:spLocks noChangeArrowheads="1"/>
          </p:cNvSpPr>
          <p:nvPr/>
        </p:nvSpPr>
        <p:spPr bwMode="auto">
          <a:xfrm>
            <a:off x="2287588" y="3141663"/>
            <a:ext cx="11144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US" altLang="zh-CN" sz="2400">
                <a:ea typeface="幼圆" pitchFamily="49" charset="-122"/>
              </a:rPr>
              <a:t>Z</a:t>
            </a:r>
            <a:r>
              <a:rPr lang="zh-CN" altLang="en-US" sz="2400">
                <a:ea typeface="幼圆" pitchFamily="49" charset="-122"/>
              </a:rPr>
              <a:t>＝</a:t>
            </a:r>
            <a:r>
              <a:rPr lang="en-US" altLang="zh-CN" sz="2400">
                <a:ea typeface="幼圆" pitchFamily="49" charset="-122"/>
              </a:rPr>
              <a:t>XQ</a:t>
            </a:r>
            <a:endParaRPr lang="en-US" altLang="zh-CN"/>
          </a:p>
        </p:txBody>
      </p:sp>
      <p:sp>
        <p:nvSpPr>
          <p:cNvPr id="11295" name="Rectangle 31"/>
          <p:cNvSpPr>
            <a:spLocks noChangeArrowheads="1"/>
          </p:cNvSpPr>
          <p:nvPr/>
        </p:nvSpPr>
        <p:spPr bwMode="auto">
          <a:xfrm>
            <a:off x="314325" y="3476625"/>
            <a:ext cx="40147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400" b="1">
                <a:latin typeface="楷体_GB2312" pitchFamily="49" charset="-122"/>
                <a:ea typeface="楷体_GB2312" pitchFamily="49" charset="-122"/>
              </a:rPr>
              <a:t>2</a:t>
            </a:r>
            <a:r>
              <a:rPr lang="zh-CN" altLang="en-US" sz="2400" b="1">
                <a:latin typeface="楷体_GB2312" pitchFamily="49" charset="-122"/>
                <a:ea typeface="楷体_GB2312" pitchFamily="49" charset="-122"/>
              </a:rPr>
              <a:t>、列出电路状态转换真值表</a:t>
            </a:r>
          </a:p>
        </p:txBody>
      </p:sp>
      <p:graphicFrame>
        <p:nvGraphicFramePr>
          <p:cNvPr id="11296" name="Group 32"/>
          <p:cNvGraphicFramePr>
            <a:graphicFrameLocks noGrp="1"/>
          </p:cNvGraphicFramePr>
          <p:nvPr/>
        </p:nvGraphicFramePr>
        <p:xfrm>
          <a:off x="827088" y="4059238"/>
          <a:ext cx="2232025" cy="2027238"/>
        </p:xfrm>
        <a:graphic>
          <a:graphicData uri="http://schemas.openxmlformats.org/drawingml/2006/table">
            <a:tbl>
              <a:tblPr/>
              <a:tblGrid>
                <a:gridCol w="360362"/>
                <a:gridCol w="576263"/>
                <a:gridCol w="360362"/>
                <a:gridCol w="576263"/>
                <a:gridCol w="358775"/>
              </a:tblGrid>
              <a:tr h="4016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幼圆" pitchFamily="49" charset="-122"/>
                          <a:ea typeface="幼圆" pitchFamily="49" charset="-122"/>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s>
                        <a:gs pos="7001">
                          <a:srgbClr val="E6E6E6"/>
                        </a:gs>
                        <a:gs pos="32001">
                          <a:srgbClr val="7D8496"/>
                        </a:gs>
                        <a:gs pos="47000">
                          <a:srgbClr val="E6E6E6"/>
                        </a:gs>
                        <a:gs pos="85001">
                          <a:srgbClr val="7D8496"/>
                        </a:gs>
                        <a:gs pos="100000">
                          <a:srgbClr val="E6E6E6"/>
                        </a:gs>
                      </a:gsLst>
                      <a:lin ang="27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幼圆" pitchFamily="49" charset="-122"/>
                          <a:ea typeface="幼圆" pitchFamily="49" charset="-122"/>
                        </a:rPr>
                        <a:t>Q </a:t>
                      </a:r>
                      <a:r>
                        <a:rPr kumimoji="0" lang="en-US" altLang="zh-CN" sz="2000" b="0" i="0" u="none" strike="noStrike" cap="none" normalizeH="0" baseline="30000" smtClean="0">
                          <a:ln>
                            <a:noFill/>
                          </a:ln>
                          <a:solidFill>
                            <a:schemeClr val="tx1"/>
                          </a:solidFill>
                          <a:effectLst/>
                          <a:latin typeface="幼圆" pitchFamily="49" charset="-122"/>
                          <a:ea typeface="幼圆" pitchFamily="49" charset="-122"/>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s>
                        <a:gs pos="7001">
                          <a:srgbClr val="E6E6E6"/>
                        </a:gs>
                        <a:gs pos="32001">
                          <a:srgbClr val="7D8496"/>
                        </a:gs>
                        <a:gs pos="47000">
                          <a:srgbClr val="E6E6E6"/>
                        </a:gs>
                        <a:gs pos="85001">
                          <a:srgbClr val="7D8496"/>
                        </a:gs>
                        <a:gs pos="100000">
                          <a:srgbClr val="E6E6E6"/>
                        </a:gs>
                      </a:gsLst>
                      <a:lin ang="27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0000FF"/>
                          </a:solidFill>
                          <a:effectLst/>
                          <a:latin typeface="幼圆" pitchFamily="49" charset="-122"/>
                          <a:ea typeface="幼圆" pitchFamily="49"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s>
                        <a:gs pos="7001">
                          <a:srgbClr val="E6E6E6"/>
                        </a:gs>
                        <a:gs pos="32001">
                          <a:srgbClr val="7D8496"/>
                        </a:gs>
                        <a:gs pos="47000">
                          <a:srgbClr val="E6E6E6"/>
                        </a:gs>
                        <a:gs pos="85001">
                          <a:srgbClr val="7D8496"/>
                        </a:gs>
                        <a:gs pos="100000">
                          <a:srgbClr val="E6E6E6"/>
                        </a:gs>
                      </a:gsLst>
                      <a:lin ang="27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FF0000"/>
                          </a:solidFill>
                          <a:effectLst/>
                          <a:latin typeface="幼圆" pitchFamily="49" charset="-122"/>
                          <a:ea typeface="幼圆" pitchFamily="49" charset="-122"/>
                        </a:rPr>
                        <a:t>Q</a:t>
                      </a:r>
                      <a:r>
                        <a:rPr kumimoji="0" lang="en-US" altLang="zh-CN" sz="2000" b="0" i="0" u="none" strike="noStrike" cap="none" normalizeH="0" baseline="30000" smtClean="0">
                          <a:ln>
                            <a:noFill/>
                          </a:ln>
                          <a:solidFill>
                            <a:srgbClr val="FF0000"/>
                          </a:solidFill>
                          <a:effectLst/>
                          <a:latin typeface="幼圆" pitchFamily="49" charset="-122"/>
                          <a:ea typeface="幼圆" pitchFamily="49" charset="-122"/>
                        </a:rPr>
                        <a:t>n+1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s>
                        <a:gs pos="7001">
                          <a:srgbClr val="E6E6E6"/>
                        </a:gs>
                        <a:gs pos="32001">
                          <a:srgbClr val="7D8496"/>
                        </a:gs>
                        <a:gs pos="47000">
                          <a:srgbClr val="E6E6E6"/>
                        </a:gs>
                        <a:gs pos="85001">
                          <a:srgbClr val="7D8496"/>
                        </a:gs>
                        <a:gs pos="100000">
                          <a:srgbClr val="E6E6E6"/>
                        </a:gs>
                      </a:gsLst>
                      <a:lin ang="27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幼圆" pitchFamily="49" charset="-122"/>
                          <a:ea typeface="幼圆" pitchFamily="49" charset="-122"/>
                        </a:rPr>
                        <a:t>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s>
                        <a:gs pos="7001">
                          <a:srgbClr val="E6E6E6"/>
                        </a:gs>
                        <a:gs pos="32001">
                          <a:srgbClr val="7D8496"/>
                        </a:gs>
                        <a:gs pos="47000">
                          <a:srgbClr val="E6E6E6"/>
                        </a:gs>
                        <a:gs pos="85001">
                          <a:srgbClr val="7D8496"/>
                        </a:gs>
                        <a:gs pos="100000">
                          <a:srgbClr val="E6E6E6"/>
                        </a:gs>
                      </a:gsLst>
                      <a:lin ang="2700000" scaled="1"/>
                    </a:gradFill>
                  </a:tcPr>
                </a:tc>
              </a:tr>
              <a:tr h="406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幼圆" pitchFamily="49"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s>
                        <a:gs pos="7001">
                          <a:srgbClr val="E6E6E6"/>
                        </a:gs>
                        <a:gs pos="32001">
                          <a:srgbClr val="7D8496"/>
                        </a:gs>
                        <a:gs pos="47000">
                          <a:srgbClr val="E6E6E6"/>
                        </a:gs>
                        <a:gs pos="85001">
                          <a:srgbClr val="7D8496"/>
                        </a:gs>
                        <a:gs pos="100000">
                          <a:srgbClr val="E6E6E6"/>
                        </a:gs>
                      </a:gsLst>
                      <a:lin ang="27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幼圆"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s>
                        <a:gs pos="7001">
                          <a:srgbClr val="E6E6E6"/>
                        </a:gs>
                        <a:gs pos="32001">
                          <a:srgbClr val="7D8496"/>
                        </a:gs>
                        <a:gs pos="47000">
                          <a:srgbClr val="E6E6E6"/>
                        </a:gs>
                        <a:gs pos="85001">
                          <a:srgbClr val="7D8496"/>
                        </a:gs>
                        <a:gs pos="100000">
                          <a:srgbClr val="E6E6E6"/>
                        </a:gs>
                      </a:gsLst>
                      <a:lin ang="27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0000FF"/>
                          </a:solidFill>
                          <a:effectLst/>
                          <a:latin typeface="Arial" charset="0"/>
                          <a:ea typeface="幼圆"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s>
                        <a:gs pos="7001">
                          <a:srgbClr val="E6E6E6"/>
                        </a:gs>
                        <a:gs pos="32001">
                          <a:srgbClr val="7D8496"/>
                        </a:gs>
                        <a:gs pos="47000">
                          <a:srgbClr val="E6E6E6"/>
                        </a:gs>
                        <a:gs pos="85001">
                          <a:srgbClr val="7D8496"/>
                        </a:gs>
                        <a:gs pos="100000">
                          <a:srgbClr val="E6E6E6"/>
                        </a:gs>
                      </a:gsLst>
                      <a:lin ang="27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s>
                        <a:gs pos="7001">
                          <a:srgbClr val="E6E6E6"/>
                        </a:gs>
                        <a:gs pos="32001">
                          <a:srgbClr val="7D8496"/>
                        </a:gs>
                        <a:gs pos="47000">
                          <a:srgbClr val="E6E6E6"/>
                        </a:gs>
                        <a:gs pos="85001">
                          <a:srgbClr val="7D8496"/>
                        </a:gs>
                        <a:gs pos="100000">
                          <a:srgbClr val="E6E6E6"/>
                        </a:gs>
                      </a:gsLst>
                      <a:lin ang="27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s>
                        <a:gs pos="7001">
                          <a:srgbClr val="E6E6E6"/>
                        </a:gs>
                        <a:gs pos="32001">
                          <a:srgbClr val="7D8496"/>
                        </a:gs>
                        <a:gs pos="47000">
                          <a:srgbClr val="E6E6E6"/>
                        </a:gs>
                        <a:gs pos="85001">
                          <a:srgbClr val="7D8496"/>
                        </a:gs>
                        <a:gs pos="100000">
                          <a:srgbClr val="E6E6E6"/>
                        </a:gs>
                      </a:gsLst>
                      <a:lin ang="2700000" scaled="1"/>
                    </a:gradFill>
                  </a:tcPr>
                </a:tc>
              </a:tr>
              <a:tr h="406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幼圆" pitchFamily="49"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s>
                        <a:gs pos="7001">
                          <a:srgbClr val="E6E6E6"/>
                        </a:gs>
                        <a:gs pos="32001">
                          <a:srgbClr val="7D8496"/>
                        </a:gs>
                        <a:gs pos="47000">
                          <a:srgbClr val="E6E6E6"/>
                        </a:gs>
                        <a:gs pos="85001">
                          <a:srgbClr val="7D8496"/>
                        </a:gs>
                        <a:gs pos="100000">
                          <a:srgbClr val="E6E6E6"/>
                        </a:gs>
                      </a:gsLst>
                      <a:lin ang="27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幼圆"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s>
                        <a:gs pos="7001">
                          <a:srgbClr val="E6E6E6"/>
                        </a:gs>
                        <a:gs pos="32001">
                          <a:srgbClr val="7D8496"/>
                        </a:gs>
                        <a:gs pos="47000">
                          <a:srgbClr val="E6E6E6"/>
                        </a:gs>
                        <a:gs pos="85001">
                          <a:srgbClr val="7D8496"/>
                        </a:gs>
                        <a:gs pos="100000">
                          <a:srgbClr val="E6E6E6"/>
                        </a:gs>
                      </a:gsLst>
                      <a:lin ang="27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0000FF"/>
                          </a:solidFill>
                          <a:effectLst/>
                          <a:latin typeface="Arial" charset="0"/>
                          <a:ea typeface="幼圆"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s>
                        <a:gs pos="7001">
                          <a:srgbClr val="E6E6E6"/>
                        </a:gs>
                        <a:gs pos="32001">
                          <a:srgbClr val="7D8496"/>
                        </a:gs>
                        <a:gs pos="47000">
                          <a:srgbClr val="E6E6E6"/>
                        </a:gs>
                        <a:gs pos="85001">
                          <a:srgbClr val="7D8496"/>
                        </a:gs>
                        <a:gs pos="100000">
                          <a:srgbClr val="E6E6E6"/>
                        </a:gs>
                      </a:gsLst>
                      <a:lin ang="27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s>
                        <a:gs pos="7001">
                          <a:srgbClr val="E6E6E6"/>
                        </a:gs>
                        <a:gs pos="32001">
                          <a:srgbClr val="7D8496"/>
                        </a:gs>
                        <a:gs pos="47000">
                          <a:srgbClr val="E6E6E6"/>
                        </a:gs>
                        <a:gs pos="85001">
                          <a:srgbClr val="7D8496"/>
                        </a:gs>
                        <a:gs pos="100000">
                          <a:srgbClr val="E6E6E6"/>
                        </a:gs>
                      </a:gsLst>
                      <a:lin ang="27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s>
                        <a:gs pos="7001">
                          <a:srgbClr val="E6E6E6"/>
                        </a:gs>
                        <a:gs pos="32001">
                          <a:srgbClr val="7D8496"/>
                        </a:gs>
                        <a:gs pos="47000">
                          <a:srgbClr val="E6E6E6"/>
                        </a:gs>
                        <a:gs pos="85001">
                          <a:srgbClr val="7D8496"/>
                        </a:gs>
                        <a:gs pos="100000">
                          <a:srgbClr val="E6E6E6"/>
                        </a:gs>
                      </a:gsLst>
                      <a:lin ang="2700000" scaled="1"/>
                    </a:gradFill>
                  </a:tcPr>
                </a:tc>
              </a:tr>
              <a:tr h="406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幼圆" pitchFamily="49"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s>
                        <a:gs pos="7001">
                          <a:srgbClr val="E6E6E6"/>
                        </a:gs>
                        <a:gs pos="32001">
                          <a:srgbClr val="7D8496"/>
                        </a:gs>
                        <a:gs pos="47000">
                          <a:srgbClr val="E6E6E6"/>
                        </a:gs>
                        <a:gs pos="85001">
                          <a:srgbClr val="7D8496"/>
                        </a:gs>
                        <a:gs pos="100000">
                          <a:srgbClr val="E6E6E6"/>
                        </a:gs>
                      </a:gsLst>
                      <a:lin ang="27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幼圆"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s>
                        <a:gs pos="7001">
                          <a:srgbClr val="E6E6E6"/>
                        </a:gs>
                        <a:gs pos="32001">
                          <a:srgbClr val="7D8496"/>
                        </a:gs>
                        <a:gs pos="47000">
                          <a:srgbClr val="E6E6E6"/>
                        </a:gs>
                        <a:gs pos="85001">
                          <a:srgbClr val="7D8496"/>
                        </a:gs>
                        <a:gs pos="100000">
                          <a:srgbClr val="E6E6E6"/>
                        </a:gs>
                      </a:gsLst>
                      <a:lin ang="27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0000FF"/>
                          </a:solidFill>
                          <a:effectLst/>
                          <a:latin typeface="Arial" charset="0"/>
                          <a:ea typeface="幼圆"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s>
                        <a:gs pos="7001">
                          <a:srgbClr val="E6E6E6"/>
                        </a:gs>
                        <a:gs pos="32001">
                          <a:srgbClr val="7D8496"/>
                        </a:gs>
                        <a:gs pos="47000">
                          <a:srgbClr val="E6E6E6"/>
                        </a:gs>
                        <a:gs pos="85001">
                          <a:srgbClr val="7D8496"/>
                        </a:gs>
                        <a:gs pos="100000">
                          <a:srgbClr val="E6E6E6"/>
                        </a:gs>
                      </a:gsLst>
                      <a:lin ang="27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s>
                        <a:gs pos="7001">
                          <a:srgbClr val="E6E6E6"/>
                        </a:gs>
                        <a:gs pos="32001">
                          <a:srgbClr val="7D8496"/>
                        </a:gs>
                        <a:gs pos="47000">
                          <a:srgbClr val="E6E6E6"/>
                        </a:gs>
                        <a:gs pos="85001">
                          <a:srgbClr val="7D8496"/>
                        </a:gs>
                        <a:gs pos="100000">
                          <a:srgbClr val="E6E6E6"/>
                        </a:gs>
                      </a:gsLst>
                      <a:lin ang="27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s>
                        <a:gs pos="7001">
                          <a:srgbClr val="E6E6E6"/>
                        </a:gs>
                        <a:gs pos="32001">
                          <a:srgbClr val="7D8496"/>
                        </a:gs>
                        <a:gs pos="47000">
                          <a:srgbClr val="E6E6E6"/>
                        </a:gs>
                        <a:gs pos="85001">
                          <a:srgbClr val="7D8496"/>
                        </a:gs>
                        <a:gs pos="100000">
                          <a:srgbClr val="E6E6E6"/>
                        </a:gs>
                      </a:gsLst>
                      <a:lin ang="2700000" scaled="1"/>
                    </a:gradFill>
                  </a:tcPr>
                </a:tc>
              </a:tr>
              <a:tr h="406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幼圆" pitchFamily="49"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FFFFF"/>
                        </a:gs>
                        <a:gs pos="7001">
                          <a:srgbClr val="E6E6E6"/>
                        </a:gs>
                        <a:gs pos="32001">
                          <a:srgbClr val="7D8496"/>
                        </a:gs>
                        <a:gs pos="47000">
                          <a:srgbClr val="E6E6E6"/>
                        </a:gs>
                        <a:gs pos="85001">
                          <a:srgbClr val="7D8496"/>
                        </a:gs>
                        <a:gs pos="100000">
                          <a:srgbClr val="E6E6E6"/>
                        </a:gs>
                      </a:gsLst>
                      <a:lin ang="27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幼圆"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FFFFF"/>
                        </a:gs>
                        <a:gs pos="7001">
                          <a:srgbClr val="E6E6E6"/>
                        </a:gs>
                        <a:gs pos="32001">
                          <a:srgbClr val="7D8496"/>
                        </a:gs>
                        <a:gs pos="47000">
                          <a:srgbClr val="E6E6E6"/>
                        </a:gs>
                        <a:gs pos="85001">
                          <a:srgbClr val="7D8496"/>
                        </a:gs>
                        <a:gs pos="100000">
                          <a:srgbClr val="E6E6E6"/>
                        </a:gs>
                      </a:gsLst>
                      <a:lin ang="27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0000FF"/>
                          </a:solidFill>
                          <a:effectLst/>
                          <a:latin typeface="Arial" charset="0"/>
                          <a:ea typeface="幼圆"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FFFFF"/>
                        </a:gs>
                        <a:gs pos="7001">
                          <a:srgbClr val="E6E6E6"/>
                        </a:gs>
                        <a:gs pos="32001">
                          <a:srgbClr val="7D8496"/>
                        </a:gs>
                        <a:gs pos="47000">
                          <a:srgbClr val="E6E6E6"/>
                        </a:gs>
                        <a:gs pos="85001">
                          <a:srgbClr val="7D8496"/>
                        </a:gs>
                        <a:gs pos="100000">
                          <a:srgbClr val="E6E6E6"/>
                        </a:gs>
                      </a:gsLst>
                      <a:lin ang="27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FFFFF"/>
                        </a:gs>
                        <a:gs pos="7001">
                          <a:srgbClr val="E6E6E6"/>
                        </a:gs>
                        <a:gs pos="32001">
                          <a:srgbClr val="7D8496"/>
                        </a:gs>
                        <a:gs pos="47000">
                          <a:srgbClr val="E6E6E6"/>
                        </a:gs>
                        <a:gs pos="85001">
                          <a:srgbClr val="7D8496"/>
                        </a:gs>
                        <a:gs pos="100000">
                          <a:srgbClr val="E6E6E6"/>
                        </a:gs>
                      </a:gsLst>
                      <a:lin ang="27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FFFFF"/>
                        </a:gs>
                        <a:gs pos="7001">
                          <a:srgbClr val="E6E6E6"/>
                        </a:gs>
                        <a:gs pos="32001">
                          <a:srgbClr val="7D8496"/>
                        </a:gs>
                        <a:gs pos="47000">
                          <a:srgbClr val="E6E6E6"/>
                        </a:gs>
                        <a:gs pos="85001">
                          <a:srgbClr val="7D8496"/>
                        </a:gs>
                        <a:gs pos="100000">
                          <a:srgbClr val="E6E6E6"/>
                        </a:gs>
                      </a:gsLst>
                      <a:lin ang="2700000" scaled="1"/>
                    </a:gradFill>
                  </a:tcPr>
                </a:tc>
              </a:tr>
            </a:tbl>
          </a:graphicData>
        </a:graphic>
      </p:graphicFrame>
      <p:graphicFrame>
        <p:nvGraphicFramePr>
          <p:cNvPr id="11334" name="Group 70"/>
          <p:cNvGraphicFramePr>
            <a:graphicFrameLocks noGrp="1"/>
          </p:cNvGraphicFramePr>
          <p:nvPr/>
        </p:nvGraphicFramePr>
        <p:xfrm>
          <a:off x="3563938" y="4329113"/>
          <a:ext cx="1871662" cy="1514793"/>
        </p:xfrm>
        <a:graphic>
          <a:graphicData uri="http://schemas.openxmlformats.org/drawingml/2006/table">
            <a:tbl>
              <a:tblPr/>
              <a:tblGrid>
                <a:gridCol w="696912"/>
                <a:gridCol w="598488"/>
                <a:gridCol w="576262"/>
              </a:tblGrid>
              <a:tr h="5683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幼圆" pitchFamily="49" charset="-122"/>
                        </a:rPr>
                        <a:t>     </a:t>
                      </a:r>
                      <a:r>
                        <a:rPr kumimoji="0" lang="en-US" altLang="zh-CN" sz="2000" b="0" i="0" u="none" strike="noStrike" cap="none" normalizeH="0" baseline="0" smtClean="0">
                          <a:ln>
                            <a:noFill/>
                          </a:ln>
                          <a:solidFill>
                            <a:schemeClr val="tx1"/>
                          </a:solidFill>
                          <a:effectLst/>
                          <a:latin typeface="幼圆" pitchFamily="49" charset="-122"/>
                          <a:ea typeface="幼圆" pitchFamily="49" charset="-122"/>
                        </a:rPr>
                        <a:t>X</a:t>
                      </a:r>
                      <a:r>
                        <a:rPr kumimoji="0" lang="en-US" altLang="zh-CN" sz="2000" b="0" i="0" u="none" strike="noStrike" cap="none" normalizeH="0" baseline="0" smtClean="0">
                          <a:ln>
                            <a:noFill/>
                          </a:ln>
                          <a:solidFill>
                            <a:schemeClr val="tx1"/>
                          </a:solidFill>
                          <a:effectLst/>
                          <a:latin typeface="Arial" charset="0"/>
                          <a:ea typeface="幼圆" pitchFamily="49" charset="-122"/>
                        </a:rPr>
                        <a:t> </a:t>
                      </a:r>
                      <a:r>
                        <a:rPr kumimoji="0" lang="en-US" altLang="zh-CN" sz="2000" b="0" i="0" u="none" strike="noStrike" cap="none" normalizeH="0" baseline="0" smtClean="0">
                          <a:ln>
                            <a:noFill/>
                          </a:ln>
                          <a:solidFill>
                            <a:schemeClr val="tx1"/>
                          </a:solidFill>
                          <a:effectLst/>
                          <a:latin typeface="幼圆" pitchFamily="49" charset="-122"/>
                          <a:ea typeface="幼圆" pitchFamily="49" charset="-122"/>
                        </a:rPr>
                        <a:t>Q </a:t>
                      </a:r>
                      <a:r>
                        <a:rPr kumimoji="0" lang="en-US" altLang="zh-CN" sz="2000" b="0" i="0" u="none" strike="noStrike" cap="none" normalizeH="0" baseline="30000" smtClean="0">
                          <a:ln>
                            <a:noFill/>
                          </a:ln>
                          <a:solidFill>
                            <a:schemeClr val="tx1"/>
                          </a:solidFill>
                          <a:effectLst/>
                          <a:latin typeface="Arial" charset="0"/>
                          <a:ea typeface="幼圆" pitchFamily="49" charset="-122"/>
                        </a:rPr>
                        <a:t>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gradFill rotWithShape="0">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幼圆" pitchFamily="49"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幼圆" pitchFamily="49" charset="-122"/>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0" scaled="1"/>
                    </a:gradFill>
                  </a:tcPr>
                </a:tc>
              </a:tr>
              <a:tr h="307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幼圆" pitchFamily="49" charset="-122"/>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0" scaled="1"/>
                    </a:gradFill>
                  </a:tcPr>
                </a:tc>
              </a:tr>
              <a:tr h="417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幼圆" pitchFamily="49" charset="-122"/>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0" scaled="1"/>
                    </a:gradFill>
                  </a:tcPr>
                </a:tc>
              </a:tr>
            </a:tbl>
          </a:graphicData>
        </a:graphic>
      </p:graphicFrame>
      <p:sp>
        <p:nvSpPr>
          <p:cNvPr id="11353" name="Rectangle 89"/>
          <p:cNvSpPr>
            <a:spLocks noChangeArrowheads="1"/>
          </p:cNvSpPr>
          <p:nvPr/>
        </p:nvSpPr>
        <p:spPr bwMode="auto">
          <a:xfrm>
            <a:off x="4229100" y="4959350"/>
            <a:ext cx="6080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400" b="1">
                <a:ea typeface="幼圆" pitchFamily="49" charset="-122"/>
              </a:rPr>
              <a:t>0/</a:t>
            </a:r>
            <a:r>
              <a:rPr lang="en-US" altLang="zh-CN" sz="2400" b="1">
                <a:solidFill>
                  <a:srgbClr val="0000FF"/>
                </a:solidFill>
                <a:ea typeface="幼圆" pitchFamily="49" charset="-122"/>
              </a:rPr>
              <a:t>0</a:t>
            </a:r>
          </a:p>
        </p:txBody>
      </p:sp>
      <p:sp>
        <p:nvSpPr>
          <p:cNvPr id="11354" name="Rectangle 90"/>
          <p:cNvSpPr>
            <a:spLocks noChangeArrowheads="1"/>
          </p:cNvSpPr>
          <p:nvPr/>
        </p:nvSpPr>
        <p:spPr bwMode="auto">
          <a:xfrm>
            <a:off x="4235450" y="5364163"/>
            <a:ext cx="6080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400" b="1">
                <a:ea typeface="幼圆" pitchFamily="49" charset="-122"/>
              </a:rPr>
              <a:t>1/</a:t>
            </a:r>
            <a:r>
              <a:rPr lang="en-US" altLang="zh-CN" sz="2400" b="1">
                <a:solidFill>
                  <a:srgbClr val="FF3300"/>
                </a:solidFill>
                <a:ea typeface="幼圆" pitchFamily="49" charset="-122"/>
              </a:rPr>
              <a:t>0</a:t>
            </a:r>
          </a:p>
        </p:txBody>
      </p:sp>
      <p:sp>
        <p:nvSpPr>
          <p:cNvPr id="11355" name="Rectangle 91"/>
          <p:cNvSpPr>
            <a:spLocks noChangeArrowheads="1"/>
          </p:cNvSpPr>
          <p:nvPr/>
        </p:nvSpPr>
        <p:spPr bwMode="auto">
          <a:xfrm>
            <a:off x="4805363" y="4959350"/>
            <a:ext cx="60801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400" b="1">
                <a:ea typeface="幼圆" pitchFamily="49" charset="-122"/>
              </a:rPr>
              <a:t>1/</a:t>
            </a:r>
            <a:r>
              <a:rPr lang="en-US" altLang="zh-CN" sz="2400" b="1">
                <a:solidFill>
                  <a:srgbClr val="FF3300"/>
                </a:solidFill>
                <a:ea typeface="幼圆" pitchFamily="49" charset="-122"/>
              </a:rPr>
              <a:t>0</a:t>
            </a:r>
          </a:p>
        </p:txBody>
      </p:sp>
      <p:sp>
        <p:nvSpPr>
          <p:cNvPr id="11356" name="Rectangle 92"/>
          <p:cNvSpPr>
            <a:spLocks noChangeArrowheads="1"/>
          </p:cNvSpPr>
          <p:nvPr/>
        </p:nvSpPr>
        <p:spPr bwMode="auto">
          <a:xfrm>
            <a:off x="4811713" y="5364163"/>
            <a:ext cx="60801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400" b="1">
                <a:ea typeface="幼圆" pitchFamily="49" charset="-122"/>
              </a:rPr>
              <a:t>0/</a:t>
            </a:r>
            <a:r>
              <a:rPr lang="en-US" altLang="zh-CN" sz="2400" b="1">
                <a:solidFill>
                  <a:srgbClr val="FF3300"/>
                </a:solidFill>
                <a:ea typeface="幼圆" pitchFamily="49" charset="-122"/>
              </a:rPr>
              <a:t>1</a:t>
            </a:r>
          </a:p>
        </p:txBody>
      </p:sp>
      <p:sp>
        <p:nvSpPr>
          <p:cNvPr id="11357" name="Text Box 93"/>
          <p:cNvSpPr txBox="1">
            <a:spLocks noChangeArrowheads="1"/>
          </p:cNvSpPr>
          <p:nvPr/>
        </p:nvSpPr>
        <p:spPr bwMode="auto">
          <a:xfrm>
            <a:off x="4248150" y="5903913"/>
            <a:ext cx="19446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ea typeface="幼圆" pitchFamily="49" charset="-122"/>
              </a:rPr>
              <a:t>Q</a:t>
            </a:r>
            <a:r>
              <a:rPr lang="en-US" altLang="zh-CN" sz="2400" baseline="30000">
                <a:ea typeface="幼圆" pitchFamily="49" charset="-122"/>
              </a:rPr>
              <a:t>n+1 </a:t>
            </a:r>
            <a:r>
              <a:rPr lang="en-US" altLang="zh-CN" sz="2400">
                <a:ea typeface="幼圆" pitchFamily="49" charset="-122"/>
              </a:rPr>
              <a:t>/ </a:t>
            </a:r>
            <a:r>
              <a:rPr lang="en-US" altLang="zh-CN" sz="2400">
                <a:solidFill>
                  <a:srgbClr val="FF3300"/>
                </a:solidFill>
                <a:ea typeface="幼圆" pitchFamily="49" charset="-122"/>
              </a:rPr>
              <a:t>Z</a:t>
            </a:r>
          </a:p>
        </p:txBody>
      </p:sp>
      <p:graphicFrame>
        <p:nvGraphicFramePr>
          <p:cNvPr id="11358" name="Group 94"/>
          <p:cNvGraphicFramePr>
            <a:graphicFrameLocks noGrp="1"/>
          </p:cNvGraphicFramePr>
          <p:nvPr/>
        </p:nvGraphicFramePr>
        <p:xfrm>
          <a:off x="7235825" y="2663825"/>
          <a:ext cx="1250950" cy="1188720"/>
        </p:xfrm>
        <a:graphic>
          <a:graphicData uri="http://schemas.openxmlformats.org/drawingml/2006/table">
            <a:tbl>
              <a:tblPr/>
              <a:tblGrid>
                <a:gridCol w="541338"/>
                <a:gridCol w="709612"/>
              </a:tblGrid>
              <a:tr h="2857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幼圆" pitchFamily="49" charset="-122"/>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EE7F2"/>
                        </a:gs>
                        <a:gs pos="8999">
                          <a:srgbClr val="FBD49C"/>
                        </a:gs>
                        <a:gs pos="19500">
                          <a:srgbClr val="FBA97D"/>
                        </a:gs>
                        <a:gs pos="32000">
                          <a:srgbClr val="FAC77D"/>
                        </a:gs>
                        <a:gs pos="41001">
                          <a:srgbClr val="FEE7F2"/>
                        </a:gs>
                        <a:gs pos="50000">
                          <a:srgbClr val="FBEAC7"/>
                        </a:gs>
                        <a:gs pos="59000">
                          <a:srgbClr val="FEE7F2"/>
                        </a:gs>
                        <a:gs pos="68000">
                          <a:srgbClr val="FAC77D"/>
                        </a:gs>
                        <a:gs pos="80500">
                          <a:srgbClr val="FBA97D"/>
                        </a:gs>
                        <a:gs pos="91001">
                          <a:srgbClr val="FBD49C"/>
                        </a:gs>
                        <a:gs pos="100000">
                          <a:srgbClr val="FEE7F2"/>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幼圆" pitchFamily="49" charset="-122"/>
                          <a:ea typeface="幼圆" pitchFamily="49" charset="-122"/>
                        </a:rPr>
                        <a:t>Q</a:t>
                      </a:r>
                      <a:r>
                        <a:rPr kumimoji="0" lang="en-US" altLang="zh-CN" sz="2000" b="0" i="0" u="none" strike="noStrike" cap="none" normalizeH="0" baseline="30000" smtClean="0">
                          <a:ln>
                            <a:noFill/>
                          </a:ln>
                          <a:solidFill>
                            <a:schemeClr val="tx1"/>
                          </a:solidFill>
                          <a:effectLst/>
                          <a:latin typeface="幼圆" pitchFamily="49" charset="-122"/>
                          <a:ea typeface="幼圆" pitchFamily="49" charset="-122"/>
                        </a:rPr>
                        <a:t>n+1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EE7F2"/>
                        </a:gs>
                        <a:gs pos="8999">
                          <a:srgbClr val="FBD49C"/>
                        </a:gs>
                        <a:gs pos="19500">
                          <a:srgbClr val="FBA97D"/>
                        </a:gs>
                        <a:gs pos="32000">
                          <a:srgbClr val="FAC77D"/>
                        </a:gs>
                        <a:gs pos="41001">
                          <a:srgbClr val="FEE7F2"/>
                        </a:gs>
                        <a:gs pos="50000">
                          <a:srgbClr val="FBEAC7"/>
                        </a:gs>
                        <a:gs pos="59000">
                          <a:srgbClr val="FEE7F2"/>
                        </a:gs>
                        <a:gs pos="68000">
                          <a:srgbClr val="FAC77D"/>
                        </a:gs>
                        <a:gs pos="80500">
                          <a:srgbClr val="FBA97D"/>
                        </a:gs>
                        <a:gs pos="91001">
                          <a:srgbClr val="FBD49C"/>
                        </a:gs>
                        <a:gs pos="100000">
                          <a:srgbClr val="FEE7F2"/>
                        </a:gs>
                      </a:gsLst>
                      <a:lin ang="5400000" scaled="1"/>
                    </a:gradFill>
                  </a:tcPr>
                </a:tc>
              </a:tr>
              <a:tr h="3111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幼圆" pitchFamily="49"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EE7F2"/>
                        </a:gs>
                        <a:gs pos="8999">
                          <a:srgbClr val="FBD49C"/>
                        </a:gs>
                        <a:gs pos="19500">
                          <a:srgbClr val="FBA97D"/>
                        </a:gs>
                        <a:gs pos="32000">
                          <a:srgbClr val="FAC77D"/>
                        </a:gs>
                        <a:gs pos="41001">
                          <a:srgbClr val="FEE7F2"/>
                        </a:gs>
                        <a:gs pos="50000">
                          <a:srgbClr val="FBEAC7"/>
                        </a:gs>
                        <a:gs pos="59000">
                          <a:srgbClr val="FEE7F2"/>
                        </a:gs>
                        <a:gs pos="68000">
                          <a:srgbClr val="FAC77D"/>
                        </a:gs>
                        <a:gs pos="80500">
                          <a:srgbClr val="FBA97D"/>
                        </a:gs>
                        <a:gs pos="91001">
                          <a:srgbClr val="FBD49C"/>
                        </a:gs>
                        <a:gs pos="100000">
                          <a:srgbClr val="FEE7F2"/>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幼圆" pitchFamily="49" charset="-122"/>
                        </a:rPr>
                        <a:t>Q </a:t>
                      </a:r>
                      <a:r>
                        <a:rPr kumimoji="0" lang="en-US" altLang="zh-CN" sz="2000" b="0" i="0" u="none" strike="noStrike" cap="none" normalizeH="0" baseline="30000" smtClean="0">
                          <a:ln>
                            <a:noFill/>
                          </a:ln>
                          <a:solidFill>
                            <a:schemeClr val="tx1"/>
                          </a:solidFill>
                          <a:effectLst/>
                          <a:latin typeface="Arial" charset="0"/>
                          <a:ea typeface="幼圆" pitchFamily="49" charset="-122"/>
                        </a:rPr>
                        <a:t>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EE7F2"/>
                        </a:gs>
                        <a:gs pos="8999">
                          <a:srgbClr val="FBD49C"/>
                        </a:gs>
                        <a:gs pos="19500">
                          <a:srgbClr val="FBA97D"/>
                        </a:gs>
                        <a:gs pos="32000">
                          <a:srgbClr val="FAC77D"/>
                        </a:gs>
                        <a:gs pos="41001">
                          <a:srgbClr val="FEE7F2"/>
                        </a:gs>
                        <a:gs pos="50000">
                          <a:srgbClr val="FBEAC7"/>
                        </a:gs>
                        <a:gs pos="59000">
                          <a:srgbClr val="FEE7F2"/>
                        </a:gs>
                        <a:gs pos="68000">
                          <a:srgbClr val="FAC77D"/>
                        </a:gs>
                        <a:gs pos="80500">
                          <a:srgbClr val="FBA97D"/>
                        </a:gs>
                        <a:gs pos="91001">
                          <a:srgbClr val="FBD49C"/>
                        </a:gs>
                        <a:gs pos="100000">
                          <a:srgbClr val="FEE7F2"/>
                        </a:gs>
                      </a:gsLst>
                      <a:lin ang="5400000" scaled="1"/>
                    </a:gradFill>
                  </a:tcPr>
                </a:tc>
              </a:tr>
              <a:tr h="3619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幼圆" pitchFamily="49"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EE7F2"/>
                        </a:gs>
                        <a:gs pos="8999">
                          <a:srgbClr val="FBD49C"/>
                        </a:gs>
                        <a:gs pos="19500">
                          <a:srgbClr val="FBA97D"/>
                        </a:gs>
                        <a:gs pos="32000">
                          <a:srgbClr val="FAC77D"/>
                        </a:gs>
                        <a:gs pos="41001">
                          <a:srgbClr val="FEE7F2"/>
                        </a:gs>
                        <a:gs pos="50000">
                          <a:srgbClr val="FBEAC7"/>
                        </a:gs>
                        <a:gs pos="59000">
                          <a:srgbClr val="FEE7F2"/>
                        </a:gs>
                        <a:gs pos="68000">
                          <a:srgbClr val="FAC77D"/>
                        </a:gs>
                        <a:gs pos="80500">
                          <a:srgbClr val="FBA97D"/>
                        </a:gs>
                        <a:gs pos="91001">
                          <a:srgbClr val="FBD49C"/>
                        </a:gs>
                        <a:gs pos="100000">
                          <a:srgbClr val="FEE7F2"/>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幼圆" pitchFamily="49" charset="-122"/>
                        </a:rPr>
                        <a:t>/Q </a:t>
                      </a:r>
                      <a:r>
                        <a:rPr kumimoji="0" lang="en-US" altLang="zh-CN" sz="2000" b="0" i="0" u="none" strike="noStrike" cap="none" normalizeH="0" baseline="30000" smtClean="0">
                          <a:ln>
                            <a:noFill/>
                          </a:ln>
                          <a:solidFill>
                            <a:schemeClr val="tx1"/>
                          </a:solidFill>
                          <a:effectLst/>
                          <a:latin typeface="Arial" charset="0"/>
                          <a:ea typeface="幼圆" pitchFamily="49" charset="-122"/>
                        </a:rPr>
                        <a:t>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EE7F2"/>
                        </a:gs>
                        <a:gs pos="8999">
                          <a:srgbClr val="FBD49C"/>
                        </a:gs>
                        <a:gs pos="19500">
                          <a:srgbClr val="FBA97D"/>
                        </a:gs>
                        <a:gs pos="32000">
                          <a:srgbClr val="FAC77D"/>
                        </a:gs>
                        <a:gs pos="41001">
                          <a:srgbClr val="FEE7F2"/>
                        </a:gs>
                        <a:gs pos="50000">
                          <a:srgbClr val="FBEAC7"/>
                        </a:gs>
                        <a:gs pos="59000">
                          <a:srgbClr val="FEE7F2"/>
                        </a:gs>
                        <a:gs pos="68000">
                          <a:srgbClr val="FAC77D"/>
                        </a:gs>
                        <a:gs pos="80500">
                          <a:srgbClr val="FBA97D"/>
                        </a:gs>
                        <a:gs pos="91001">
                          <a:srgbClr val="FBD49C"/>
                        </a:gs>
                        <a:gs pos="100000">
                          <a:srgbClr val="FEE7F2"/>
                        </a:gs>
                      </a:gsLst>
                      <a:lin ang="5400000" scaled="1"/>
                    </a:gradFill>
                  </a:tcPr>
                </a:tc>
              </a:tr>
            </a:tbl>
          </a:graphicData>
        </a:graphic>
      </p:graphicFrame>
      <p:sp>
        <p:nvSpPr>
          <p:cNvPr id="11372" name="Rectangle 108"/>
          <p:cNvSpPr>
            <a:spLocks noChangeArrowheads="1"/>
          </p:cNvSpPr>
          <p:nvPr/>
        </p:nvSpPr>
        <p:spPr bwMode="auto">
          <a:xfrm>
            <a:off x="6965950" y="4556125"/>
            <a:ext cx="6080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400" b="1">
                <a:ea typeface="幼圆" pitchFamily="49" charset="-122"/>
              </a:rPr>
              <a:t>1/</a:t>
            </a:r>
            <a:r>
              <a:rPr lang="en-US" altLang="zh-CN" sz="2400" b="1">
                <a:solidFill>
                  <a:srgbClr val="FF3300"/>
                </a:solidFill>
                <a:ea typeface="幼圆" pitchFamily="49" charset="-122"/>
              </a:rPr>
              <a:t>0</a:t>
            </a:r>
          </a:p>
        </p:txBody>
      </p:sp>
      <p:sp>
        <p:nvSpPr>
          <p:cNvPr id="11373" name="Rectangle 109"/>
          <p:cNvSpPr>
            <a:spLocks noChangeArrowheads="1"/>
          </p:cNvSpPr>
          <p:nvPr/>
        </p:nvSpPr>
        <p:spPr bwMode="auto">
          <a:xfrm>
            <a:off x="7912100" y="4867275"/>
            <a:ext cx="6413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zh-CN" sz="2400" b="1">
                <a:ea typeface="幼圆" pitchFamily="49" charset="-122"/>
              </a:rPr>
              <a:t>0/</a:t>
            </a:r>
            <a:r>
              <a:rPr lang="en-US" altLang="zh-CN" sz="2400" b="1">
                <a:solidFill>
                  <a:srgbClr val="FF3300"/>
                </a:solidFill>
                <a:ea typeface="幼圆" pitchFamily="49" charset="-122"/>
              </a:rPr>
              <a:t>0</a:t>
            </a:r>
          </a:p>
        </p:txBody>
      </p:sp>
      <p:sp>
        <p:nvSpPr>
          <p:cNvPr id="11374" name="Rectangle 110"/>
          <p:cNvSpPr>
            <a:spLocks noChangeArrowheads="1"/>
          </p:cNvSpPr>
          <p:nvPr/>
        </p:nvSpPr>
        <p:spPr bwMode="auto">
          <a:xfrm>
            <a:off x="6965950" y="5805488"/>
            <a:ext cx="6080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400" b="1">
                <a:ea typeface="幼圆" pitchFamily="49" charset="-122"/>
              </a:rPr>
              <a:t>1/</a:t>
            </a:r>
            <a:r>
              <a:rPr lang="en-US" altLang="zh-CN" sz="2400" b="1">
                <a:solidFill>
                  <a:srgbClr val="FF3300"/>
                </a:solidFill>
                <a:ea typeface="幼圆" pitchFamily="49" charset="-122"/>
              </a:rPr>
              <a:t>1</a:t>
            </a:r>
          </a:p>
        </p:txBody>
      </p:sp>
      <p:sp>
        <p:nvSpPr>
          <p:cNvPr id="11375" name="Rectangle 111"/>
          <p:cNvSpPr>
            <a:spLocks noChangeArrowheads="1"/>
          </p:cNvSpPr>
          <p:nvPr/>
        </p:nvSpPr>
        <p:spPr bwMode="auto">
          <a:xfrm>
            <a:off x="5954713" y="4914900"/>
            <a:ext cx="60801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400" b="1">
                <a:ea typeface="幼圆" pitchFamily="49" charset="-122"/>
              </a:rPr>
              <a:t>0/</a:t>
            </a:r>
            <a:r>
              <a:rPr lang="en-US" altLang="zh-CN" sz="2400" b="1">
                <a:solidFill>
                  <a:srgbClr val="FF3300"/>
                </a:solidFill>
                <a:ea typeface="幼圆" pitchFamily="49" charset="-122"/>
              </a:rPr>
              <a:t>0</a:t>
            </a:r>
          </a:p>
        </p:txBody>
      </p:sp>
      <p:sp>
        <p:nvSpPr>
          <p:cNvPr id="11376" name="Rectangle 112"/>
          <p:cNvSpPr>
            <a:spLocks noChangeArrowheads="1"/>
          </p:cNvSpPr>
          <p:nvPr/>
        </p:nvSpPr>
        <p:spPr bwMode="auto">
          <a:xfrm>
            <a:off x="3321050" y="3848100"/>
            <a:ext cx="58531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US" altLang="zh-CN" sz="2400" b="1">
                <a:latin typeface="楷体_GB2312" pitchFamily="49" charset="-122"/>
                <a:ea typeface="楷体_GB2312" pitchFamily="49" charset="-122"/>
              </a:rPr>
              <a:t>3</a:t>
            </a:r>
            <a:r>
              <a:rPr lang="zh-CN" altLang="en-US" sz="2400" b="1">
                <a:latin typeface="楷体_GB2312" pitchFamily="49" charset="-122"/>
                <a:ea typeface="楷体_GB2312" pitchFamily="49" charset="-122"/>
              </a:rPr>
              <a:t>、列出电路状态转换表，画出状态转换图</a:t>
            </a:r>
            <a:endParaRPr lang="zh-CN" altLang="en-US" b="1">
              <a:latin typeface="楷体_GB2312" pitchFamily="49" charset="-122"/>
              <a:ea typeface="楷体_GB2312" pitchFamily="49" charset="-122"/>
            </a:endParaRPr>
          </a:p>
        </p:txBody>
      </p:sp>
      <p:sp>
        <p:nvSpPr>
          <p:cNvPr id="11377" name="Rectangle 113"/>
          <p:cNvSpPr>
            <a:spLocks noChangeArrowheads="1"/>
          </p:cNvSpPr>
          <p:nvPr/>
        </p:nvSpPr>
        <p:spPr bwMode="auto">
          <a:xfrm>
            <a:off x="2260600" y="4437063"/>
            <a:ext cx="3540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400" b="1">
                <a:solidFill>
                  <a:srgbClr val="FF3300"/>
                </a:solidFill>
                <a:ea typeface="幼圆" pitchFamily="49" charset="-122"/>
              </a:rPr>
              <a:t>0</a:t>
            </a:r>
          </a:p>
        </p:txBody>
      </p:sp>
      <p:sp>
        <p:nvSpPr>
          <p:cNvPr id="11378" name="Rectangle 114"/>
          <p:cNvSpPr>
            <a:spLocks noChangeArrowheads="1"/>
          </p:cNvSpPr>
          <p:nvPr/>
        </p:nvSpPr>
        <p:spPr bwMode="auto">
          <a:xfrm>
            <a:off x="2260600" y="4868863"/>
            <a:ext cx="3540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400" b="1">
                <a:solidFill>
                  <a:srgbClr val="FF3300"/>
                </a:solidFill>
                <a:ea typeface="幼圆" pitchFamily="49" charset="-122"/>
              </a:rPr>
              <a:t>1</a:t>
            </a:r>
          </a:p>
        </p:txBody>
      </p:sp>
      <p:sp>
        <p:nvSpPr>
          <p:cNvPr id="11379" name="Rectangle 115"/>
          <p:cNvSpPr>
            <a:spLocks noChangeArrowheads="1"/>
          </p:cNvSpPr>
          <p:nvPr/>
        </p:nvSpPr>
        <p:spPr bwMode="auto">
          <a:xfrm>
            <a:off x="2260600" y="5229225"/>
            <a:ext cx="3540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400" b="1">
                <a:solidFill>
                  <a:srgbClr val="FF3300"/>
                </a:solidFill>
                <a:ea typeface="幼圆" pitchFamily="49" charset="-122"/>
              </a:rPr>
              <a:t>1</a:t>
            </a:r>
          </a:p>
        </p:txBody>
      </p:sp>
      <p:sp>
        <p:nvSpPr>
          <p:cNvPr id="11380" name="Rectangle 116"/>
          <p:cNvSpPr>
            <a:spLocks noChangeArrowheads="1"/>
          </p:cNvSpPr>
          <p:nvPr/>
        </p:nvSpPr>
        <p:spPr bwMode="auto">
          <a:xfrm>
            <a:off x="2260600" y="5661025"/>
            <a:ext cx="3540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400" b="1">
                <a:solidFill>
                  <a:srgbClr val="FF3300"/>
                </a:solidFill>
                <a:ea typeface="幼圆" pitchFamily="49" charset="-122"/>
              </a:rPr>
              <a:t>0</a:t>
            </a:r>
          </a:p>
        </p:txBody>
      </p:sp>
      <p:sp>
        <p:nvSpPr>
          <p:cNvPr id="11381" name="Rectangle 117"/>
          <p:cNvSpPr>
            <a:spLocks noChangeArrowheads="1"/>
          </p:cNvSpPr>
          <p:nvPr/>
        </p:nvSpPr>
        <p:spPr bwMode="auto">
          <a:xfrm>
            <a:off x="2692400" y="4437063"/>
            <a:ext cx="3540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400" b="1">
                <a:solidFill>
                  <a:schemeClr val="accent2"/>
                </a:solidFill>
                <a:ea typeface="幼圆" pitchFamily="49" charset="-122"/>
              </a:rPr>
              <a:t>0</a:t>
            </a:r>
          </a:p>
        </p:txBody>
      </p:sp>
      <p:sp>
        <p:nvSpPr>
          <p:cNvPr id="11382" name="Rectangle 118"/>
          <p:cNvSpPr>
            <a:spLocks noChangeArrowheads="1"/>
          </p:cNvSpPr>
          <p:nvPr/>
        </p:nvSpPr>
        <p:spPr bwMode="auto">
          <a:xfrm>
            <a:off x="2692400" y="4868863"/>
            <a:ext cx="3540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400" b="1">
                <a:solidFill>
                  <a:schemeClr val="accent2"/>
                </a:solidFill>
                <a:ea typeface="幼圆" pitchFamily="49" charset="-122"/>
              </a:rPr>
              <a:t>0</a:t>
            </a:r>
          </a:p>
        </p:txBody>
      </p:sp>
      <p:sp>
        <p:nvSpPr>
          <p:cNvPr id="11383" name="Rectangle 119"/>
          <p:cNvSpPr>
            <a:spLocks noChangeArrowheads="1"/>
          </p:cNvSpPr>
          <p:nvPr/>
        </p:nvSpPr>
        <p:spPr bwMode="auto">
          <a:xfrm>
            <a:off x="2692400" y="5229225"/>
            <a:ext cx="3540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400" b="1">
                <a:solidFill>
                  <a:schemeClr val="accent2"/>
                </a:solidFill>
                <a:ea typeface="幼圆" pitchFamily="49" charset="-122"/>
              </a:rPr>
              <a:t>0</a:t>
            </a:r>
          </a:p>
        </p:txBody>
      </p:sp>
      <p:sp>
        <p:nvSpPr>
          <p:cNvPr id="11384" name="Rectangle 120"/>
          <p:cNvSpPr>
            <a:spLocks noChangeArrowheads="1"/>
          </p:cNvSpPr>
          <p:nvPr/>
        </p:nvSpPr>
        <p:spPr bwMode="auto">
          <a:xfrm>
            <a:off x="2692400" y="5661025"/>
            <a:ext cx="3540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400" b="1">
                <a:solidFill>
                  <a:schemeClr val="accent2"/>
                </a:solidFill>
                <a:ea typeface="幼圆" pitchFamily="49" charset="-122"/>
              </a:rPr>
              <a:t>1</a:t>
            </a:r>
          </a:p>
        </p:txBody>
      </p:sp>
      <p:sp>
        <p:nvSpPr>
          <p:cNvPr id="11392" name="Text Box 128"/>
          <p:cNvSpPr txBox="1">
            <a:spLocks noChangeAspect="1" noChangeArrowheads="1"/>
          </p:cNvSpPr>
          <p:nvPr/>
        </p:nvSpPr>
        <p:spPr bwMode="auto">
          <a:xfrm>
            <a:off x="5942013" y="2054225"/>
            <a:ext cx="661987" cy="392113"/>
          </a:xfrm>
          <a:prstGeom prst="rect">
            <a:avLst/>
          </a:prstGeom>
          <a:solidFill>
            <a:schemeClr val="bg1"/>
          </a:solidFill>
          <a:ln w="25400"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FF0000"/>
                </a:solidFill>
                <a:ea typeface="幼圆" pitchFamily="49" charset="-122"/>
              </a:rPr>
              <a:t>CP</a:t>
            </a:r>
          </a:p>
        </p:txBody>
      </p:sp>
      <p:sp>
        <p:nvSpPr>
          <p:cNvPr id="11393" name="Rectangle 129"/>
          <p:cNvSpPr>
            <a:spLocks noChangeArrowheads="1"/>
          </p:cNvSpPr>
          <p:nvPr/>
        </p:nvSpPr>
        <p:spPr bwMode="auto">
          <a:xfrm>
            <a:off x="8037513" y="1117600"/>
            <a:ext cx="398462" cy="558800"/>
          </a:xfrm>
          <a:prstGeom prst="rect">
            <a:avLst/>
          </a:prstGeom>
          <a:gradFill rotWithShape="1">
            <a:gsLst>
              <a:gs pos="0">
                <a:srgbClr val="5E9EFF"/>
              </a:gs>
              <a:gs pos="39999">
                <a:srgbClr val="85C2FF"/>
              </a:gs>
              <a:gs pos="70000">
                <a:srgbClr val="C4D6EB"/>
              </a:gs>
              <a:gs pos="100000">
                <a:srgbClr val="FFEBFA"/>
              </a:gs>
            </a:gsLst>
            <a:lin ang="5400000" scaled="1"/>
          </a:gradFill>
          <a:ln w="254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FFECDD"/>
                </a:solidFill>
                <a:ea typeface="幼圆" pitchFamily="49" charset="-122"/>
              </a:rPr>
              <a:t>&amp;</a:t>
            </a:r>
          </a:p>
        </p:txBody>
      </p:sp>
      <p:sp>
        <p:nvSpPr>
          <p:cNvPr id="11394" name="Line 130"/>
          <p:cNvSpPr>
            <a:spLocks noChangeShapeType="1"/>
          </p:cNvSpPr>
          <p:nvPr/>
        </p:nvSpPr>
        <p:spPr bwMode="auto">
          <a:xfrm flipH="1">
            <a:off x="6369050" y="2257425"/>
            <a:ext cx="614363"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395" name="Group 131"/>
          <p:cNvGrpSpPr>
            <a:grpSpLocks/>
          </p:cNvGrpSpPr>
          <p:nvPr/>
        </p:nvGrpSpPr>
        <p:grpSpPr bwMode="auto">
          <a:xfrm>
            <a:off x="6983413" y="1676400"/>
            <a:ext cx="765175" cy="808038"/>
            <a:chOff x="4399" y="1056"/>
            <a:chExt cx="482" cy="509"/>
          </a:xfrm>
        </p:grpSpPr>
        <p:grpSp>
          <p:nvGrpSpPr>
            <p:cNvPr id="11396" name="Group 132"/>
            <p:cNvGrpSpPr>
              <a:grpSpLocks/>
            </p:cNvGrpSpPr>
            <p:nvPr/>
          </p:nvGrpSpPr>
          <p:grpSpPr bwMode="auto">
            <a:xfrm>
              <a:off x="4399" y="1056"/>
              <a:ext cx="482" cy="509"/>
              <a:chOff x="4399" y="1056"/>
              <a:chExt cx="482" cy="509"/>
            </a:xfrm>
          </p:grpSpPr>
          <p:grpSp>
            <p:nvGrpSpPr>
              <p:cNvPr id="11397" name="Group 133"/>
              <p:cNvGrpSpPr>
                <a:grpSpLocks/>
              </p:cNvGrpSpPr>
              <p:nvPr/>
            </p:nvGrpSpPr>
            <p:grpSpPr bwMode="auto">
              <a:xfrm>
                <a:off x="4399" y="1056"/>
                <a:ext cx="424" cy="509"/>
                <a:chOff x="4399" y="1056"/>
                <a:chExt cx="424" cy="509"/>
              </a:xfrm>
            </p:grpSpPr>
            <p:sp>
              <p:nvSpPr>
                <p:cNvPr id="11398" name="Rectangle 134"/>
                <p:cNvSpPr>
                  <a:spLocks noChangeArrowheads="1"/>
                </p:cNvSpPr>
                <p:nvPr/>
              </p:nvSpPr>
              <p:spPr bwMode="auto">
                <a:xfrm>
                  <a:off x="4472" y="1056"/>
                  <a:ext cx="351" cy="509"/>
                </a:xfrm>
                <a:prstGeom prst="rect">
                  <a:avLst/>
                </a:prstGeom>
                <a:gradFill rotWithShape="1">
                  <a:gsLst>
                    <a:gs pos="0">
                      <a:srgbClr val="5E9EFF"/>
                    </a:gs>
                    <a:gs pos="39999">
                      <a:srgbClr val="85C2FF"/>
                    </a:gs>
                    <a:gs pos="70000">
                      <a:srgbClr val="C4D6EB"/>
                    </a:gs>
                    <a:gs pos="100000">
                      <a:srgbClr val="FFEBFA"/>
                    </a:gs>
                  </a:gsLst>
                  <a:lin ang="5400000" scaled="1"/>
                </a:gradFill>
                <a:ln w="254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99" name="Oval 135"/>
                <p:cNvSpPr>
                  <a:spLocks noChangeArrowheads="1"/>
                </p:cNvSpPr>
                <p:nvPr/>
              </p:nvSpPr>
              <p:spPr bwMode="auto">
                <a:xfrm>
                  <a:off x="4399" y="1388"/>
                  <a:ext cx="70" cy="70"/>
                </a:xfrm>
                <a:prstGeom prst="ellipse">
                  <a:avLst/>
                </a:prstGeom>
                <a:noFill/>
                <a:ln w="25400" algn="ctr">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1400" name="Text Box 136"/>
              <p:cNvSpPr txBox="1">
                <a:spLocks noChangeArrowheads="1"/>
              </p:cNvSpPr>
              <p:nvPr/>
            </p:nvSpPr>
            <p:spPr bwMode="auto">
              <a:xfrm>
                <a:off x="4623" y="1084"/>
                <a:ext cx="258"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FFECDD"/>
                    </a:solidFill>
                    <a:ea typeface="幼圆" pitchFamily="49" charset="-122"/>
                  </a:rPr>
                  <a:t>Q</a:t>
                </a:r>
              </a:p>
            </p:txBody>
          </p:sp>
          <p:sp>
            <p:nvSpPr>
              <p:cNvPr id="11401" name="Text Box 137"/>
              <p:cNvSpPr txBox="1">
                <a:spLocks noChangeArrowheads="1"/>
              </p:cNvSpPr>
              <p:nvPr/>
            </p:nvSpPr>
            <p:spPr bwMode="auto">
              <a:xfrm>
                <a:off x="4445" y="1086"/>
                <a:ext cx="258"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FFECDD"/>
                    </a:solidFill>
                    <a:ea typeface="幼圆" pitchFamily="49" charset="-122"/>
                  </a:rPr>
                  <a:t>T</a:t>
                </a:r>
              </a:p>
            </p:txBody>
          </p:sp>
        </p:grpSp>
        <p:sp>
          <p:nvSpPr>
            <p:cNvPr id="11402" name="Line 138"/>
            <p:cNvSpPr>
              <a:spLocks noChangeShapeType="1"/>
            </p:cNvSpPr>
            <p:nvPr/>
          </p:nvSpPr>
          <p:spPr bwMode="auto">
            <a:xfrm>
              <a:off x="4472" y="1388"/>
              <a:ext cx="86" cy="3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03" name="Line 139"/>
            <p:cNvSpPr>
              <a:spLocks noChangeShapeType="1"/>
            </p:cNvSpPr>
            <p:nvPr/>
          </p:nvSpPr>
          <p:spPr bwMode="auto">
            <a:xfrm flipV="1">
              <a:off x="4469" y="1422"/>
              <a:ext cx="89" cy="3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1404" name="Line 140"/>
          <p:cNvSpPr>
            <a:spLocks noChangeShapeType="1"/>
          </p:cNvSpPr>
          <p:nvPr/>
        </p:nvSpPr>
        <p:spPr bwMode="auto">
          <a:xfrm>
            <a:off x="6369050" y="1292225"/>
            <a:ext cx="1668463"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05" name="Line 141"/>
          <p:cNvSpPr>
            <a:spLocks noChangeShapeType="1"/>
          </p:cNvSpPr>
          <p:nvPr/>
        </p:nvSpPr>
        <p:spPr bwMode="auto">
          <a:xfrm>
            <a:off x="7656513" y="1908175"/>
            <a:ext cx="19526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06" name="Line 142"/>
          <p:cNvSpPr>
            <a:spLocks noChangeShapeType="1"/>
          </p:cNvSpPr>
          <p:nvPr/>
        </p:nvSpPr>
        <p:spPr bwMode="auto">
          <a:xfrm flipV="1">
            <a:off x="7851775" y="1509713"/>
            <a:ext cx="0" cy="39846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07" name="Line 143"/>
          <p:cNvSpPr>
            <a:spLocks noChangeShapeType="1"/>
          </p:cNvSpPr>
          <p:nvPr/>
        </p:nvSpPr>
        <p:spPr bwMode="auto">
          <a:xfrm>
            <a:off x="7851775" y="1509713"/>
            <a:ext cx="18573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08" name="Line 144"/>
          <p:cNvSpPr>
            <a:spLocks noChangeShapeType="1"/>
          </p:cNvSpPr>
          <p:nvPr/>
        </p:nvSpPr>
        <p:spPr bwMode="auto">
          <a:xfrm>
            <a:off x="8435975" y="1365250"/>
            <a:ext cx="36512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09" name="Line 145"/>
          <p:cNvSpPr>
            <a:spLocks noChangeShapeType="1"/>
          </p:cNvSpPr>
          <p:nvPr/>
        </p:nvSpPr>
        <p:spPr bwMode="auto">
          <a:xfrm flipH="1">
            <a:off x="6708775" y="1908175"/>
            <a:ext cx="385763"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10" name="Line 146"/>
          <p:cNvSpPr>
            <a:spLocks noChangeShapeType="1"/>
          </p:cNvSpPr>
          <p:nvPr/>
        </p:nvSpPr>
        <p:spPr bwMode="auto">
          <a:xfrm flipV="1">
            <a:off x="6708775" y="1292225"/>
            <a:ext cx="0" cy="61595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11" name="Text Box 147"/>
          <p:cNvSpPr txBox="1">
            <a:spLocks noChangeArrowheads="1"/>
          </p:cNvSpPr>
          <p:nvPr/>
        </p:nvSpPr>
        <p:spPr bwMode="auto">
          <a:xfrm>
            <a:off x="8502650" y="1050925"/>
            <a:ext cx="409575"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ea typeface="幼圆" pitchFamily="49" charset="-122"/>
              </a:rPr>
              <a:t>Z</a:t>
            </a:r>
          </a:p>
        </p:txBody>
      </p:sp>
      <p:sp>
        <p:nvSpPr>
          <p:cNvPr id="11412" name="Text Box 148"/>
          <p:cNvSpPr txBox="1">
            <a:spLocks noChangeArrowheads="1"/>
          </p:cNvSpPr>
          <p:nvPr/>
        </p:nvSpPr>
        <p:spPr bwMode="auto">
          <a:xfrm>
            <a:off x="6059488" y="1108075"/>
            <a:ext cx="409575"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ea typeface="幼圆" pitchFamily="49" charset="-122"/>
              </a:rPr>
              <a:t>X</a:t>
            </a:r>
          </a:p>
        </p:txBody>
      </p:sp>
      <p:sp>
        <p:nvSpPr>
          <p:cNvPr id="11413" name="Oval 149"/>
          <p:cNvSpPr>
            <a:spLocks noChangeArrowheads="1"/>
          </p:cNvSpPr>
          <p:nvPr/>
        </p:nvSpPr>
        <p:spPr bwMode="auto">
          <a:xfrm>
            <a:off x="6653213" y="1231900"/>
            <a:ext cx="114300" cy="114300"/>
          </a:xfrm>
          <a:prstGeom prst="ellipse">
            <a:avLst/>
          </a:prstGeom>
          <a:solidFill>
            <a:schemeClr val="tx1"/>
          </a:solidFill>
          <a:ln>
            <a:noFill/>
          </a:ln>
          <a:effectLst/>
          <a:extLst>
            <a:ext uri="{91240B29-F687-4F45-9708-019B960494DF}">
              <a14:hiddenLine xmlns:a14="http://schemas.microsoft.com/office/drawing/2010/main" w="25400" algn="ctr">
                <a:solidFill>
                  <a:srgbClr val="FF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 name="标题 1"/>
          <p:cNvSpPr>
            <a:spLocks noGrp="1"/>
          </p:cNvSpPr>
          <p:nvPr>
            <p:ph type="title"/>
          </p:nvPr>
        </p:nvSpPr>
        <p:spPr>
          <a:xfrm>
            <a:off x="457200" y="188640"/>
            <a:ext cx="8229600" cy="561975"/>
          </a:xfrm>
        </p:spPr>
        <p:txBody>
          <a:bodyPr/>
          <a:lstStyle/>
          <a:p>
            <a:r>
              <a:rPr lang="zh-CN" altLang="en-US" sz="2800" dirty="0"/>
              <a:t>例</a:t>
            </a:r>
            <a:r>
              <a:rPr lang="en-US" altLang="zh-CN" sz="2800" dirty="0" smtClean="0"/>
              <a:t>2</a:t>
            </a:r>
            <a:r>
              <a:rPr lang="zh-CN" altLang="en-US" sz="2800" dirty="0"/>
              <a:t>：分析图示电路  作出</a:t>
            </a:r>
            <a:r>
              <a:rPr lang="en-US" altLang="zh-CN" sz="2800" dirty="0"/>
              <a:t>X</a:t>
            </a:r>
            <a:r>
              <a:rPr lang="zh-CN" altLang="en-US" sz="2800" dirty="0"/>
              <a:t>＝</a:t>
            </a:r>
            <a:r>
              <a:rPr lang="en-US" altLang="zh-CN" sz="2800" dirty="0"/>
              <a:t>011011101</a:t>
            </a:r>
            <a:r>
              <a:rPr lang="zh-CN" altLang="en-US" sz="2800" dirty="0"/>
              <a:t>时序图。（设起始状态为</a:t>
            </a:r>
            <a:r>
              <a:rPr lang="en-US" altLang="zh-CN" sz="2800" dirty="0"/>
              <a:t>0</a:t>
            </a:r>
            <a:r>
              <a:rPr lang="zh-CN" altLang="en-US" sz="2800" dirty="0"/>
              <a:t>）</a:t>
            </a:r>
          </a:p>
        </p:txBody>
      </p:sp>
    </p:spTree>
    <p:extLst>
      <p:ext uri="{BB962C8B-B14F-4D97-AF65-F5344CB8AC3E}">
        <p14:creationId xmlns:p14="http://schemas.microsoft.com/office/powerpoint/2010/main" val="126809532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287"/>
                                        </p:tgtEl>
                                        <p:attrNameLst>
                                          <p:attrName>style.visibility</p:attrName>
                                        </p:attrNameLst>
                                      </p:cBhvr>
                                      <p:to>
                                        <p:strVal val="visible"/>
                                      </p:to>
                                    </p:set>
                                    <p:animEffect transition="in" filter="fade">
                                      <p:cBhvr>
                                        <p:cTn id="7" dur="1000"/>
                                        <p:tgtEl>
                                          <p:spTgt spid="11287"/>
                                        </p:tgtEl>
                                      </p:cBhvr>
                                    </p:animEffect>
                                    <p:anim calcmode="lin" valueType="num">
                                      <p:cBhvr>
                                        <p:cTn id="8" dur="1000" fill="hold"/>
                                        <p:tgtEl>
                                          <p:spTgt spid="11287"/>
                                        </p:tgtEl>
                                        <p:attrNameLst>
                                          <p:attrName>ppt_x</p:attrName>
                                        </p:attrNameLst>
                                      </p:cBhvr>
                                      <p:tavLst>
                                        <p:tav tm="0">
                                          <p:val>
                                            <p:strVal val="#ppt_x"/>
                                          </p:val>
                                        </p:tav>
                                        <p:tav tm="100000">
                                          <p:val>
                                            <p:strVal val="#ppt_x"/>
                                          </p:val>
                                        </p:tav>
                                      </p:tavLst>
                                    </p:anim>
                                    <p:anim calcmode="lin" valueType="num">
                                      <p:cBhvr>
                                        <p:cTn id="9" dur="1000" fill="hold"/>
                                        <p:tgtEl>
                                          <p:spTgt spid="11287"/>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288"/>
                                        </p:tgtEl>
                                        <p:attrNameLst>
                                          <p:attrName>style.visibility</p:attrName>
                                        </p:attrNameLst>
                                      </p:cBhvr>
                                      <p:to>
                                        <p:strVal val="visible"/>
                                      </p:to>
                                    </p:set>
                                    <p:animEffect transition="in" filter="fade">
                                      <p:cBhvr>
                                        <p:cTn id="14" dur="1000"/>
                                        <p:tgtEl>
                                          <p:spTgt spid="11288"/>
                                        </p:tgtEl>
                                      </p:cBhvr>
                                    </p:animEffect>
                                    <p:anim calcmode="lin" valueType="num">
                                      <p:cBhvr>
                                        <p:cTn id="15" dur="1000" fill="hold"/>
                                        <p:tgtEl>
                                          <p:spTgt spid="11288"/>
                                        </p:tgtEl>
                                        <p:attrNameLst>
                                          <p:attrName>ppt_x</p:attrName>
                                        </p:attrNameLst>
                                      </p:cBhvr>
                                      <p:tavLst>
                                        <p:tav tm="0">
                                          <p:val>
                                            <p:strVal val="#ppt_x"/>
                                          </p:val>
                                        </p:tav>
                                        <p:tav tm="100000">
                                          <p:val>
                                            <p:strVal val="#ppt_x"/>
                                          </p:val>
                                        </p:tav>
                                      </p:tavLst>
                                    </p:anim>
                                    <p:anim calcmode="lin" valueType="num">
                                      <p:cBhvr>
                                        <p:cTn id="16" dur="1000" fill="hold"/>
                                        <p:tgtEl>
                                          <p:spTgt spid="11288"/>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35" presetClass="emph" presetSubtype="0" repeatCount="3000" fill="hold" grpId="0" nodeType="clickEffect">
                                  <p:stCondLst>
                                    <p:cond delay="0"/>
                                  </p:stCondLst>
                                  <p:childTnLst>
                                    <p:anim calcmode="discrete" valueType="str">
                                      <p:cBhvr>
                                        <p:cTn id="20" dur="1000" fill="hold"/>
                                        <p:tgtEl>
                                          <p:spTgt spid="11393"/>
                                        </p:tgtEl>
                                        <p:attrNameLst>
                                          <p:attrName>style.visibility</p:attrName>
                                        </p:attrNameLst>
                                      </p:cBhvr>
                                      <p:tavLst>
                                        <p:tav tm="0">
                                          <p:val>
                                            <p:strVal val="hidden"/>
                                          </p:val>
                                        </p:tav>
                                        <p:tav tm="50000">
                                          <p:val>
                                            <p:strVal val="visible"/>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1289"/>
                                        </p:tgtEl>
                                        <p:attrNameLst>
                                          <p:attrName>style.visibility</p:attrName>
                                        </p:attrNameLst>
                                      </p:cBhvr>
                                      <p:to>
                                        <p:strVal val="visible"/>
                                      </p:to>
                                    </p:set>
                                    <p:animEffect transition="in" filter="fade">
                                      <p:cBhvr>
                                        <p:cTn id="25" dur="1000"/>
                                        <p:tgtEl>
                                          <p:spTgt spid="11289"/>
                                        </p:tgtEl>
                                      </p:cBhvr>
                                    </p:animEffect>
                                    <p:anim calcmode="lin" valueType="num">
                                      <p:cBhvr>
                                        <p:cTn id="26" dur="1000" fill="hold"/>
                                        <p:tgtEl>
                                          <p:spTgt spid="11289"/>
                                        </p:tgtEl>
                                        <p:attrNameLst>
                                          <p:attrName>ppt_x</p:attrName>
                                        </p:attrNameLst>
                                      </p:cBhvr>
                                      <p:tavLst>
                                        <p:tav tm="0">
                                          <p:val>
                                            <p:strVal val="#ppt_x"/>
                                          </p:val>
                                        </p:tav>
                                        <p:tav tm="100000">
                                          <p:val>
                                            <p:strVal val="#ppt_x"/>
                                          </p:val>
                                        </p:tav>
                                      </p:tavLst>
                                    </p:anim>
                                    <p:anim calcmode="lin" valueType="num">
                                      <p:cBhvr>
                                        <p:cTn id="27" dur="1000" fill="hold"/>
                                        <p:tgtEl>
                                          <p:spTgt spid="11289"/>
                                        </p:tgtEl>
                                        <p:attrNameLst>
                                          <p:attrName>ppt_y</p:attrName>
                                        </p:attrNameLst>
                                      </p:cBhvr>
                                      <p:tavLst>
                                        <p:tav tm="0">
                                          <p:val>
                                            <p:strVal val="#ppt_y+.1"/>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35" presetClass="emph" presetSubtype="0" repeatCount="3000" fill="hold" nodeType="clickEffect">
                                  <p:stCondLst>
                                    <p:cond delay="0"/>
                                  </p:stCondLst>
                                  <p:childTnLst>
                                    <p:anim calcmode="discrete" valueType="str">
                                      <p:cBhvr>
                                        <p:cTn id="31" dur="1000" fill="hold"/>
                                        <p:tgtEl>
                                          <p:spTgt spid="11395"/>
                                        </p:tgtEl>
                                        <p:attrNameLst>
                                          <p:attrName>style.visibility</p:attrName>
                                        </p:attrNameLst>
                                      </p:cBhvr>
                                      <p:tavLst>
                                        <p:tav tm="0">
                                          <p:val>
                                            <p:strVal val="hidden"/>
                                          </p:val>
                                        </p:tav>
                                        <p:tav tm="50000">
                                          <p:val>
                                            <p:strVal val="visible"/>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11290"/>
                                        </p:tgtEl>
                                        <p:attrNameLst>
                                          <p:attrName>style.visibility</p:attrName>
                                        </p:attrNameLst>
                                      </p:cBhvr>
                                      <p:to>
                                        <p:strVal val="visible"/>
                                      </p:to>
                                    </p:set>
                                    <p:animEffect transition="in" filter="fade">
                                      <p:cBhvr>
                                        <p:cTn id="36" dur="1000"/>
                                        <p:tgtEl>
                                          <p:spTgt spid="11290"/>
                                        </p:tgtEl>
                                      </p:cBhvr>
                                    </p:animEffect>
                                    <p:anim calcmode="lin" valueType="num">
                                      <p:cBhvr>
                                        <p:cTn id="37" dur="1000" fill="hold"/>
                                        <p:tgtEl>
                                          <p:spTgt spid="11290"/>
                                        </p:tgtEl>
                                        <p:attrNameLst>
                                          <p:attrName>ppt_x</p:attrName>
                                        </p:attrNameLst>
                                      </p:cBhvr>
                                      <p:tavLst>
                                        <p:tav tm="0">
                                          <p:val>
                                            <p:strVal val="#ppt_x"/>
                                          </p:val>
                                        </p:tav>
                                        <p:tav tm="100000">
                                          <p:val>
                                            <p:strVal val="#ppt_x"/>
                                          </p:val>
                                        </p:tav>
                                      </p:tavLst>
                                    </p:anim>
                                    <p:anim calcmode="lin" valueType="num">
                                      <p:cBhvr>
                                        <p:cTn id="38" dur="1000" fill="hold"/>
                                        <p:tgtEl>
                                          <p:spTgt spid="11290"/>
                                        </p:tgtEl>
                                        <p:attrNameLst>
                                          <p:attrName>ppt_y</p:attrName>
                                        </p:attrNameLst>
                                      </p:cBhvr>
                                      <p:tavLst>
                                        <p:tav tm="0">
                                          <p:val>
                                            <p:strVal val="#ppt_y+.1"/>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35" presetClass="emph" presetSubtype="0" repeatCount="3000" fill="hold" grpId="0" nodeType="clickEffect">
                                  <p:stCondLst>
                                    <p:cond delay="0"/>
                                  </p:stCondLst>
                                  <p:childTnLst>
                                    <p:anim calcmode="discrete" valueType="str">
                                      <p:cBhvr>
                                        <p:cTn id="42" dur="1000" fill="hold"/>
                                        <p:tgtEl>
                                          <p:spTgt spid="11392"/>
                                        </p:tgtEl>
                                        <p:attrNameLst>
                                          <p:attrName>style.visibility</p:attrName>
                                        </p:attrNameLst>
                                      </p:cBhvr>
                                      <p:tavLst>
                                        <p:tav tm="0">
                                          <p:val>
                                            <p:strVal val="hidden"/>
                                          </p:val>
                                        </p:tav>
                                        <p:tav tm="50000">
                                          <p:val>
                                            <p:strVal val="visible"/>
                                          </p:val>
                                        </p:tav>
                                      </p:tavLst>
                                    </p:anim>
                                  </p:childTnLst>
                                </p:cTn>
                              </p:par>
                              <p:par>
                                <p:cTn id="43" presetID="35" presetClass="emph" presetSubtype="0" repeatCount="3000" fill="hold" grpId="0" nodeType="withEffect">
                                  <p:stCondLst>
                                    <p:cond delay="0"/>
                                  </p:stCondLst>
                                  <p:childTnLst>
                                    <p:anim calcmode="discrete" valueType="str">
                                      <p:cBhvr>
                                        <p:cTn id="44" dur="1000" fill="hold"/>
                                        <p:tgtEl>
                                          <p:spTgt spid="11412"/>
                                        </p:tgtEl>
                                        <p:attrNameLst>
                                          <p:attrName>style.visibility</p:attrName>
                                        </p:attrNameLst>
                                      </p:cBhvr>
                                      <p:tavLst>
                                        <p:tav tm="0">
                                          <p:val>
                                            <p:strVal val="hidden"/>
                                          </p:val>
                                        </p:tav>
                                        <p:tav tm="50000">
                                          <p:val>
                                            <p:strVal val="visible"/>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1291"/>
                                        </p:tgtEl>
                                        <p:attrNameLst>
                                          <p:attrName>style.visibility</p:attrName>
                                        </p:attrNameLst>
                                      </p:cBhvr>
                                      <p:to>
                                        <p:strVal val="visible"/>
                                      </p:to>
                                    </p:set>
                                    <p:animEffect transition="in" filter="fade">
                                      <p:cBhvr>
                                        <p:cTn id="49" dur="1000"/>
                                        <p:tgtEl>
                                          <p:spTgt spid="11291"/>
                                        </p:tgtEl>
                                      </p:cBhvr>
                                    </p:animEffect>
                                    <p:anim calcmode="lin" valueType="num">
                                      <p:cBhvr>
                                        <p:cTn id="50" dur="1000" fill="hold"/>
                                        <p:tgtEl>
                                          <p:spTgt spid="11291"/>
                                        </p:tgtEl>
                                        <p:attrNameLst>
                                          <p:attrName>ppt_x</p:attrName>
                                        </p:attrNameLst>
                                      </p:cBhvr>
                                      <p:tavLst>
                                        <p:tav tm="0">
                                          <p:val>
                                            <p:strVal val="#ppt_x"/>
                                          </p:val>
                                        </p:tav>
                                        <p:tav tm="100000">
                                          <p:val>
                                            <p:strVal val="#ppt_x"/>
                                          </p:val>
                                        </p:tav>
                                      </p:tavLst>
                                    </p:anim>
                                    <p:anim calcmode="lin" valueType="num">
                                      <p:cBhvr>
                                        <p:cTn id="51" dur="1000" fill="hold"/>
                                        <p:tgtEl>
                                          <p:spTgt spid="11291"/>
                                        </p:tgtEl>
                                        <p:attrNameLst>
                                          <p:attrName>ppt_y</p:attrName>
                                        </p:attrNameLst>
                                      </p:cBhvr>
                                      <p:tavLst>
                                        <p:tav tm="0">
                                          <p:val>
                                            <p:strVal val="#ppt_y+.1"/>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35" presetClass="emph" presetSubtype="0" repeatCount="3000" fill="hold" grpId="0" nodeType="clickEffect">
                                  <p:stCondLst>
                                    <p:cond delay="0"/>
                                  </p:stCondLst>
                                  <p:childTnLst>
                                    <p:anim calcmode="discrete" valueType="str">
                                      <p:cBhvr>
                                        <p:cTn id="55" dur="1000" fill="hold"/>
                                        <p:tgtEl>
                                          <p:spTgt spid="11411"/>
                                        </p:tgtEl>
                                        <p:attrNameLst>
                                          <p:attrName>style.visibility</p:attrName>
                                        </p:attrNameLst>
                                      </p:cBhvr>
                                      <p:tavLst>
                                        <p:tav tm="0">
                                          <p:val>
                                            <p:strVal val="hidden"/>
                                          </p:val>
                                        </p:tav>
                                        <p:tav tm="50000">
                                          <p:val>
                                            <p:strVal val="visible"/>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42" presetClass="entr" presetSubtype="0" fill="hold" grpId="0" nodeType="clickEffect">
                                  <p:stCondLst>
                                    <p:cond delay="0"/>
                                  </p:stCondLst>
                                  <p:childTnLst>
                                    <p:set>
                                      <p:cBhvr>
                                        <p:cTn id="59" dur="1" fill="hold">
                                          <p:stCondLst>
                                            <p:cond delay="0"/>
                                          </p:stCondLst>
                                        </p:cTn>
                                        <p:tgtEl>
                                          <p:spTgt spid="11292"/>
                                        </p:tgtEl>
                                        <p:attrNameLst>
                                          <p:attrName>style.visibility</p:attrName>
                                        </p:attrNameLst>
                                      </p:cBhvr>
                                      <p:to>
                                        <p:strVal val="visible"/>
                                      </p:to>
                                    </p:set>
                                    <p:animEffect transition="in" filter="fade">
                                      <p:cBhvr>
                                        <p:cTn id="60" dur="1000"/>
                                        <p:tgtEl>
                                          <p:spTgt spid="11292"/>
                                        </p:tgtEl>
                                      </p:cBhvr>
                                    </p:animEffect>
                                    <p:anim calcmode="lin" valueType="num">
                                      <p:cBhvr>
                                        <p:cTn id="61" dur="1000" fill="hold"/>
                                        <p:tgtEl>
                                          <p:spTgt spid="11292"/>
                                        </p:tgtEl>
                                        <p:attrNameLst>
                                          <p:attrName>ppt_x</p:attrName>
                                        </p:attrNameLst>
                                      </p:cBhvr>
                                      <p:tavLst>
                                        <p:tav tm="0">
                                          <p:val>
                                            <p:strVal val="#ppt_x"/>
                                          </p:val>
                                        </p:tav>
                                        <p:tav tm="100000">
                                          <p:val>
                                            <p:strVal val="#ppt_x"/>
                                          </p:val>
                                        </p:tav>
                                      </p:tavLst>
                                    </p:anim>
                                    <p:anim calcmode="lin" valueType="num">
                                      <p:cBhvr>
                                        <p:cTn id="62" dur="1000" fill="hold"/>
                                        <p:tgtEl>
                                          <p:spTgt spid="11292"/>
                                        </p:tgtEl>
                                        <p:attrNameLst>
                                          <p:attrName>ppt_y</p:attrName>
                                        </p:attrNameLst>
                                      </p:cBhvr>
                                      <p:tavLst>
                                        <p:tav tm="0">
                                          <p:val>
                                            <p:strVal val="#ppt_y+.1"/>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1293"/>
                                        </p:tgtEl>
                                        <p:attrNameLst>
                                          <p:attrName>style.visibility</p:attrName>
                                        </p:attrNameLst>
                                      </p:cBhvr>
                                      <p:to>
                                        <p:strVal val="visible"/>
                                      </p:to>
                                    </p:set>
                                    <p:anim calcmode="lin" valueType="num">
                                      <p:cBhvr additive="base">
                                        <p:cTn id="67" dur="500" fill="hold"/>
                                        <p:tgtEl>
                                          <p:spTgt spid="11293"/>
                                        </p:tgtEl>
                                        <p:attrNameLst>
                                          <p:attrName>ppt_x</p:attrName>
                                        </p:attrNameLst>
                                      </p:cBhvr>
                                      <p:tavLst>
                                        <p:tav tm="0">
                                          <p:val>
                                            <p:strVal val="#ppt_x"/>
                                          </p:val>
                                        </p:tav>
                                        <p:tav tm="100000">
                                          <p:val>
                                            <p:strVal val="#ppt_x"/>
                                          </p:val>
                                        </p:tav>
                                      </p:tavLst>
                                    </p:anim>
                                    <p:anim calcmode="lin" valueType="num">
                                      <p:cBhvr additive="base">
                                        <p:cTn id="68" dur="500" fill="hold"/>
                                        <p:tgtEl>
                                          <p:spTgt spid="11293"/>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1294"/>
                                        </p:tgtEl>
                                        <p:attrNameLst>
                                          <p:attrName>style.visibility</p:attrName>
                                        </p:attrNameLst>
                                      </p:cBhvr>
                                      <p:to>
                                        <p:strVal val="visible"/>
                                      </p:to>
                                    </p:set>
                                    <p:anim calcmode="lin" valueType="num">
                                      <p:cBhvr additive="base">
                                        <p:cTn id="73" dur="500" fill="hold"/>
                                        <p:tgtEl>
                                          <p:spTgt spid="11294"/>
                                        </p:tgtEl>
                                        <p:attrNameLst>
                                          <p:attrName>ppt_x</p:attrName>
                                        </p:attrNameLst>
                                      </p:cBhvr>
                                      <p:tavLst>
                                        <p:tav tm="0">
                                          <p:val>
                                            <p:strVal val="#ppt_x"/>
                                          </p:val>
                                        </p:tav>
                                        <p:tav tm="100000">
                                          <p:val>
                                            <p:strVal val="#ppt_x"/>
                                          </p:val>
                                        </p:tav>
                                      </p:tavLst>
                                    </p:anim>
                                    <p:anim calcmode="lin" valueType="num">
                                      <p:cBhvr additive="base">
                                        <p:cTn id="74" dur="500" fill="hold"/>
                                        <p:tgtEl>
                                          <p:spTgt spid="11294"/>
                                        </p:tgtEl>
                                        <p:attrNameLst>
                                          <p:attrName>ppt_y</p:attrName>
                                        </p:attrNameLst>
                                      </p:cBhvr>
                                      <p:tavLst>
                                        <p:tav tm="0">
                                          <p:val>
                                            <p:strVal val="1+#ppt_h/2"/>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9" presetClass="entr" presetSubtype="0" fill="hold" grpId="0" nodeType="clickEffect">
                                  <p:stCondLst>
                                    <p:cond delay="0"/>
                                  </p:stCondLst>
                                  <p:childTnLst>
                                    <p:set>
                                      <p:cBhvr>
                                        <p:cTn id="78" dur="1" fill="hold">
                                          <p:stCondLst>
                                            <p:cond delay="0"/>
                                          </p:stCondLst>
                                        </p:cTn>
                                        <p:tgtEl>
                                          <p:spTgt spid="11295"/>
                                        </p:tgtEl>
                                        <p:attrNameLst>
                                          <p:attrName>style.visibility</p:attrName>
                                        </p:attrNameLst>
                                      </p:cBhvr>
                                      <p:to>
                                        <p:strVal val="visible"/>
                                      </p:to>
                                    </p:set>
                                    <p:anim calcmode="lin" valueType="num">
                                      <p:cBhvr>
                                        <p:cTn id="79" dur="1000" fill="hold"/>
                                        <p:tgtEl>
                                          <p:spTgt spid="11295"/>
                                        </p:tgtEl>
                                        <p:attrNameLst>
                                          <p:attrName>ppt_x</p:attrName>
                                        </p:attrNameLst>
                                      </p:cBhvr>
                                      <p:tavLst>
                                        <p:tav tm="0">
                                          <p:val>
                                            <p:strVal val="#ppt_x-.2"/>
                                          </p:val>
                                        </p:tav>
                                        <p:tav tm="100000">
                                          <p:val>
                                            <p:strVal val="#ppt_x"/>
                                          </p:val>
                                        </p:tav>
                                      </p:tavLst>
                                    </p:anim>
                                    <p:anim calcmode="lin" valueType="num">
                                      <p:cBhvr>
                                        <p:cTn id="80" dur="1000" fill="hold"/>
                                        <p:tgtEl>
                                          <p:spTgt spid="11295"/>
                                        </p:tgtEl>
                                        <p:attrNameLst>
                                          <p:attrName>ppt_y</p:attrName>
                                        </p:attrNameLst>
                                      </p:cBhvr>
                                      <p:tavLst>
                                        <p:tav tm="0">
                                          <p:val>
                                            <p:strVal val="#ppt_y"/>
                                          </p:val>
                                        </p:tav>
                                        <p:tav tm="100000">
                                          <p:val>
                                            <p:strVal val="#ppt_y"/>
                                          </p:val>
                                        </p:tav>
                                      </p:tavLst>
                                    </p:anim>
                                    <p:animEffect transition="in" filter="wipe(right)" prLst="gradientSize: 0.1">
                                      <p:cBhvr>
                                        <p:cTn id="81" dur="1000"/>
                                        <p:tgtEl>
                                          <p:spTgt spid="11295"/>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53" presetClass="entr" presetSubtype="0" fill="hold" nodeType="clickEffect">
                                  <p:stCondLst>
                                    <p:cond delay="0"/>
                                  </p:stCondLst>
                                  <p:childTnLst>
                                    <p:set>
                                      <p:cBhvr>
                                        <p:cTn id="85" dur="1" fill="hold">
                                          <p:stCondLst>
                                            <p:cond delay="0"/>
                                          </p:stCondLst>
                                        </p:cTn>
                                        <p:tgtEl>
                                          <p:spTgt spid="11296"/>
                                        </p:tgtEl>
                                        <p:attrNameLst>
                                          <p:attrName>style.visibility</p:attrName>
                                        </p:attrNameLst>
                                      </p:cBhvr>
                                      <p:to>
                                        <p:strVal val="visible"/>
                                      </p:to>
                                    </p:set>
                                    <p:anim calcmode="lin" valueType="num">
                                      <p:cBhvr>
                                        <p:cTn id="86" dur="500" fill="hold"/>
                                        <p:tgtEl>
                                          <p:spTgt spid="11296"/>
                                        </p:tgtEl>
                                        <p:attrNameLst>
                                          <p:attrName>ppt_w</p:attrName>
                                        </p:attrNameLst>
                                      </p:cBhvr>
                                      <p:tavLst>
                                        <p:tav tm="0">
                                          <p:val>
                                            <p:fltVal val="0"/>
                                          </p:val>
                                        </p:tav>
                                        <p:tav tm="100000">
                                          <p:val>
                                            <p:strVal val="#ppt_w"/>
                                          </p:val>
                                        </p:tav>
                                      </p:tavLst>
                                    </p:anim>
                                    <p:anim calcmode="lin" valueType="num">
                                      <p:cBhvr>
                                        <p:cTn id="87" dur="500" fill="hold"/>
                                        <p:tgtEl>
                                          <p:spTgt spid="11296"/>
                                        </p:tgtEl>
                                        <p:attrNameLst>
                                          <p:attrName>ppt_h</p:attrName>
                                        </p:attrNameLst>
                                      </p:cBhvr>
                                      <p:tavLst>
                                        <p:tav tm="0">
                                          <p:val>
                                            <p:fltVal val="0"/>
                                          </p:val>
                                        </p:tav>
                                        <p:tav tm="100000">
                                          <p:val>
                                            <p:strVal val="#ppt_h"/>
                                          </p:val>
                                        </p:tav>
                                      </p:tavLst>
                                    </p:anim>
                                    <p:animEffect transition="in" filter="fade">
                                      <p:cBhvr>
                                        <p:cTn id="88" dur="500"/>
                                        <p:tgtEl>
                                          <p:spTgt spid="11296"/>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51" presetClass="entr" presetSubtype="0" fill="hold" nodeType="clickEffect">
                                  <p:stCondLst>
                                    <p:cond delay="0"/>
                                  </p:stCondLst>
                                  <p:childTnLst>
                                    <p:set>
                                      <p:cBhvr>
                                        <p:cTn id="92" dur="1" fill="hold">
                                          <p:stCondLst>
                                            <p:cond delay="0"/>
                                          </p:stCondLst>
                                        </p:cTn>
                                        <p:tgtEl>
                                          <p:spTgt spid="11358"/>
                                        </p:tgtEl>
                                        <p:attrNameLst>
                                          <p:attrName>style.visibility</p:attrName>
                                        </p:attrNameLst>
                                      </p:cBhvr>
                                      <p:to>
                                        <p:strVal val="visible"/>
                                      </p:to>
                                    </p:set>
                                    <p:animEffect transition="in" filter="fade">
                                      <p:cBhvr>
                                        <p:cTn id="93" dur="770" decel="100000"/>
                                        <p:tgtEl>
                                          <p:spTgt spid="11358"/>
                                        </p:tgtEl>
                                      </p:cBhvr>
                                    </p:animEffect>
                                    <p:animScale>
                                      <p:cBhvr>
                                        <p:cTn id="94" dur="770" decel="100000"/>
                                        <p:tgtEl>
                                          <p:spTgt spid="11358"/>
                                        </p:tgtEl>
                                      </p:cBhvr>
                                      <p:from x="10000" y="10000"/>
                                      <p:to x="200000" y="450000"/>
                                    </p:animScale>
                                    <p:animScale>
                                      <p:cBhvr>
                                        <p:cTn id="95" dur="1230" accel="100000" fill="hold">
                                          <p:stCondLst>
                                            <p:cond delay="770"/>
                                          </p:stCondLst>
                                        </p:cTn>
                                        <p:tgtEl>
                                          <p:spTgt spid="11358"/>
                                        </p:tgtEl>
                                      </p:cBhvr>
                                      <p:from x="200000" y="450000"/>
                                      <p:to x="100000" y="100000"/>
                                    </p:animScale>
                                    <p:set>
                                      <p:cBhvr>
                                        <p:cTn id="96" dur="770" fill="hold"/>
                                        <p:tgtEl>
                                          <p:spTgt spid="11358"/>
                                        </p:tgtEl>
                                        <p:attrNameLst>
                                          <p:attrName>ppt_x</p:attrName>
                                        </p:attrNameLst>
                                      </p:cBhvr>
                                      <p:to>
                                        <p:strVal val="(0.5)"/>
                                      </p:to>
                                    </p:set>
                                    <p:anim from="(0.5)" to="(#ppt_x)" calcmode="lin" valueType="num">
                                      <p:cBhvr>
                                        <p:cTn id="97" dur="1230" accel="100000" fill="hold">
                                          <p:stCondLst>
                                            <p:cond delay="770"/>
                                          </p:stCondLst>
                                        </p:cTn>
                                        <p:tgtEl>
                                          <p:spTgt spid="11358"/>
                                        </p:tgtEl>
                                        <p:attrNameLst>
                                          <p:attrName>ppt_x</p:attrName>
                                        </p:attrNameLst>
                                      </p:cBhvr>
                                    </p:anim>
                                    <p:set>
                                      <p:cBhvr>
                                        <p:cTn id="98" dur="770" fill="hold"/>
                                        <p:tgtEl>
                                          <p:spTgt spid="11358"/>
                                        </p:tgtEl>
                                        <p:attrNameLst>
                                          <p:attrName>ppt_y</p:attrName>
                                        </p:attrNameLst>
                                      </p:cBhvr>
                                      <p:to>
                                        <p:strVal val="(#ppt_y+0.4)"/>
                                      </p:to>
                                    </p:set>
                                    <p:anim from="(#ppt_y+0.4)" to="(#ppt_y)" calcmode="lin" valueType="num">
                                      <p:cBhvr>
                                        <p:cTn id="99" dur="1230" accel="100000" fill="hold">
                                          <p:stCondLst>
                                            <p:cond delay="770"/>
                                          </p:stCondLst>
                                        </p:cTn>
                                        <p:tgtEl>
                                          <p:spTgt spid="11358"/>
                                        </p:tgtEl>
                                        <p:attrNameLst>
                                          <p:attrName>ppt_y</p:attrName>
                                        </p:attrNameLst>
                                      </p:cBhvr>
                                    </p:anim>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 presetClass="entr" presetSubtype="4" fill="hold" grpId="0" nodeType="clickEffect">
                                  <p:stCondLst>
                                    <p:cond delay="0"/>
                                  </p:stCondLst>
                                  <p:childTnLst>
                                    <p:set>
                                      <p:cBhvr>
                                        <p:cTn id="103" dur="1" fill="hold">
                                          <p:stCondLst>
                                            <p:cond delay="0"/>
                                          </p:stCondLst>
                                        </p:cTn>
                                        <p:tgtEl>
                                          <p:spTgt spid="11377"/>
                                        </p:tgtEl>
                                        <p:attrNameLst>
                                          <p:attrName>style.visibility</p:attrName>
                                        </p:attrNameLst>
                                      </p:cBhvr>
                                      <p:to>
                                        <p:strVal val="visible"/>
                                      </p:to>
                                    </p:set>
                                    <p:anim calcmode="lin" valueType="num">
                                      <p:cBhvr additive="base">
                                        <p:cTn id="104" dur="500" fill="hold"/>
                                        <p:tgtEl>
                                          <p:spTgt spid="11377"/>
                                        </p:tgtEl>
                                        <p:attrNameLst>
                                          <p:attrName>ppt_x</p:attrName>
                                        </p:attrNameLst>
                                      </p:cBhvr>
                                      <p:tavLst>
                                        <p:tav tm="0">
                                          <p:val>
                                            <p:strVal val="#ppt_x"/>
                                          </p:val>
                                        </p:tav>
                                        <p:tav tm="100000">
                                          <p:val>
                                            <p:strVal val="#ppt_x"/>
                                          </p:val>
                                        </p:tav>
                                      </p:tavLst>
                                    </p:anim>
                                    <p:anim calcmode="lin" valueType="num">
                                      <p:cBhvr additive="base">
                                        <p:cTn id="105" dur="500" fill="hold"/>
                                        <p:tgtEl>
                                          <p:spTgt spid="11377"/>
                                        </p:tgtEl>
                                        <p:attrNameLst>
                                          <p:attrName>ppt_y</p:attrName>
                                        </p:attrNameLst>
                                      </p:cBhvr>
                                      <p:tavLst>
                                        <p:tav tm="0">
                                          <p:val>
                                            <p:strVal val="1+#ppt_h/2"/>
                                          </p:val>
                                        </p:tav>
                                        <p:tav tm="100000">
                                          <p:val>
                                            <p:strVal val="#ppt_y"/>
                                          </p:val>
                                        </p:tav>
                                      </p:tavLst>
                                    </p:anim>
                                  </p:childTnLst>
                                </p:cTn>
                              </p:par>
                            </p:childTnLst>
                          </p:cTn>
                        </p:par>
                      </p:childTnLst>
                    </p:cTn>
                  </p:par>
                  <p:par>
                    <p:cTn id="106" fill="hold" nodeType="clickPar">
                      <p:stCondLst>
                        <p:cond delay="indefinite"/>
                      </p:stCondLst>
                      <p:childTnLst>
                        <p:par>
                          <p:cTn id="107" fill="hold" nodeType="withGroup">
                            <p:stCondLst>
                              <p:cond delay="0"/>
                            </p:stCondLst>
                            <p:childTnLst>
                              <p:par>
                                <p:cTn id="108" presetID="2" presetClass="entr" presetSubtype="4" fill="hold" grpId="0" nodeType="clickEffect">
                                  <p:stCondLst>
                                    <p:cond delay="0"/>
                                  </p:stCondLst>
                                  <p:childTnLst>
                                    <p:set>
                                      <p:cBhvr>
                                        <p:cTn id="109" dur="1" fill="hold">
                                          <p:stCondLst>
                                            <p:cond delay="0"/>
                                          </p:stCondLst>
                                        </p:cTn>
                                        <p:tgtEl>
                                          <p:spTgt spid="11378"/>
                                        </p:tgtEl>
                                        <p:attrNameLst>
                                          <p:attrName>style.visibility</p:attrName>
                                        </p:attrNameLst>
                                      </p:cBhvr>
                                      <p:to>
                                        <p:strVal val="visible"/>
                                      </p:to>
                                    </p:set>
                                    <p:anim calcmode="lin" valueType="num">
                                      <p:cBhvr additive="base">
                                        <p:cTn id="110" dur="500" fill="hold"/>
                                        <p:tgtEl>
                                          <p:spTgt spid="11378"/>
                                        </p:tgtEl>
                                        <p:attrNameLst>
                                          <p:attrName>ppt_x</p:attrName>
                                        </p:attrNameLst>
                                      </p:cBhvr>
                                      <p:tavLst>
                                        <p:tav tm="0">
                                          <p:val>
                                            <p:strVal val="#ppt_x"/>
                                          </p:val>
                                        </p:tav>
                                        <p:tav tm="100000">
                                          <p:val>
                                            <p:strVal val="#ppt_x"/>
                                          </p:val>
                                        </p:tav>
                                      </p:tavLst>
                                    </p:anim>
                                    <p:anim calcmode="lin" valueType="num">
                                      <p:cBhvr additive="base">
                                        <p:cTn id="111" dur="500" fill="hold"/>
                                        <p:tgtEl>
                                          <p:spTgt spid="11378"/>
                                        </p:tgtEl>
                                        <p:attrNameLst>
                                          <p:attrName>ppt_y</p:attrName>
                                        </p:attrNameLst>
                                      </p:cBhvr>
                                      <p:tavLst>
                                        <p:tav tm="0">
                                          <p:val>
                                            <p:strVal val="1+#ppt_h/2"/>
                                          </p:val>
                                        </p:tav>
                                        <p:tav tm="100000">
                                          <p:val>
                                            <p:strVal val="#ppt_y"/>
                                          </p:val>
                                        </p:tav>
                                      </p:tavLst>
                                    </p:anim>
                                  </p:childTnLst>
                                </p:cTn>
                              </p:par>
                            </p:childTnLst>
                          </p:cTn>
                        </p:par>
                      </p:childTnLst>
                    </p:cTn>
                  </p:par>
                  <p:par>
                    <p:cTn id="112" fill="hold" nodeType="clickPar">
                      <p:stCondLst>
                        <p:cond delay="indefinite"/>
                      </p:stCondLst>
                      <p:childTnLst>
                        <p:par>
                          <p:cTn id="113" fill="hold" nodeType="withGroup">
                            <p:stCondLst>
                              <p:cond delay="0"/>
                            </p:stCondLst>
                            <p:childTnLst>
                              <p:par>
                                <p:cTn id="114" presetID="2" presetClass="entr" presetSubtype="4" fill="hold" grpId="0" nodeType="clickEffect">
                                  <p:stCondLst>
                                    <p:cond delay="0"/>
                                  </p:stCondLst>
                                  <p:childTnLst>
                                    <p:set>
                                      <p:cBhvr>
                                        <p:cTn id="115" dur="1" fill="hold">
                                          <p:stCondLst>
                                            <p:cond delay="0"/>
                                          </p:stCondLst>
                                        </p:cTn>
                                        <p:tgtEl>
                                          <p:spTgt spid="11379"/>
                                        </p:tgtEl>
                                        <p:attrNameLst>
                                          <p:attrName>style.visibility</p:attrName>
                                        </p:attrNameLst>
                                      </p:cBhvr>
                                      <p:to>
                                        <p:strVal val="visible"/>
                                      </p:to>
                                    </p:set>
                                    <p:anim calcmode="lin" valueType="num">
                                      <p:cBhvr additive="base">
                                        <p:cTn id="116" dur="500" fill="hold"/>
                                        <p:tgtEl>
                                          <p:spTgt spid="11379"/>
                                        </p:tgtEl>
                                        <p:attrNameLst>
                                          <p:attrName>ppt_x</p:attrName>
                                        </p:attrNameLst>
                                      </p:cBhvr>
                                      <p:tavLst>
                                        <p:tav tm="0">
                                          <p:val>
                                            <p:strVal val="#ppt_x"/>
                                          </p:val>
                                        </p:tav>
                                        <p:tav tm="100000">
                                          <p:val>
                                            <p:strVal val="#ppt_x"/>
                                          </p:val>
                                        </p:tav>
                                      </p:tavLst>
                                    </p:anim>
                                    <p:anim calcmode="lin" valueType="num">
                                      <p:cBhvr additive="base">
                                        <p:cTn id="117" dur="500" fill="hold"/>
                                        <p:tgtEl>
                                          <p:spTgt spid="11379"/>
                                        </p:tgtEl>
                                        <p:attrNameLst>
                                          <p:attrName>ppt_y</p:attrName>
                                        </p:attrNameLst>
                                      </p:cBhvr>
                                      <p:tavLst>
                                        <p:tav tm="0">
                                          <p:val>
                                            <p:strVal val="1+#ppt_h/2"/>
                                          </p:val>
                                        </p:tav>
                                        <p:tav tm="100000">
                                          <p:val>
                                            <p:strVal val="#ppt_y"/>
                                          </p:val>
                                        </p:tav>
                                      </p:tavLst>
                                    </p:anim>
                                  </p:childTnLst>
                                </p:cTn>
                              </p:par>
                            </p:childTnLst>
                          </p:cTn>
                        </p:par>
                      </p:childTnLst>
                    </p:cTn>
                  </p:par>
                  <p:par>
                    <p:cTn id="118" fill="hold" nodeType="clickPar">
                      <p:stCondLst>
                        <p:cond delay="indefinite"/>
                      </p:stCondLst>
                      <p:childTnLst>
                        <p:par>
                          <p:cTn id="119" fill="hold" nodeType="withGroup">
                            <p:stCondLst>
                              <p:cond delay="0"/>
                            </p:stCondLst>
                            <p:childTnLst>
                              <p:par>
                                <p:cTn id="120" presetID="2" presetClass="entr" presetSubtype="4" fill="hold" grpId="0" nodeType="clickEffect">
                                  <p:stCondLst>
                                    <p:cond delay="0"/>
                                  </p:stCondLst>
                                  <p:childTnLst>
                                    <p:set>
                                      <p:cBhvr>
                                        <p:cTn id="121" dur="1" fill="hold">
                                          <p:stCondLst>
                                            <p:cond delay="0"/>
                                          </p:stCondLst>
                                        </p:cTn>
                                        <p:tgtEl>
                                          <p:spTgt spid="11380"/>
                                        </p:tgtEl>
                                        <p:attrNameLst>
                                          <p:attrName>style.visibility</p:attrName>
                                        </p:attrNameLst>
                                      </p:cBhvr>
                                      <p:to>
                                        <p:strVal val="visible"/>
                                      </p:to>
                                    </p:set>
                                    <p:anim calcmode="lin" valueType="num">
                                      <p:cBhvr additive="base">
                                        <p:cTn id="122" dur="500" fill="hold"/>
                                        <p:tgtEl>
                                          <p:spTgt spid="11380"/>
                                        </p:tgtEl>
                                        <p:attrNameLst>
                                          <p:attrName>ppt_x</p:attrName>
                                        </p:attrNameLst>
                                      </p:cBhvr>
                                      <p:tavLst>
                                        <p:tav tm="0">
                                          <p:val>
                                            <p:strVal val="#ppt_x"/>
                                          </p:val>
                                        </p:tav>
                                        <p:tav tm="100000">
                                          <p:val>
                                            <p:strVal val="#ppt_x"/>
                                          </p:val>
                                        </p:tav>
                                      </p:tavLst>
                                    </p:anim>
                                    <p:anim calcmode="lin" valueType="num">
                                      <p:cBhvr additive="base">
                                        <p:cTn id="123" dur="500" fill="hold"/>
                                        <p:tgtEl>
                                          <p:spTgt spid="11380"/>
                                        </p:tgtEl>
                                        <p:attrNameLst>
                                          <p:attrName>ppt_y</p:attrName>
                                        </p:attrNameLst>
                                      </p:cBhvr>
                                      <p:tavLst>
                                        <p:tav tm="0">
                                          <p:val>
                                            <p:strVal val="1+#ppt_h/2"/>
                                          </p:val>
                                        </p:tav>
                                        <p:tav tm="100000">
                                          <p:val>
                                            <p:strVal val="#ppt_y"/>
                                          </p:val>
                                        </p:tav>
                                      </p:tavLst>
                                    </p:anim>
                                  </p:childTnLst>
                                </p:cTn>
                              </p:par>
                            </p:childTnLst>
                          </p:cTn>
                        </p:par>
                      </p:childTnLst>
                    </p:cTn>
                  </p:par>
                  <p:par>
                    <p:cTn id="124" fill="hold" nodeType="clickPar">
                      <p:stCondLst>
                        <p:cond delay="indefinite"/>
                      </p:stCondLst>
                      <p:childTnLst>
                        <p:par>
                          <p:cTn id="125" fill="hold" nodeType="withGroup">
                            <p:stCondLst>
                              <p:cond delay="0"/>
                            </p:stCondLst>
                            <p:childTnLst>
                              <p:par>
                                <p:cTn id="126" presetID="2" presetClass="entr" presetSubtype="4" fill="hold" grpId="0" nodeType="clickEffect">
                                  <p:stCondLst>
                                    <p:cond delay="0"/>
                                  </p:stCondLst>
                                  <p:childTnLst>
                                    <p:set>
                                      <p:cBhvr>
                                        <p:cTn id="127" dur="1" fill="hold">
                                          <p:stCondLst>
                                            <p:cond delay="0"/>
                                          </p:stCondLst>
                                        </p:cTn>
                                        <p:tgtEl>
                                          <p:spTgt spid="11381"/>
                                        </p:tgtEl>
                                        <p:attrNameLst>
                                          <p:attrName>style.visibility</p:attrName>
                                        </p:attrNameLst>
                                      </p:cBhvr>
                                      <p:to>
                                        <p:strVal val="visible"/>
                                      </p:to>
                                    </p:set>
                                    <p:anim calcmode="lin" valueType="num">
                                      <p:cBhvr additive="base">
                                        <p:cTn id="128" dur="500" fill="hold"/>
                                        <p:tgtEl>
                                          <p:spTgt spid="11381"/>
                                        </p:tgtEl>
                                        <p:attrNameLst>
                                          <p:attrName>ppt_x</p:attrName>
                                        </p:attrNameLst>
                                      </p:cBhvr>
                                      <p:tavLst>
                                        <p:tav tm="0">
                                          <p:val>
                                            <p:strVal val="#ppt_x"/>
                                          </p:val>
                                        </p:tav>
                                        <p:tav tm="100000">
                                          <p:val>
                                            <p:strVal val="#ppt_x"/>
                                          </p:val>
                                        </p:tav>
                                      </p:tavLst>
                                    </p:anim>
                                    <p:anim calcmode="lin" valueType="num">
                                      <p:cBhvr additive="base">
                                        <p:cTn id="129" dur="500" fill="hold"/>
                                        <p:tgtEl>
                                          <p:spTgt spid="11381"/>
                                        </p:tgtEl>
                                        <p:attrNameLst>
                                          <p:attrName>ppt_y</p:attrName>
                                        </p:attrNameLst>
                                      </p:cBhvr>
                                      <p:tavLst>
                                        <p:tav tm="0">
                                          <p:val>
                                            <p:strVal val="1+#ppt_h/2"/>
                                          </p:val>
                                        </p:tav>
                                        <p:tav tm="100000">
                                          <p:val>
                                            <p:strVal val="#ppt_y"/>
                                          </p:val>
                                        </p:tav>
                                      </p:tavLst>
                                    </p:anim>
                                  </p:childTnLst>
                                </p:cTn>
                              </p:par>
                            </p:childTnLst>
                          </p:cTn>
                        </p:par>
                      </p:childTnLst>
                    </p:cTn>
                  </p:par>
                  <p:par>
                    <p:cTn id="130" fill="hold" nodeType="clickPar">
                      <p:stCondLst>
                        <p:cond delay="indefinite"/>
                      </p:stCondLst>
                      <p:childTnLst>
                        <p:par>
                          <p:cTn id="131" fill="hold" nodeType="withGroup">
                            <p:stCondLst>
                              <p:cond delay="0"/>
                            </p:stCondLst>
                            <p:childTnLst>
                              <p:par>
                                <p:cTn id="132" presetID="2" presetClass="entr" presetSubtype="4" fill="hold" grpId="0" nodeType="clickEffect">
                                  <p:stCondLst>
                                    <p:cond delay="0"/>
                                  </p:stCondLst>
                                  <p:childTnLst>
                                    <p:set>
                                      <p:cBhvr>
                                        <p:cTn id="133" dur="1" fill="hold">
                                          <p:stCondLst>
                                            <p:cond delay="0"/>
                                          </p:stCondLst>
                                        </p:cTn>
                                        <p:tgtEl>
                                          <p:spTgt spid="11382"/>
                                        </p:tgtEl>
                                        <p:attrNameLst>
                                          <p:attrName>style.visibility</p:attrName>
                                        </p:attrNameLst>
                                      </p:cBhvr>
                                      <p:to>
                                        <p:strVal val="visible"/>
                                      </p:to>
                                    </p:set>
                                    <p:anim calcmode="lin" valueType="num">
                                      <p:cBhvr additive="base">
                                        <p:cTn id="134" dur="500" fill="hold"/>
                                        <p:tgtEl>
                                          <p:spTgt spid="11382"/>
                                        </p:tgtEl>
                                        <p:attrNameLst>
                                          <p:attrName>ppt_x</p:attrName>
                                        </p:attrNameLst>
                                      </p:cBhvr>
                                      <p:tavLst>
                                        <p:tav tm="0">
                                          <p:val>
                                            <p:strVal val="#ppt_x"/>
                                          </p:val>
                                        </p:tav>
                                        <p:tav tm="100000">
                                          <p:val>
                                            <p:strVal val="#ppt_x"/>
                                          </p:val>
                                        </p:tav>
                                      </p:tavLst>
                                    </p:anim>
                                    <p:anim calcmode="lin" valueType="num">
                                      <p:cBhvr additive="base">
                                        <p:cTn id="135" dur="500" fill="hold"/>
                                        <p:tgtEl>
                                          <p:spTgt spid="11382"/>
                                        </p:tgtEl>
                                        <p:attrNameLst>
                                          <p:attrName>ppt_y</p:attrName>
                                        </p:attrNameLst>
                                      </p:cBhvr>
                                      <p:tavLst>
                                        <p:tav tm="0">
                                          <p:val>
                                            <p:strVal val="1+#ppt_h/2"/>
                                          </p:val>
                                        </p:tav>
                                        <p:tav tm="100000">
                                          <p:val>
                                            <p:strVal val="#ppt_y"/>
                                          </p:val>
                                        </p:tav>
                                      </p:tavLst>
                                    </p:anim>
                                  </p:childTnLst>
                                </p:cTn>
                              </p:par>
                            </p:childTnLst>
                          </p:cTn>
                        </p:par>
                      </p:childTnLst>
                    </p:cTn>
                  </p:par>
                  <p:par>
                    <p:cTn id="136" fill="hold" nodeType="clickPar">
                      <p:stCondLst>
                        <p:cond delay="indefinite"/>
                      </p:stCondLst>
                      <p:childTnLst>
                        <p:par>
                          <p:cTn id="137" fill="hold" nodeType="withGroup">
                            <p:stCondLst>
                              <p:cond delay="0"/>
                            </p:stCondLst>
                            <p:childTnLst>
                              <p:par>
                                <p:cTn id="138" presetID="2" presetClass="entr" presetSubtype="4" fill="hold" grpId="0" nodeType="clickEffect">
                                  <p:stCondLst>
                                    <p:cond delay="0"/>
                                  </p:stCondLst>
                                  <p:childTnLst>
                                    <p:set>
                                      <p:cBhvr>
                                        <p:cTn id="139" dur="1" fill="hold">
                                          <p:stCondLst>
                                            <p:cond delay="0"/>
                                          </p:stCondLst>
                                        </p:cTn>
                                        <p:tgtEl>
                                          <p:spTgt spid="11383"/>
                                        </p:tgtEl>
                                        <p:attrNameLst>
                                          <p:attrName>style.visibility</p:attrName>
                                        </p:attrNameLst>
                                      </p:cBhvr>
                                      <p:to>
                                        <p:strVal val="visible"/>
                                      </p:to>
                                    </p:set>
                                    <p:anim calcmode="lin" valueType="num">
                                      <p:cBhvr additive="base">
                                        <p:cTn id="140" dur="500" fill="hold"/>
                                        <p:tgtEl>
                                          <p:spTgt spid="11383"/>
                                        </p:tgtEl>
                                        <p:attrNameLst>
                                          <p:attrName>ppt_x</p:attrName>
                                        </p:attrNameLst>
                                      </p:cBhvr>
                                      <p:tavLst>
                                        <p:tav tm="0">
                                          <p:val>
                                            <p:strVal val="#ppt_x"/>
                                          </p:val>
                                        </p:tav>
                                        <p:tav tm="100000">
                                          <p:val>
                                            <p:strVal val="#ppt_x"/>
                                          </p:val>
                                        </p:tav>
                                      </p:tavLst>
                                    </p:anim>
                                    <p:anim calcmode="lin" valueType="num">
                                      <p:cBhvr additive="base">
                                        <p:cTn id="141" dur="500" fill="hold"/>
                                        <p:tgtEl>
                                          <p:spTgt spid="11383"/>
                                        </p:tgtEl>
                                        <p:attrNameLst>
                                          <p:attrName>ppt_y</p:attrName>
                                        </p:attrNameLst>
                                      </p:cBhvr>
                                      <p:tavLst>
                                        <p:tav tm="0">
                                          <p:val>
                                            <p:strVal val="1+#ppt_h/2"/>
                                          </p:val>
                                        </p:tav>
                                        <p:tav tm="100000">
                                          <p:val>
                                            <p:strVal val="#ppt_y"/>
                                          </p:val>
                                        </p:tav>
                                      </p:tavLst>
                                    </p:anim>
                                  </p:childTnLst>
                                </p:cTn>
                              </p:par>
                            </p:childTnLst>
                          </p:cTn>
                        </p:par>
                      </p:childTnLst>
                    </p:cTn>
                  </p:par>
                  <p:par>
                    <p:cTn id="142" fill="hold" nodeType="clickPar">
                      <p:stCondLst>
                        <p:cond delay="indefinite"/>
                      </p:stCondLst>
                      <p:childTnLst>
                        <p:par>
                          <p:cTn id="143" fill="hold" nodeType="withGroup">
                            <p:stCondLst>
                              <p:cond delay="0"/>
                            </p:stCondLst>
                            <p:childTnLst>
                              <p:par>
                                <p:cTn id="144" presetID="2" presetClass="entr" presetSubtype="4" fill="hold" grpId="0" nodeType="clickEffect">
                                  <p:stCondLst>
                                    <p:cond delay="0"/>
                                  </p:stCondLst>
                                  <p:childTnLst>
                                    <p:set>
                                      <p:cBhvr>
                                        <p:cTn id="145" dur="1" fill="hold">
                                          <p:stCondLst>
                                            <p:cond delay="0"/>
                                          </p:stCondLst>
                                        </p:cTn>
                                        <p:tgtEl>
                                          <p:spTgt spid="11384"/>
                                        </p:tgtEl>
                                        <p:attrNameLst>
                                          <p:attrName>style.visibility</p:attrName>
                                        </p:attrNameLst>
                                      </p:cBhvr>
                                      <p:to>
                                        <p:strVal val="visible"/>
                                      </p:to>
                                    </p:set>
                                    <p:anim calcmode="lin" valueType="num">
                                      <p:cBhvr additive="base">
                                        <p:cTn id="146" dur="500" fill="hold"/>
                                        <p:tgtEl>
                                          <p:spTgt spid="11384"/>
                                        </p:tgtEl>
                                        <p:attrNameLst>
                                          <p:attrName>ppt_x</p:attrName>
                                        </p:attrNameLst>
                                      </p:cBhvr>
                                      <p:tavLst>
                                        <p:tav tm="0">
                                          <p:val>
                                            <p:strVal val="#ppt_x"/>
                                          </p:val>
                                        </p:tav>
                                        <p:tav tm="100000">
                                          <p:val>
                                            <p:strVal val="#ppt_x"/>
                                          </p:val>
                                        </p:tav>
                                      </p:tavLst>
                                    </p:anim>
                                    <p:anim calcmode="lin" valueType="num">
                                      <p:cBhvr additive="base">
                                        <p:cTn id="147" dur="500" fill="hold"/>
                                        <p:tgtEl>
                                          <p:spTgt spid="11384"/>
                                        </p:tgtEl>
                                        <p:attrNameLst>
                                          <p:attrName>ppt_y</p:attrName>
                                        </p:attrNameLst>
                                      </p:cBhvr>
                                      <p:tavLst>
                                        <p:tav tm="0">
                                          <p:val>
                                            <p:strVal val="1+#ppt_h/2"/>
                                          </p:val>
                                        </p:tav>
                                        <p:tav tm="100000">
                                          <p:val>
                                            <p:strVal val="#ppt_y"/>
                                          </p:val>
                                        </p:tav>
                                      </p:tavLst>
                                    </p:anim>
                                  </p:childTnLst>
                                </p:cTn>
                              </p:par>
                            </p:childTnLst>
                          </p:cTn>
                        </p:par>
                      </p:childTnLst>
                    </p:cTn>
                  </p:par>
                  <p:par>
                    <p:cTn id="148" fill="hold" nodeType="clickPar">
                      <p:stCondLst>
                        <p:cond delay="indefinite"/>
                      </p:stCondLst>
                      <p:childTnLst>
                        <p:par>
                          <p:cTn id="149" fill="hold" nodeType="withGroup">
                            <p:stCondLst>
                              <p:cond delay="0"/>
                            </p:stCondLst>
                            <p:childTnLst>
                              <p:par>
                                <p:cTn id="150" presetID="42" presetClass="entr" presetSubtype="0" fill="hold" grpId="0" nodeType="clickEffect">
                                  <p:stCondLst>
                                    <p:cond delay="0"/>
                                  </p:stCondLst>
                                  <p:childTnLst>
                                    <p:set>
                                      <p:cBhvr>
                                        <p:cTn id="151" dur="1" fill="hold">
                                          <p:stCondLst>
                                            <p:cond delay="0"/>
                                          </p:stCondLst>
                                        </p:cTn>
                                        <p:tgtEl>
                                          <p:spTgt spid="11376"/>
                                        </p:tgtEl>
                                        <p:attrNameLst>
                                          <p:attrName>style.visibility</p:attrName>
                                        </p:attrNameLst>
                                      </p:cBhvr>
                                      <p:to>
                                        <p:strVal val="visible"/>
                                      </p:to>
                                    </p:set>
                                    <p:animEffect transition="in" filter="fade">
                                      <p:cBhvr>
                                        <p:cTn id="152" dur="1000"/>
                                        <p:tgtEl>
                                          <p:spTgt spid="11376"/>
                                        </p:tgtEl>
                                      </p:cBhvr>
                                    </p:animEffect>
                                    <p:anim calcmode="lin" valueType="num">
                                      <p:cBhvr>
                                        <p:cTn id="153" dur="1000" fill="hold"/>
                                        <p:tgtEl>
                                          <p:spTgt spid="11376"/>
                                        </p:tgtEl>
                                        <p:attrNameLst>
                                          <p:attrName>ppt_x</p:attrName>
                                        </p:attrNameLst>
                                      </p:cBhvr>
                                      <p:tavLst>
                                        <p:tav tm="0">
                                          <p:val>
                                            <p:strVal val="#ppt_x"/>
                                          </p:val>
                                        </p:tav>
                                        <p:tav tm="100000">
                                          <p:val>
                                            <p:strVal val="#ppt_x"/>
                                          </p:val>
                                        </p:tav>
                                      </p:tavLst>
                                    </p:anim>
                                    <p:anim calcmode="lin" valueType="num">
                                      <p:cBhvr>
                                        <p:cTn id="154" dur="1000" fill="hold"/>
                                        <p:tgtEl>
                                          <p:spTgt spid="11376"/>
                                        </p:tgtEl>
                                        <p:attrNameLst>
                                          <p:attrName>ppt_y</p:attrName>
                                        </p:attrNameLst>
                                      </p:cBhvr>
                                      <p:tavLst>
                                        <p:tav tm="0">
                                          <p:val>
                                            <p:strVal val="#ppt_y+.1"/>
                                          </p:val>
                                        </p:tav>
                                        <p:tav tm="100000">
                                          <p:val>
                                            <p:strVal val="#ppt_y"/>
                                          </p:val>
                                        </p:tav>
                                      </p:tavLst>
                                    </p:anim>
                                  </p:childTnLst>
                                </p:cTn>
                              </p:par>
                            </p:childTnLst>
                          </p:cTn>
                        </p:par>
                      </p:childTnLst>
                    </p:cTn>
                  </p:par>
                  <p:par>
                    <p:cTn id="155" fill="hold" nodeType="clickPar">
                      <p:stCondLst>
                        <p:cond delay="indefinite"/>
                      </p:stCondLst>
                      <p:childTnLst>
                        <p:par>
                          <p:cTn id="156" fill="hold" nodeType="withGroup">
                            <p:stCondLst>
                              <p:cond delay="0"/>
                            </p:stCondLst>
                            <p:childTnLst>
                              <p:par>
                                <p:cTn id="157" presetID="53" presetClass="entr" presetSubtype="0" fill="hold" nodeType="clickEffect">
                                  <p:stCondLst>
                                    <p:cond delay="0"/>
                                  </p:stCondLst>
                                  <p:childTnLst>
                                    <p:set>
                                      <p:cBhvr>
                                        <p:cTn id="158" dur="1" fill="hold">
                                          <p:stCondLst>
                                            <p:cond delay="0"/>
                                          </p:stCondLst>
                                        </p:cTn>
                                        <p:tgtEl>
                                          <p:spTgt spid="11334"/>
                                        </p:tgtEl>
                                        <p:attrNameLst>
                                          <p:attrName>style.visibility</p:attrName>
                                        </p:attrNameLst>
                                      </p:cBhvr>
                                      <p:to>
                                        <p:strVal val="visible"/>
                                      </p:to>
                                    </p:set>
                                    <p:anim calcmode="lin" valueType="num">
                                      <p:cBhvr>
                                        <p:cTn id="159" dur="500" fill="hold"/>
                                        <p:tgtEl>
                                          <p:spTgt spid="11334"/>
                                        </p:tgtEl>
                                        <p:attrNameLst>
                                          <p:attrName>ppt_w</p:attrName>
                                        </p:attrNameLst>
                                      </p:cBhvr>
                                      <p:tavLst>
                                        <p:tav tm="0">
                                          <p:val>
                                            <p:fltVal val="0"/>
                                          </p:val>
                                        </p:tav>
                                        <p:tav tm="100000">
                                          <p:val>
                                            <p:strVal val="#ppt_w"/>
                                          </p:val>
                                        </p:tav>
                                      </p:tavLst>
                                    </p:anim>
                                    <p:anim calcmode="lin" valueType="num">
                                      <p:cBhvr>
                                        <p:cTn id="160" dur="500" fill="hold"/>
                                        <p:tgtEl>
                                          <p:spTgt spid="11334"/>
                                        </p:tgtEl>
                                        <p:attrNameLst>
                                          <p:attrName>ppt_h</p:attrName>
                                        </p:attrNameLst>
                                      </p:cBhvr>
                                      <p:tavLst>
                                        <p:tav tm="0">
                                          <p:val>
                                            <p:fltVal val="0"/>
                                          </p:val>
                                        </p:tav>
                                        <p:tav tm="100000">
                                          <p:val>
                                            <p:strVal val="#ppt_h"/>
                                          </p:val>
                                        </p:tav>
                                      </p:tavLst>
                                    </p:anim>
                                    <p:animEffect transition="in" filter="fade">
                                      <p:cBhvr>
                                        <p:cTn id="161" dur="500"/>
                                        <p:tgtEl>
                                          <p:spTgt spid="11334"/>
                                        </p:tgtEl>
                                      </p:cBhvr>
                                    </p:animEffect>
                                  </p:childTnLst>
                                </p:cTn>
                              </p:par>
                            </p:childTnLst>
                          </p:cTn>
                        </p:par>
                        <p:par>
                          <p:cTn id="162" fill="hold" nodeType="afterGroup">
                            <p:stCondLst>
                              <p:cond delay="500"/>
                            </p:stCondLst>
                            <p:childTnLst>
                              <p:par>
                                <p:cTn id="163" presetID="2" presetClass="entr" presetSubtype="4" fill="hold" grpId="0" nodeType="afterEffect">
                                  <p:stCondLst>
                                    <p:cond delay="0"/>
                                  </p:stCondLst>
                                  <p:childTnLst>
                                    <p:set>
                                      <p:cBhvr>
                                        <p:cTn id="164" dur="1" fill="hold">
                                          <p:stCondLst>
                                            <p:cond delay="0"/>
                                          </p:stCondLst>
                                        </p:cTn>
                                        <p:tgtEl>
                                          <p:spTgt spid="11357"/>
                                        </p:tgtEl>
                                        <p:attrNameLst>
                                          <p:attrName>style.visibility</p:attrName>
                                        </p:attrNameLst>
                                      </p:cBhvr>
                                      <p:to>
                                        <p:strVal val="visible"/>
                                      </p:to>
                                    </p:set>
                                    <p:anim calcmode="lin" valueType="num">
                                      <p:cBhvr additive="base">
                                        <p:cTn id="165" dur="500" fill="hold"/>
                                        <p:tgtEl>
                                          <p:spTgt spid="11357"/>
                                        </p:tgtEl>
                                        <p:attrNameLst>
                                          <p:attrName>ppt_x</p:attrName>
                                        </p:attrNameLst>
                                      </p:cBhvr>
                                      <p:tavLst>
                                        <p:tav tm="0">
                                          <p:val>
                                            <p:strVal val="#ppt_x"/>
                                          </p:val>
                                        </p:tav>
                                        <p:tav tm="100000">
                                          <p:val>
                                            <p:strVal val="#ppt_x"/>
                                          </p:val>
                                        </p:tav>
                                      </p:tavLst>
                                    </p:anim>
                                    <p:anim calcmode="lin" valueType="num">
                                      <p:cBhvr additive="base">
                                        <p:cTn id="166" dur="500" fill="hold"/>
                                        <p:tgtEl>
                                          <p:spTgt spid="11357"/>
                                        </p:tgtEl>
                                        <p:attrNameLst>
                                          <p:attrName>ppt_y</p:attrName>
                                        </p:attrNameLst>
                                      </p:cBhvr>
                                      <p:tavLst>
                                        <p:tav tm="0">
                                          <p:val>
                                            <p:strVal val="1+#ppt_h/2"/>
                                          </p:val>
                                        </p:tav>
                                        <p:tav tm="100000">
                                          <p:val>
                                            <p:strVal val="#ppt_y"/>
                                          </p:val>
                                        </p:tav>
                                      </p:tavLst>
                                    </p:anim>
                                  </p:childTnLst>
                                </p:cTn>
                              </p:par>
                            </p:childTnLst>
                          </p:cTn>
                        </p:par>
                      </p:childTnLst>
                    </p:cTn>
                  </p:par>
                  <p:par>
                    <p:cTn id="167" fill="hold" nodeType="clickPar">
                      <p:stCondLst>
                        <p:cond delay="indefinite"/>
                      </p:stCondLst>
                      <p:childTnLst>
                        <p:par>
                          <p:cTn id="168" fill="hold" nodeType="withGroup">
                            <p:stCondLst>
                              <p:cond delay="0"/>
                            </p:stCondLst>
                            <p:childTnLst>
                              <p:par>
                                <p:cTn id="169" presetID="2" presetClass="entr" presetSubtype="4" fill="hold" nodeType="clickEffect">
                                  <p:stCondLst>
                                    <p:cond delay="0"/>
                                  </p:stCondLst>
                                  <p:childTnLst>
                                    <p:set>
                                      <p:cBhvr>
                                        <p:cTn id="170" dur="1" fill="hold">
                                          <p:stCondLst>
                                            <p:cond delay="0"/>
                                          </p:stCondLst>
                                        </p:cTn>
                                        <p:tgtEl>
                                          <p:spTgt spid="11353">
                                            <p:txEl>
                                              <p:pRg st="0" end="0"/>
                                            </p:txEl>
                                          </p:spTgt>
                                        </p:tgtEl>
                                        <p:attrNameLst>
                                          <p:attrName>style.visibility</p:attrName>
                                        </p:attrNameLst>
                                      </p:cBhvr>
                                      <p:to>
                                        <p:strVal val="visible"/>
                                      </p:to>
                                    </p:set>
                                    <p:anim calcmode="lin" valueType="num">
                                      <p:cBhvr additive="base">
                                        <p:cTn id="171" dur="500" fill="hold"/>
                                        <p:tgtEl>
                                          <p:spTgt spid="11353">
                                            <p:txEl>
                                              <p:pRg st="0" end="0"/>
                                            </p:txEl>
                                          </p:spTgt>
                                        </p:tgtEl>
                                        <p:attrNameLst>
                                          <p:attrName>ppt_x</p:attrName>
                                        </p:attrNameLst>
                                      </p:cBhvr>
                                      <p:tavLst>
                                        <p:tav tm="0">
                                          <p:val>
                                            <p:strVal val="#ppt_x"/>
                                          </p:val>
                                        </p:tav>
                                        <p:tav tm="100000">
                                          <p:val>
                                            <p:strVal val="#ppt_x"/>
                                          </p:val>
                                        </p:tav>
                                      </p:tavLst>
                                    </p:anim>
                                    <p:anim calcmode="lin" valueType="num">
                                      <p:cBhvr additive="base">
                                        <p:cTn id="172" dur="500" fill="hold"/>
                                        <p:tgtEl>
                                          <p:spTgt spid="1135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3" fill="hold" nodeType="clickPar">
                      <p:stCondLst>
                        <p:cond delay="indefinite"/>
                      </p:stCondLst>
                      <p:childTnLst>
                        <p:par>
                          <p:cTn id="174" fill="hold" nodeType="withGroup">
                            <p:stCondLst>
                              <p:cond delay="0"/>
                            </p:stCondLst>
                            <p:childTnLst>
                              <p:par>
                                <p:cTn id="175" presetID="2" presetClass="entr" presetSubtype="4" fill="hold" grpId="0" nodeType="clickEffect">
                                  <p:stCondLst>
                                    <p:cond delay="0"/>
                                  </p:stCondLst>
                                  <p:childTnLst>
                                    <p:set>
                                      <p:cBhvr>
                                        <p:cTn id="176" dur="1" fill="hold">
                                          <p:stCondLst>
                                            <p:cond delay="0"/>
                                          </p:stCondLst>
                                        </p:cTn>
                                        <p:tgtEl>
                                          <p:spTgt spid="11354"/>
                                        </p:tgtEl>
                                        <p:attrNameLst>
                                          <p:attrName>style.visibility</p:attrName>
                                        </p:attrNameLst>
                                      </p:cBhvr>
                                      <p:to>
                                        <p:strVal val="visible"/>
                                      </p:to>
                                    </p:set>
                                    <p:anim calcmode="lin" valueType="num">
                                      <p:cBhvr additive="base">
                                        <p:cTn id="177" dur="500" fill="hold"/>
                                        <p:tgtEl>
                                          <p:spTgt spid="11354"/>
                                        </p:tgtEl>
                                        <p:attrNameLst>
                                          <p:attrName>ppt_x</p:attrName>
                                        </p:attrNameLst>
                                      </p:cBhvr>
                                      <p:tavLst>
                                        <p:tav tm="0">
                                          <p:val>
                                            <p:strVal val="#ppt_x"/>
                                          </p:val>
                                        </p:tav>
                                        <p:tav tm="100000">
                                          <p:val>
                                            <p:strVal val="#ppt_x"/>
                                          </p:val>
                                        </p:tav>
                                      </p:tavLst>
                                    </p:anim>
                                    <p:anim calcmode="lin" valueType="num">
                                      <p:cBhvr additive="base">
                                        <p:cTn id="178" dur="500" fill="hold"/>
                                        <p:tgtEl>
                                          <p:spTgt spid="11354"/>
                                        </p:tgtEl>
                                        <p:attrNameLst>
                                          <p:attrName>ppt_y</p:attrName>
                                        </p:attrNameLst>
                                      </p:cBhvr>
                                      <p:tavLst>
                                        <p:tav tm="0">
                                          <p:val>
                                            <p:strVal val="1+#ppt_h/2"/>
                                          </p:val>
                                        </p:tav>
                                        <p:tav tm="100000">
                                          <p:val>
                                            <p:strVal val="#ppt_y"/>
                                          </p:val>
                                        </p:tav>
                                      </p:tavLst>
                                    </p:anim>
                                  </p:childTnLst>
                                </p:cTn>
                              </p:par>
                            </p:childTnLst>
                          </p:cTn>
                        </p:par>
                      </p:childTnLst>
                    </p:cTn>
                  </p:par>
                  <p:par>
                    <p:cTn id="179" fill="hold" nodeType="clickPar">
                      <p:stCondLst>
                        <p:cond delay="indefinite"/>
                      </p:stCondLst>
                      <p:childTnLst>
                        <p:par>
                          <p:cTn id="180" fill="hold" nodeType="withGroup">
                            <p:stCondLst>
                              <p:cond delay="0"/>
                            </p:stCondLst>
                            <p:childTnLst>
                              <p:par>
                                <p:cTn id="181" presetID="2" presetClass="entr" presetSubtype="4" fill="hold" grpId="0" nodeType="clickEffect">
                                  <p:stCondLst>
                                    <p:cond delay="0"/>
                                  </p:stCondLst>
                                  <p:childTnLst>
                                    <p:set>
                                      <p:cBhvr>
                                        <p:cTn id="182" dur="1" fill="hold">
                                          <p:stCondLst>
                                            <p:cond delay="0"/>
                                          </p:stCondLst>
                                        </p:cTn>
                                        <p:tgtEl>
                                          <p:spTgt spid="11355"/>
                                        </p:tgtEl>
                                        <p:attrNameLst>
                                          <p:attrName>style.visibility</p:attrName>
                                        </p:attrNameLst>
                                      </p:cBhvr>
                                      <p:to>
                                        <p:strVal val="visible"/>
                                      </p:to>
                                    </p:set>
                                    <p:anim calcmode="lin" valueType="num">
                                      <p:cBhvr additive="base">
                                        <p:cTn id="183" dur="500" fill="hold"/>
                                        <p:tgtEl>
                                          <p:spTgt spid="11355"/>
                                        </p:tgtEl>
                                        <p:attrNameLst>
                                          <p:attrName>ppt_x</p:attrName>
                                        </p:attrNameLst>
                                      </p:cBhvr>
                                      <p:tavLst>
                                        <p:tav tm="0">
                                          <p:val>
                                            <p:strVal val="#ppt_x"/>
                                          </p:val>
                                        </p:tav>
                                        <p:tav tm="100000">
                                          <p:val>
                                            <p:strVal val="#ppt_x"/>
                                          </p:val>
                                        </p:tav>
                                      </p:tavLst>
                                    </p:anim>
                                    <p:anim calcmode="lin" valueType="num">
                                      <p:cBhvr additive="base">
                                        <p:cTn id="184" dur="500" fill="hold"/>
                                        <p:tgtEl>
                                          <p:spTgt spid="11355"/>
                                        </p:tgtEl>
                                        <p:attrNameLst>
                                          <p:attrName>ppt_y</p:attrName>
                                        </p:attrNameLst>
                                      </p:cBhvr>
                                      <p:tavLst>
                                        <p:tav tm="0">
                                          <p:val>
                                            <p:strVal val="1+#ppt_h/2"/>
                                          </p:val>
                                        </p:tav>
                                        <p:tav tm="100000">
                                          <p:val>
                                            <p:strVal val="#ppt_y"/>
                                          </p:val>
                                        </p:tav>
                                      </p:tavLst>
                                    </p:anim>
                                  </p:childTnLst>
                                </p:cTn>
                              </p:par>
                            </p:childTnLst>
                          </p:cTn>
                        </p:par>
                      </p:childTnLst>
                    </p:cTn>
                  </p:par>
                  <p:par>
                    <p:cTn id="185" fill="hold" nodeType="clickPar">
                      <p:stCondLst>
                        <p:cond delay="indefinite"/>
                      </p:stCondLst>
                      <p:childTnLst>
                        <p:par>
                          <p:cTn id="186" fill="hold" nodeType="withGroup">
                            <p:stCondLst>
                              <p:cond delay="0"/>
                            </p:stCondLst>
                            <p:childTnLst>
                              <p:par>
                                <p:cTn id="187" presetID="2" presetClass="entr" presetSubtype="4" fill="hold" grpId="0" nodeType="clickEffect">
                                  <p:stCondLst>
                                    <p:cond delay="0"/>
                                  </p:stCondLst>
                                  <p:childTnLst>
                                    <p:set>
                                      <p:cBhvr>
                                        <p:cTn id="188" dur="1" fill="hold">
                                          <p:stCondLst>
                                            <p:cond delay="0"/>
                                          </p:stCondLst>
                                        </p:cTn>
                                        <p:tgtEl>
                                          <p:spTgt spid="11356"/>
                                        </p:tgtEl>
                                        <p:attrNameLst>
                                          <p:attrName>style.visibility</p:attrName>
                                        </p:attrNameLst>
                                      </p:cBhvr>
                                      <p:to>
                                        <p:strVal val="visible"/>
                                      </p:to>
                                    </p:set>
                                    <p:anim calcmode="lin" valueType="num">
                                      <p:cBhvr additive="base">
                                        <p:cTn id="189" dur="500" fill="hold"/>
                                        <p:tgtEl>
                                          <p:spTgt spid="11356"/>
                                        </p:tgtEl>
                                        <p:attrNameLst>
                                          <p:attrName>ppt_x</p:attrName>
                                        </p:attrNameLst>
                                      </p:cBhvr>
                                      <p:tavLst>
                                        <p:tav tm="0">
                                          <p:val>
                                            <p:strVal val="#ppt_x"/>
                                          </p:val>
                                        </p:tav>
                                        <p:tav tm="100000">
                                          <p:val>
                                            <p:strVal val="#ppt_x"/>
                                          </p:val>
                                        </p:tav>
                                      </p:tavLst>
                                    </p:anim>
                                    <p:anim calcmode="lin" valueType="num">
                                      <p:cBhvr additive="base">
                                        <p:cTn id="190" dur="500" fill="hold"/>
                                        <p:tgtEl>
                                          <p:spTgt spid="11356"/>
                                        </p:tgtEl>
                                        <p:attrNameLst>
                                          <p:attrName>ppt_y</p:attrName>
                                        </p:attrNameLst>
                                      </p:cBhvr>
                                      <p:tavLst>
                                        <p:tav tm="0">
                                          <p:val>
                                            <p:strVal val="1+#ppt_h/2"/>
                                          </p:val>
                                        </p:tav>
                                        <p:tav tm="100000">
                                          <p:val>
                                            <p:strVal val="#ppt_y"/>
                                          </p:val>
                                        </p:tav>
                                      </p:tavLst>
                                    </p:anim>
                                  </p:childTnLst>
                                </p:cTn>
                              </p:par>
                            </p:childTnLst>
                          </p:cTn>
                        </p:par>
                      </p:childTnLst>
                    </p:cTn>
                  </p:par>
                  <p:par>
                    <p:cTn id="191" fill="hold" nodeType="clickPar">
                      <p:stCondLst>
                        <p:cond delay="indefinite"/>
                      </p:stCondLst>
                      <p:childTnLst>
                        <p:par>
                          <p:cTn id="192" fill="hold" nodeType="withGroup">
                            <p:stCondLst>
                              <p:cond delay="0"/>
                            </p:stCondLst>
                            <p:childTnLst>
                              <p:par>
                                <p:cTn id="193" presetID="12" presetClass="entr" presetSubtype="4" fill="hold" grpId="0" nodeType="clickEffect">
                                  <p:stCondLst>
                                    <p:cond delay="0"/>
                                  </p:stCondLst>
                                  <p:childTnLst>
                                    <p:set>
                                      <p:cBhvr>
                                        <p:cTn id="194" dur="1" fill="hold">
                                          <p:stCondLst>
                                            <p:cond delay="0"/>
                                          </p:stCondLst>
                                        </p:cTn>
                                        <p:tgtEl>
                                          <p:spTgt spid="11275"/>
                                        </p:tgtEl>
                                        <p:attrNameLst>
                                          <p:attrName>style.visibility</p:attrName>
                                        </p:attrNameLst>
                                      </p:cBhvr>
                                      <p:to>
                                        <p:strVal val="visible"/>
                                      </p:to>
                                    </p:set>
                                    <p:animEffect transition="in" filter="slide(fromBottom)">
                                      <p:cBhvr>
                                        <p:cTn id="195" dur="500"/>
                                        <p:tgtEl>
                                          <p:spTgt spid="11275"/>
                                        </p:tgtEl>
                                      </p:cBhvr>
                                    </p:animEffect>
                                  </p:childTnLst>
                                </p:cTn>
                              </p:par>
                              <p:par>
                                <p:cTn id="196" presetID="12" presetClass="entr" presetSubtype="4" fill="hold" grpId="0" nodeType="withEffect">
                                  <p:stCondLst>
                                    <p:cond delay="0"/>
                                  </p:stCondLst>
                                  <p:childTnLst>
                                    <p:set>
                                      <p:cBhvr>
                                        <p:cTn id="197" dur="1" fill="hold">
                                          <p:stCondLst>
                                            <p:cond delay="0"/>
                                          </p:stCondLst>
                                        </p:cTn>
                                        <p:tgtEl>
                                          <p:spTgt spid="11272"/>
                                        </p:tgtEl>
                                        <p:attrNameLst>
                                          <p:attrName>style.visibility</p:attrName>
                                        </p:attrNameLst>
                                      </p:cBhvr>
                                      <p:to>
                                        <p:strVal val="visible"/>
                                      </p:to>
                                    </p:set>
                                    <p:animEffect transition="in" filter="slide(fromBottom)">
                                      <p:cBhvr>
                                        <p:cTn id="198" dur="500"/>
                                        <p:tgtEl>
                                          <p:spTgt spid="11272"/>
                                        </p:tgtEl>
                                      </p:cBhvr>
                                    </p:animEffect>
                                  </p:childTnLst>
                                </p:cTn>
                              </p:par>
                            </p:childTnLst>
                          </p:cTn>
                        </p:par>
                      </p:childTnLst>
                    </p:cTn>
                  </p:par>
                  <p:par>
                    <p:cTn id="199" fill="hold" nodeType="clickPar">
                      <p:stCondLst>
                        <p:cond delay="indefinite"/>
                      </p:stCondLst>
                      <p:childTnLst>
                        <p:par>
                          <p:cTn id="200" fill="hold" nodeType="withGroup">
                            <p:stCondLst>
                              <p:cond delay="0"/>
                            </p:stCondLst>
                            <p:childTnLst>
                              <p:par>
                                <p:cTn id="201" presetID="22" presetClass="entr" presetSubtype="8" fill="hold" grpId="0" nodeType="clickEffect">
                                  <p:stCondLst>
                                    <p:cond delay="0"/>
                                  </p:stCondLst>
                                  <p:childTnLst>
                                    <p:set>
                                      <p:cBhvr>
                                        <p:cTn id="202" dur="1" fill="hold">
                                          <p:stCondLst>
                                            <p:cond delay="0"/>
                                          </p:stCondLst>
                                        </p:cTn>
                                        <p:tgtEl>
                                          <p:spTgt spid="11273"/>
                                        </p:tgtEl>
                                        <p:attrNameLst>
                                          <p:attrName>style.visibility</p:attrName>
                                        </p:attrNameLst>
                                      </p:cBhvr>
                                      <p:to>
                                        <p:strVal val="visible"/>
                                      </p:to>
                                    </p:set>
                                    <p:animEffect transition="in" filter="wipe(left)">
                                      <p:cBhvr>
                                        <p:cTn id="203" dur="1000"/>
                                        <p:tgtEl>
                                          <p:spTgt spid="11273"/>
                                        </p:tgtEl>
                                      </p:cBhvr>
                                    </p:animEffect>
                                  </p:childTnLst>
                                </p:cTn>
                              </p:par>
                            </p:childTnLst>
                          </p:cTn>
                        </p:par>
                      </p:childTnLst>
                    </p:cTn>
                  </p:par>
                  <p:par>
                    <p:cTn id="204" fill="hold" nodeType="clickPar">
                      <p:stCondLst>
                        <p:cond delay="indefinite"/>
                      </p:stCondLst>
                      <p:childTnLst>
                        <p:par>
                          <p:cTn id="205" fill="hold" nodeType="withGroup">
                            <p:stCondLst>
                              <p:cond delay="0"/>
                            </p:stCondLst>
                            <p:childTnLst>
                              <p:par>
                                <p:cTn id="206" presetID="12" presetClass="entr" presetSubtype="1" fill="hold" grpId="0" nodeType="clickEffect">
                                  <p:stCondLst>
                                    <p:cond delay="0"/>
                                  </p:stCondLst>
                                  <p:childTnLst>
                                    <p:set>
                                      <p:cBhvr>
                                        <p:cTn id="207" dur="1" fill="hold">
                                          <p:stCondLst>
                                            <p:cond delay="0"/>
                                          </p:stCondLst>
                                        </p:cTn>
                                        <p:tgtEl>
                                          <p:spTgt spid="11372"/>
                                        </p:tgtEl>
                                        <p:attrNameLst>
                                          <p:attrName>style.visibility</p:attrName>
                                        </p:attrNameLst>
                                      </p:cBhvr>
                                      <p:to>
                                        <p:strVal val="visible"/>
                                      </p:to>
                                    </p:set>
                                    <p:animEffect transition="in" filter="slide(fromTop)">
                                      <p:cBhvr>
                                        <p:cTn id="208" dur="2000"/>
                                        <p:tgtEl>
                                          <p:spTgt spid="11372"/>
                                        </p:tgtEl>
                                      </p:cBhvr>
                                    </p:animEffect>
                                  </p:childTnLst>
                                </p:cTn>
                              </p:par>
                            </p:childTnLst>
                          </p:cTn>
                        </p:par>
                      </p:childTnLst>
                    </p:cTn>
                  </p:par>
                  <p:par>
                    <p:cTn id="209" fill="hold" nodeType="clickPar">
                      <p:stCondLst>
                        <p:cond delay="indefinite"/>
                      </p:stCondLst>
                      <p:childTnLst>
                        <p:par>
                          <p:cTn id="210" fill="hold" nodeType="withGroup">
                            <p:stCondLst>
                              <p:cond delay="0"/>
                            </p:stCondLst>
                            <p:childTnLst>
                              <p:par>
                                <p:cTn id="211" presetID="22" presetClass="entr" presetSubtype="1" fill="hold" nodeType="clickEffect">
                                  <p:stCondLst>
                                    <p:cond delay="0"/>
                                  </p:stCondLst>
                                  <p:childTnLst>
                                    <p:set>
                                      <p:cBhvr>
                                        <p:cTn id="212" dur="1" fill="hold">
                                          <p:stCondLst>
                                            <p:cond delay="0"/>
                                          </p:stCondLst>
                                        </p:cTn>
                                        <p:tgtEl>
                                          <p:spTgt spid="11266"/>
                                        </p:tgtEl>
                                        <p:attrNameLst>
                                          <p:attrName>style.visibility</p:attrName>
                                        </p:attrNameLst>
                                      </p:cBhvr>
                                      <p:to>
                                        <p:strVal val="visible"/>
                                      </p:to>
                                    </p:set>
                                    <p:animEffect transition="in" filter="wipe(up)">
                                      <p:cBhvr>
                                        <p:cTn id="213" dur="1000"/>
                                        <p:tgtEl>
                                          <p:spTgt spid="11266"/>
                                        </p:tgtEl>
                                      </p:cBhvr>
                                    </p:animEffect>
                                  </p:childTnLst>
                                </p:cTn>
                              </p:par>
                            </p:childTnLst>
                          </p:cTn>
                        </p:par>
                      </p:childTnLst>
                    </p:cTn>
                  </p:par>
                  <p:par>
                    <p:cTn id="214" fill="hold" nodeType="clickPar">
                      <p:stCondLst>
                        <p:cond delay="indefinite"/>
                      </p:stCondLst>
                      <p:childTnLst>
                        <p:par>
                          <p:cTn id="215" fill="hold" nodeType="withGroup">
                            <p:stCondLst>
                              <p:cond delay="0"/>
                            </p:stCondLst>
                            <p:childTnLst>
                              <p:par>
                                <p:cTn id="216" presetID="12" presetClass="entr" presetSubtype="2" fill="hold" grpId="0" nodeType="clickEffect">
                                  <p:stCondLst>
                                    <p:cond delay="0"/>
                                  </p:stCondLst>
                                  <p:childTnLst>
                                    <p:set>
                                      <p:cBhvr>
                                        <p:cTn id="217" dur="1" fill="hold">
                                          <p:stCondLst>
                                            <p:cond delay="0"/>
                                          </p:stCondLst>
                                        </p:cTn>
                                        <p:tgtEl>
                                          <p:spTgt spid="11373"/>
                                        </p:tgtEl>
                                        <p:attrNameLst>
                                          <p:attrName>style.visibility</p:attrName>
                                        </p:attrNameLst>
                                      </p:cBhvr>
                                      <p:to>
                                        <p:strVal val="visible"/>
                                      </p:to>
                                    </p:set>
                                    <p:animEffect transition="in" filter="slide(fromRight)">
                                      <p:cBhvr>
                                        <p:cTn id="218" dur="2000"/>
                                        <p:tgtEl>
                                          <p:spTgt spid="11373"/>
                                        </p:tgtEl>
                                      </p:cBhvr>
                                    </p:animEffect>
                                  </p:childTnLst>
                                </p:cTn>
                              </p:par>
                            </p:childTnLst>
                          </p:cTn>
                        </p:par>
                      </p:childTnLst>
                    </p:cTn>
                  </p:par>
                  <p:par>
                    <p:cTn id="219" fill="hold" nodeType="clickPar">
                      <p:stCondLst>
                        <p:cond delay="indefinite"/>
                      </p:stCondLst>
                      <p:childTnLst>
                        <p:par>
                          <p:cTn id="220" fill="hold" nodeType="withGroup">
                            <p:stCondLst>
                              <p:cond delay="0"/>
                            </p:stCondLst>
                            <p:childTnLst>
                              <p:par>
                                <p:cTn id="221" presetID="22" presetClass="entr" presetSubtype="2" fill="hold" grpId="0" nodeType="clickEffect">
                                  <p:stCondLst>
                                    <p:cond delay="0"/>
                                  </p:stCondLst>
                                  <p:childTnLst>
                                    <p:set>
                                      <p:cBhvr>
                                        <p:cTn id="222" dur="1" fill="hold">
                                          <p:stCondLst>
                                            <p:cond delay="0"/>
                                          </p:stCondLst>
                                        </p:cTn>
                                        <p:tgtEl>
                                          <p:spTgt spid="11274"/>
                                        </p:tgtEl>
                                        <p:attrNameLst>
                                          <p:attrName>style.visibility</p:attrName>
                                        </p:attrNameLst>
                                      </p:cBhvr>
                                      <p:to>
                                        <p:strVal val="visible"/>
                                      </p:to>
                                    </p:set>
                                    <p:animEffect transition="in" filter="wipe(right)">
                                      <p:cBhvr>
                                        <p:cTn id="223" dur="1000"/>
                                        <p:tgtEl>
                                          <p:spTgt spid="11274"/>
                                        </p:tgtEl>
                                      </p:cBhvr>
                                    </p:animEffect>
                                  </p:childTnLst>
                                </p:cTn>
                              </p:par>
                            </p:childTnLst>
                          </p:cTn>
                        </p:par>
                      </p:childTnLst>
                    </p:cTn>
                  </p:par>
                  <p:par>
                    <p:cTn id="224" fill="hold" nodeType="clickPar">
                      <p:stCondLst>
                        <p:cond delay="indefinite"/>
                      </p:stCondLst>
                      <p:childTnLst>
                        <p:par>
                          <p:cTn id="225" fill="hold" nodeType="withGroup">
                            <p:stCondLst>
                              <p:cond delay="0"/>
                            </p:stCondLst>
                            <p:childTnLst>
                              <p:par>
                                <p:cTn id="226" presetID="12" presetClass="entr" presetSubtype="4" fill="hold" grpId="0" nodeType="clickEffect">
                                  <p:stCondLst>
                                    <p:cond delay="0"/>
                                  </p:stCondLst>
                                  <p:childTnLst>
                                    <p:set>
                                      <p:cBhvr>
                                        <p:cTn id="227" dur="1" fill="hold">
                                          <p:stCondLst>
                                            <p:cond delay="0"/>
                                          </p:stCondLst>
                                        </p:cTn>
                                        <p:tgtEl>
                                          <p:spTgt spid="11374"/>
                                        </p:tgtEl>
                                        <p:attrNameLst>
                                          <p:attrName>style.visibility</p:attrName>
                                        </p:attrNameLst>
                                      </p:cBhvr>
                                      <p:to>
                                        <p:strVal val="visible"/>
                                      </p:to>
                                    </p:set>
                                    <p:animEffect transition="in" filter="slide(fromBottom)">
                                      <p:cBhvr>
                                        <p:cTn id="228" dur="2000"/>
                                        <p:tgtEl>
                                          <p:spTgt spid="11374"/>
                                        </p:tgtEl>
                                      </p:cBhvr>
                                    </p:animEffect>
                                  </p:childTnLst>
                                </p:cTn>
                              </p:par>
                            </p:childTnLst>
                          </p:cTn>
                        </p:par>
                      </p:childTnLst>
                    </p:cTn>
                  </p:par>
                  <p:par>
                    <p:cTn id="229" fill="hold" nodeType="clickPar">
                      <p:stCondLst>
                        <p:cond delay="indefinite"/>
                      </p:stCondLst>
                      <p:childTnLst>
                        <p:par>
                          <p:cTn id="230" fill="hold" nodeType="withGroup">
                            <p:stCondLst>
                              <p:cond delay="0"/>
                            </p:stCondLst>
                            <p:childTnLst>
                              <p:par>
                                <p:cTn id="231" presetID="22" presetClass="entr" presetSubtype="1" fill="hold" nodeType="clickEffect">
                                  <p:stCondLst>
                                    <p:cond delay="0"/>
                                  </p:stCondLst>
                                  <p:childTnLst>
                                    <p:set>
                                      <p:cBhvr>
                                        <p:cTn id="232" dur="1" fill="hold">
                                          <p:stCondLst>
                                            <p:cond delay="0"/>
                                          </p:stCondLst>
                                        </p:cTn>
                                        <p:tgtEl>
                                          <p:spTgt spid="11269"/>
                                        </p:tgtEl>
                                        <p:attrNameLst>
                                          <p:attrName>style.visibility</p:attrName>
                                        </p:attrNameLst>
                                      </p:cBhvr>
                                      <p:to>
                                        <p:strVal val="visible"/>
                                      </p:to>
                                    </p:set>
                                    <p:animEffect transition="in" filter="wipe(up)">
                                      <p:cBhvr>
                                        <p:cTn id="233" dur="1000"/>
                                        <p:tgtEl>
                                          <p:spTgt spid="11269"/>
                                        </p:tgtEl>
                                      </p:cBhvr>
                                    </p:animEffect>
                                  </p:childTnLst>
                                </p:cTn>
                              </p:par>
                            </p:childTnLst>
                          </p:cTn>
                        </p:par>
                      </p:childTnLst>
                    </p:cTn>
                  </p:par>
                  <p:par>
                    <p:cTn id="234" fill="hold" nodeType="clickPar">
                      <p:stCondLst>
                        <p:cond delay="indefinite"/>
                      </p:stCondLst>
                      <p:childTnLst>
                        <p:par>
                          <p:cTn id="235" fill="hold" nodeType="withGroup">
                            <p:stCondLst>
                              <p:cond delay="0"/>
                            </p:stCondLst>
                            <p:childTnLst>
                              <p:par>
                                <p:cTn id="236" presetID="12" presetClass="entr" presetSubtype="8" fill="hold" grpId="0" nodeType="clickEffect">
                                  <p:stCondLst>
                                    <p:cond delay="0"/>
                                  </p:stCondLst>
                                  <p:childTnLst>
                                    <p:set>
                                      <p:cBhvr>
                                        <p:cTn id="237" dur="1" fill="hold">
                                          <p:stCondLst>
                                            <p:cond delay="0"/>
                                          </p:stCondLst>
                                        </p:cTn>
                                        <p:tgtEl>
                                          <p:spTgt spid="11375"/>
                                        </p:tgtEl>
                                        <p:attrNameLst>
                                          <p:attrName>style.visibility</p:attrName>
                                        </p:attrNameLst>
                                      </p:cBhvr>
                                      <p:to>
                                        <p:strVal val="visible"/>
                                      </p:to>
                                    </p:set>
                                    <p:animEffect transition="in" filter="slide(fromLeft)">
                                      <p:cBhvr>
                                        <p:cTn id="238" dur="2000"/>
                                        <p:tgtEl>
                                          <p:spTgt spid="113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2" grpId="0" animBg="1"/>
      <p:bldP spid="11273" grpId="0" animBg="1"/>
      <p:bldP spid="11274" grpId="0" animBg="1"/>
      <p:bldP spid="11275" grpId="0" animBg="1"/>
      <p:bldP spid="11287" grpId="0"/>
      <p:bldP spid="11288" grpId="0"/>
      <p:bldP spid="11289" grpId="0"/>
      <p:bldP spid="11290" grpId="0"/>
      <p:bldP spid="11291" grpId="0"/>
      <p:bldP spid="11292" grpId="0"/>
      <p:bldP spid="11293" grpId="0"/>
      <p:bldP spid="11294" grpId="0"/>
      <p:bldP spid="11295" grpId="0"/>
      <p:bldP spid="11354" grpId="0"/>
      <p:bldP spid="11355" grpId="0"/>
      <p:bldP spid="11356" grpId="0"/>
      <p:bldP spid="11357" grpId="0"/>
      <p:bldP spid="11372" grpId="0"/>
      <p:bldP spid="11373" grpId="0"/>
      <p:bldP spid="11374" grpId="0"/>
      <p:bldP spid="11375" grpId="0"/>
      <p:bldP spid="11376" grpId="0"/>
      <p:bldP spid="11377" grpId="0"/>
      <p:bldP spid="11378" grpId="0"/>
      <p:bldP spid="11379" grpId="0"/>
      <p:bldP spid="11380" grpId="0"/>
      <p:bldP spid="11381" grpId="0"/>
      <p:bldP spid="11382" grpId="0"/>
      <p:bldP spid="11383" grpId="0"/>
      <p:bldP spid="11384" grpId="0"/>
      <p:bldP spid="11392" grpId="0" animBg="1"/>
      <p:bldP spid="11393" grpId="0" animBg="1"/>
      <p:bldP spid="11411" grpId="0"/>
      <p:bldP spid="114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0" name="Group 2"/>
          <p:cNvGrpSpPr>
            <a:grpSpLocks/>
          </p:cNvGrpSpPr>
          <p:nvPr/>
        </p:nvGrpSpPr>
        <p:grpSpPr bwMode="auto">
          <a:xfrm>
            <a:off x="3146425" y="4591050"/>
            <a:ext cx="5337175" cy="1627188"/>
            <a:chOff x="1982" y="2892"/>
            <a:chExt cx="3362" cy="1025"/>
          </a:xfrm>
        </p:grpSpPr>
        <p:sp>
          <p:nvSpPr>
            <p:cNvPr id="12291" name="Line 3"/>
            <p:cNvSpPr>
              <a:spLocks noChangeShapeType="1"/>
            </p:cNvSpPr>
            <p:nvPr/>
          </p:nvSpPr>
          <p:spPr bwMode="auto">
            <a:xfrm>
              <a:off x="1982" y="2896"/>
              <a:ext cx="0" cy="1019"/>
            </a:xfrm>
            <a:prstGeom prst="line">
              <a:avLst/>
            </a:prstGeom>
            <a:noFill/>
            <a:ln w="25400" cap="rnd">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2" name="Line 4"/>
            <p:cNvSpPr>
              <a:spLocks noChangeShapeType="1"/>
            </p:cNvSpPr>
            <p:nvPr/>
          </p:nvSpPr>
          <p:spPr bwMode="auto">
            <a:xfrm>
              <a:off x="2403" y="2892"/>
              <a:ext cx="0" cy="1019"/>
            </a:xfrm>
            <a:prstGeom prst="line">
              <a:avLst/>
            </a:prstGeom>
            <a:noFill/>
            <a:ln w="25400" cap="rnd">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3" name="Line 5"/>
            <p:cNvSpPr>
              <a:spLocks noChangeShapeType="1"/>
            </p:cNvSpPr>
            <p:nvPr/>
          </p:nvSpPr>
          <p:spPr bwMode="auto">
            <a:xfrm>
              <a:off x="2824" y="2897"/>
              <a:ext cx="0" cy="1019"/>
            </a:xfrm>
            <a:prstGeom prst="line">
              <a:avLst/>
            </a:prstGeom>
            <a:noFill/>
            <a:ln w="25400" cap="rnd">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4" name="Line 6"/>
            <p:cNvSpPr>
              <a:spLocks noChangeShapeType="1"/>
            </p:cNvSpPr>
            <p:nvPr/>
          </p:nvSpPr>
          <p:spPr bwMode="auto">
            <a:xfrm>
              <a:off x="3243" y="2892"/>
              <a:ext cx="0" cy="1019"/>
            </a:xfrm>
            <a:prstGeom prst="line">
              <a:avLst/>
            </a:prstGeom>
            <a:noFill/>
            <a:ln w="25400" cap="rnd">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5" name="Line 7"/>
            <p:cNvSpPr>
              <a:spLocks noChangeShapeType="1"/>
            </p:cNvSpPr>
            <p:nvPr/>
          </p:nvSpPr>
          <p:spPr bwMode="auto">
            <a:xfrm>
              <a:off x="3664" y="2897"/>
              <a:ext cx="0" cy="1019"/>
            </a:xfrm>
            <a:prstGeom prst="line">
              <a:avLst/>
            </a:prstGeom>
            <a:noFill/>
            <a:ln w="25400" cap="rnd">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6" name="Line 8"/>
            <p:cNvSpPr>
              <a:spLocks noChangeShapeType="1"/>
            </p:cNvSpPr>
            <p:nvPr/>
          </p:nvSpPr>
          <p:spPr bwMode="auto">
            <a:xfrm>
              <a:off x="4080" y="2898"/>
              <a:ext cx="0" cy="1019"/>
            </a:xfrm>
            <a:prstGeom prst="line">
              <a:avLst/>
            </a:prstGeom>
            <a:noFill/>
            <a:ln w="25400" cap="rnd">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7" name="Line 9"/>
            <p:cNvSpPr>
              <a:spLocks noChangeShapeType="1"/>
            </p:cNvSpPr>
            <p:nvPr/>
          </p:nvSpPr>
          <p:spPr bwMode="auto">
            <a:xfrm>
              <a:off x="4501" y="2894"/>
              <a:ext cx="0" cy="1019"/>
            </a:xfrm>
            <a:prstGeom prst="line">
              <a:avLst/>
            </a:prstGeom>
            <a:noFill/>
            <a:ln w="25400" cap="rnd">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8" name="Line 10"/>
            <p:cNvSpPr>
              <a:spLocks noChangeShapeType="1"/>
            </p:cNvSpPr>
            <p:nvPr/>
          </p:nvSpPr>
          <p:spPr bwMode="auto">
            <a:xfrm>
              <a:off x="4923" y="2898"/>
              <a:ext cx="0" cy="1019"/>
            </a:xfrm>
            <a:prstGeom prst="line">
              <a:avLst/>
            </a:prstGeom>
            <a:noFill/>
            <a:ln w="25400" cap="rnd">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9" name="Line 11"/>
            <p:cNvSpPr>
              <a:spLocks noChangeShapeType="1"/>
            </p:cNvSpPr>
            <p:nvPr/>
          </p:nvSpPr>
          <p:spPr bwMode="auto">
            <a:xfrm>
              <a:off x="5344" y="2894"/>
              <a:ext cx="0" cy="1019"/>
            </a:xfrm>
            <a:prstGeom prst="line">
              <a:avLst/>
            </a:prstGeom>
            <a:noFill/>
            <a:ln w="25400" cap="rnd">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300" name="Group 12"/>
          <p:cNvGrpSpPr>
            <a:grpSpLocks/>
          </p:cNvGrpSpPr>
          <p:nvPr/>
        </p:nvGrpSpPr>
        <p:grpSpPr bwMode="auto">
          <a:xfrm>
            <a:off x="5935663" y="1122363"/>
            <a:ext cx="2457450" cy="1082675"/>
            <a:chOff x="3792" y="3124"/>
            <a:chExt cx="1548" cy="682"/>
          </a:xfrm>
        </p:grpSpPr>
        <p:grpSp>
          <p:nvGrpSpPr>
            <p:cNvPr id="12301" name="Group 13"/>
            <p:cNvGrpSpPr>
              <a:grpSpLocks/>
            </p:cNvGrpSpPr>
            <p:nvPr/>
          </p:nvGrpSpPr>
          <p:grpSpPr bwMode="auto">
            <a:xfrm flipH="1">
              <a:off x="5055" y="3319"/>
              <a:ext cx="285" cy="285"/>
              <a:chOff x="3843" y="3279"/>
              <a:chExt cx="285" cy="285"/>
            </a:xfrm>
          </p:grpSpPr>
          <p:sp>
            <p:nvSpPr>
              <p:cNvPr id="12302" name="Oval 14"/>
              <p:cNvSpPr>
                <a:spLocks noChangeArrowheads="1"/>
              </p:cNvSpPr>
              <p:nvPr/>
            </p:nvSpPr>
            <p:spPr bwMode="auto">
              <a:xfrm>
                <a:off x="3843" y="3279"/>
                <a:ext cx="285" cy="285"/>
              </a:xfrm>
              <a:prstGeom prst="ellipse">
                <a:avLst/>
              </a:prstGeom>
              <a:noFill/>
              <a:ln w="15875" algn="ctr">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03" name="AutoShape 15"/>
              <p:cNvSpPr>
                <a:spLocks noChangeAspect="1" noChangeArrowheads="1"/>
              </p:cNvSpPr>
              <p:nvPr/>
            </p:nvSpPr>
            <p:spPr bwMode="auto">
              <a:xfrm rot="-7827821">
                <a:off x="4059" y="3498"/>
                <a:ext cx="36" cy="56"/>
              </a:xfrm>
              <a:prstGeom prst="flowChartMerge">
                <a:avLst/>
              </a:prstGeom>
              <a:solidFill>
                <a:schemeClr val="tx2"/>
              </a:solidFill>
              <a:ln w="127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304" name="Group 16"/>
            <p:cNvGrpSpPr>
              <a:grpSpLocks/>
            </p:cNvGrpSpPr>
            <p:nvPr/>
          </p:nvGrpSpPr>
          <p:grpSpPr bwMode="auto">
            <a:xfrm>
              <a:off x="3792" y="3333"/>
              <a:ext cx="285" cy="285"/>
              <a:chOff x="3843" y="3279"/>
              <a:chExt cx="285" cy="285"/>
            </a:xfrm>
          </p:grpSpPr>
          <p:sp>
            <p:nvSpPr>
              <p:cNvPr id="12305" name="Oval 17"/>
              <p:cNvSpPr>
                <a:spLocks noChangeArrowheads="1"/>
              </p:cNvSpPr>
              <p:nvPr/>
            </p:nvSpPr>
            <p:spPr bwMode="auto">
              <a:xfrm>
                <a:off x="3843" y="3279"/>
                <a:ext cx="285" cy="285"/>
              </a:xfrm>
              <a:prstGeom prst="ellipse">
                <a:avLst/>
              </a:prstGeom>
              <a:noFill/>
              <a:ln w="15875" algn="ctr">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06" name="AutoShape 18"/>
              <p:cNvSpPr>
                <a:spLocks noChangeAspect="1" noChangeArrowheads="1"/>
              </p:cNvSpPr>
              <p:nvPr/>
            </p:nvSpPr>
            <p:spPr bwMode="auto">
              <a:xfrm rot="-7827821">
                <a:off x="4059" y="3498"/>
                <a:ext cx="36" cy="56"/>
              </a:xfrm>
              <a:prstGeom prst="flowChartMerge">
                <a:avLst/>
              </a:prstGeom>
              <a:solidFill>
                <a:schemeClr val="tx2"/>
              </a:solidFill>
              <a:ln w="127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307" name="Oval 19"/>
            <p:cNvSpPr>
              <a:spLocks noChangeAspect="1" noChangeArrowheads="1"/>
            </p:cNvSpPr>
            <p:nvPr/>
          </p:nvSpPr>
          <p:spPr bwMode="auto">
            <a:xfrm>
              <a:off x="4817" y="3320"/>
              <a:ext cx="281" cy="281"/>
            </a:xfrm>
            <a:prstGeom prst="ellipse">
              <a:avLst/>
            </a:prstGeom>
            <a:gradFill rotWithShape="1">
              <a:gsLst>
                <a:gs pos="0">
                  <a:srgbClr val="8488C4"/>
                </a:gs>
                <a:gs pos="53000">
                  <a:srgbClr val="D4DEFF"/>
                </a:gs>
                <a:gs pos="83000">
                  <a:srgbClr val="D4DEFF"/>
                </a:gs>
                <a:gs pos="100000">
                  <a:srgbClr val="96AB94"/>
                </a:gs>
              </a:gsLst>
              <a:lin ang="5400000" scaled="1"/>
            </a:gradFill>
            <a:ln w="9525" algn="ctr">
              <a:solidFill>
                <a:srgbClr val="FFEC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ea typeface="幼圆" pitchFamily="49" charset="-122"/>
                </a:rPr>
                <a:t>1</a:t>
              </a:r>
            </a:p>
          </p:txBody>
        </p:sp>
        <p:sp>
          <p:nvSpPr>
            <p:cNvPr id="12308" name="Freeform 20"/>
            <p:cNvSpPr>
              <a:spLocks/>
            </p:cNvSpPr>
            <p:nvPr/>
          </p:nvSpPr>
          <p:spPr bwMode="auto">
            <a:xfrm>
              <a:off x="4166" y="3124"/>
              <a:ext cx="793" cy="193"/>
            </a:xfrm>
            <a:custGeom>
              <a:avLst/>
              <a:gdLst>
                <a:gd name="T0" fmla="*/ 0 w 793"/>
                <a:gd name="T1" fmla="*/ 193 h 193"/>
                <a:gd name="T2" fmla="*/ 400 w 793"/>
                <a:gd name="T3" fmla="*/ 1 h 193"/>
                <a:gd name="T4" fmla="*/ 793 w 793"/>
                <a:gd name="T5" fmla="*/ 185 h 193"/>
              </a:gdLst>
              <a:ahLst/>
              <a:cxnLst>
                <a:cxn ang="0">
                  <a:pos x="T0" y="T1"/>
                </a:cxn>
                <a:cxn ang="0">
                  <a:pos x="T2" y="T3"/>
                </a:cxn>
                <a:cxn ang="0">
                  <a:pos x="T4" y="T5"/>
                </a:cxn>
              </a:cxnLst>
              <a:rect l="0" t="0" r="r" b="b"/>
              <a:pathLst>
                <a:path w="793" h="193">
                  <a:moveTo>
                    <a:pt x="0" y="193"/>
                  </a:moveTo>
                  <a:cubicBezTo>
                    <a:pt x="134" y="97"/>
                    <a:pt x="268" y="2"/>
                    <a:pt x="400" y="1"/>
                  </a:cubicBezTo>
                  <a:cubicBezTo>
                    <a:pt x="532" y="0"/>
                    <a:pt x="662" y="92"/>
                    <a:pt x="793" y="185"/>
                  </a:cubicBezTo>
                </a:path>
              </a:pathLst>
            </a:custGeom>
            <a:noFill/>
            <a:ln w="19050" cap="flat" cmpd="sng">
              <a:solidFill>
                <a:srgbClr val="0000FF"/>
              </a:solidFill>
              <a:prstDash val="solid"/>
              <a:round/>
              <a:headEnd type="none" w="med" len="me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09" name="Freeform 21"/>
            <p:cNvSpPr>
              <a:spLocks/>
            </p:cNvSpPr>
            <p:nvPr/>
          </p:nvSpPr>
          <p:spPr bwMode="auto">
            <a:xfrm rot="-10800000">
              <a:off x="4164" y="3613"/>
              <a:ext cx="793" cy="193"/>
            </a:xfrm>
            <a:custGeom>
              <a:avLst/>
              <a:gdLst>
                <a:gd name="T0" fmla="*/ 0 w 793"/>
                <a:gd name="T1" fmla="*/ 193 h 193"/>
                <a:gd name="T2" fmla="*/ 400 w 793"/>
                <a:gd name="T3" fmla="*/ 1 h 193"/>
                <a:gd name="T4" fmla="*/ 793 w 793"/>
                <a:gd name="T5" fmla="*/ 185 h 193"/>
              </a:gdLst>
              <a:ahLst/>
              <a:cxnLst>
                <a:cxn ang="0">
                  <a:pos x="T0" y="T1"/>
                </a:cxn>
                <a:cxn ang="0">
                  <a:pos x="T2" y="T3"/>
                </a:cxn>
                <a:cxn ang="0">
                  <a:pos x="T4" y="T5"/>
                </a:cxn>
              </a:cxnLst>
              <a:rect l="0" t="0" r="r" b="b"/>
              <a:pathLst>
                <a:path w="793" h="193">
                  <a:moveTo>
                    <a:pt x="0" y="193"/>
                  </a:moveTo>
                  <a:cubicBezTo>
                    <a:pt x="134" y="97"/>
                    <a:pt x="268" y="2"/>
                    <a:pt x="400" y="1"/>
                  </a:cubicBezTo>
                  <a:cubicBezTo>
                    <a:pt x="532" y="0"/>
                    <a:pt x="662" y="92"/>
                    <a:pt x="793" y="185"/>
                  </a:cubicBezTo>
                </a:path>
              </a:pathLst>
            </a:custGeom>
            <a:noFill/>
            <a:ln w="19050" cap="flat" cmpd="sng">
              <a:solidFill>
                <a:srgbClr val="0000FF"/>
              </a:solidFill>
              <a:prstDash val="solid"/>
              <a:round/>
              <a:headEnd type="none" w="med" len="me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10" name="Oval 22"/>
            <p:cNvSpPr>
              <a:spLocks noChangeAspect="1" noChangeArrowheads="1"/>
            </p:cNvSpPr>
            <p:nvPr/>
          </p:nvSpPr>
          <p:spPr bwMode="auto">
            <a:xfrm>
              <a:off x="4023" y="3328"/>
              <a:ext cx="281" cy="281"/>
            </a:xfrm>
            <a:prstGeom prst="ellipse">
              <a:avLst/>
            </a:prstGeom>
            <a:gradFill rotWithShape="1">
              <a:gsLst>
                <a:gs pos="0">
                  <a:srgbClr val="8488C4"/>
                </a:gs>
                <a:gs pos="53000">
                  <a:srgbClr val="D4DEFF"/>
                </a:gs>
                <a:gs pos="83000">
                  <a:srgbClr val="D4DEFF"/>
                </a:gs>
                <a:gs pos="100000">
                  <a:srgbClr val="96AB94"/>
                </a:gs>
              </a:gsLst>
              <a:lin ang="5400000" scaled="1"/>
            </a:gradFill>
            <a:ln w="9525" algn="ctr">
              <a:solidFill>
                <a:srgbClr val="FFEC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ea typeface="幼圆" pitchFamily="49" charset="-122"/>
                </a:rPr>
                <a:t>0</a:t>
              </a:r>
            </a:p>
          </p:txBody>
        </p:sp>
      </p:grpSp>
      <p:sp>
        <p:nvSpPr>
          <p:cNvPr id="12311" name="Text Box 23"/>
          <p:cNvSpPr txBox="1">
            <a:spLocks noChangeArrowheads="1"/>
          </p:cNvSpPr>
          <p:nvPr/>
        </p:nvSpPr>
        <p:spPr bwMode="auto">
          <a:xfrm>
            <a:off x="303213" y="188913"/>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endParaRPr lang="zh-CN" altLang="zh-CN" sz="2400">
              <a:ea typeface="幼圆" pitchFamily="49" charset="-122"/>
            </a:endParaRPr>
          </a:p>
        </p:txBody>
      </p:sp>
      <p:sp>
        <p:nvSpPr>
          <p:cNvPr id="12312" name="Text Box 24"/>
          <p:cNvSpPr txBox="1">
            <a:spLocks noChangeArrowheads="1"/>
          </p:cNvSpPr>
          <p:nvPr/>
        </p:nvSpPr>
        <p:spPr bwMode="auto">
          <a:xfrm>
            <a:off x="950913" y="69215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endParaRPr lang="zh-CN" altLang="zh-CN" sz="2400">
              <a:latin typeface="幼圆" pitchFamily="49" charset="-122"/>
              <a:ea typeface="幼圆" pitchFamily="49" charset="-122"/>
              <a:cs typeface="Arial" charset="0"/>
            </a:endParaRPr>
          </a:p>
        </p:txBody>
      </p:sp>
      <p:sp>
        <p:nvSpPr>
          <p:cNvPr id="12313" name="Text Box 25"/>
          <p:cNvSpPr txBox="1">
            <a:spLocks noChangeArrowheads="1"/>
          </p:cNvSpPr>
          <p:nvPr/>
        </p:nvSpPr>
        <p:spPr bwMode="auto">
          <a:xfrm>
            <a:off x="808038" y="11969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endParaRPr lang="zh-CN" altLang="zh-CN" sz="2400">
              <a:latin typeface="幼圆" pitchFamily="49" charset="-122"/>
              <a:ea typeface="幼圆" pitchFamily="49" charset="-122"/>
            </a:endParaRPr>
          </a:p>
        </p:txBody>
      </p:sp>
      <p:sp>
        <p:nvSpPr>
          <p:cNvPr id="12314" name="Text Box 26"/>
          <p:cNvSpPr txBox="1">
            <a:spLocks noChangeArrowheads="1"/>
          </p:cNvSpPr>
          <p:nvPr/>
        </p:nvSpPr>
        <p:spPr bwMode="auto">
          <a:xfrm>
            <a:off x="1023938" y="16287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endParaRPr lang="zh-CN" altLang="zh-CN" sz="2400">
              <a:latin typeface="幼圆" pitchFamily="49" charset="-122"/>
              <a:ea typeface="幼圆" pitchFamily="49" charset="-122"/>
            </a:endParaRPr>
          </a:p>
        </p:txBody>
      </p:sp>
      <p:sp>
        <p:nvSpPr>
          <p:cNvPr id="12315" name="Text Box 27"/>
          <p:cNvSpPr txBox="1">
            <a:spLocks noChangeArrowheads="1"/>
          </p:cNvSpPr>
          <p:nvPr/>
        </p:nvSpPr>
        <p:spPr bwMode="auto">
          <a:xfrm>
            <a:off x="519113" y="2205038"/>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endParaRPr lang="zh-CN" altLang="zh-CN" sz="2400">
              <a:latin typeface="幼圆" pitchFamily="49" charset="-122"/>
              <a:ea typeface="幼圆" pitchFamily="49" charset="-122"/>
            </a:endParaRPr>
          </a:p>
        </p:txBody>
      </p:sp>
      <p:sp>
        <p:nvSpPr>
          <p:cNvPr id="12316" name="Text Box 28"/>
          <p:cNvSpPr txBox="1">
            <a:spLocks noChangeArrowheads="1"/>
          </p:cNvSpPr>
          <p:nvPr/>
        </p:nvSpPr>
        <p:spPr bwMode="auto">
          <a:xfrm>
            <a:off x="1384300" y="27082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endParaRPr lang="el-GR" altLang="zh-CN" sz="2400">
              <a:latin typeface="幼圆" pitchFamily="49" charset="-122"/>
              <a:ea typeface="幼圆" pitchFamily="49" charset="-122"/>
            </a:endParaRPr>
          </a:p>
        </p:txBody>
      </p:sp>
      <p:sp>
        <p:nvSpPr>
          <p:cNvPr id="12318" name="Text Box 30"/>
          <p:cNvSpPr txBox="1">
            <a:spLocks noChangeArrowheads="1"/>
          </p:cNvSpPr>
          <p:nvPr/>
        </p:nvSpPr>
        <p:spPr bwMode="auto">
          <a:xfrm>
            <a:off x="395288" y="1031875"/>
            <a:ext cx="460851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400" b="1">
                <a:latin typeface="楷体_GB2312" pitchFamily="49" charset="-122"/>
                <a:ea typeface="楷体_GB2312" pitchFamily="49" charset="-122"/>
              </a:rPr>
              <a:t>a</a:t>
            </a:r>
            <a:r>
              <a:rPr lang="zh-CN" altLang="en-US" sz="2400" b="1">
                <a:latin typeface="楷体_GB2312" pitchFamily="49" charset="-122"/>
                <a:ea typeface="楷体_GB2312" pitchFamily="49" charset="-122"/>
              </a:rPr>
              <a:t>、先作出状态响应序列，再画出时序图。</a:t>
            </a:r>
          </a:p>
        </p:txBody>
      </p:sp>
      <p:sp>
        <p:nvSpPr>
          <p:cNvPr id="12319" name="Text Box 31"/>
          <p:cNvSpPr txBox="1">
            <a:spLocks noChangeArrowheads="1"/>
          </p:cNvSpPr>
          <p:nvPr/>
        </p:nvSpPr>
        <p:spPr bwMode="auto">
          <a:xfrm>
            <a:off x="4679950" y="3159125"/>
            <a:ext cx="446405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000" b="1">
                <a:solidFill>
                  <a:schemeClr val="hlink"/>
                </a:solidFill>
                <a:latin typeface="楷体_GB2312" pitchFamily="49" charset="-122"/>
                <a:ea typeface="楷体_GB2312" pitchFamily="49" charset="-122"/>
              </a:rPr>
              <a:t>描述：</a:t>
            </a:r>
            <a:r>
              <a:rPr lang="zh-CN" altLang="en-US" sz="2000" b="1">
                <a:latin typeface="楷体_GB2312" pitchFamily="49" charset="-122"/>
                <a:ea typeface="楷体_GB2312" pitchFamily="49" charset="-122"/>
              </a:rPr>
              <a:t>当</a:t>
            </a:r>
            <a:r>
              <a:rPr lang="en-US" altLang="zh-CN" sz="2000" b="1">
                <a:latin typeface="楷体_GB2312" pitchFamily="49" charset="-122"/>
                <a:ea typeface="楷体_GB2312" pitchFamily="49" charset="-122"/>
              </a:rPr>
              <a:t>X</a:t>
            </a:r>
            <a:r>
              <a:rPr lang="zh-CN" altLang="en-US" sz="2000" b="1">
                <a:latin typeface="楷体_GB2312" pitchFamily="49" charset="-122"/>
                <a:ea typeface="楷体_GB2312" pitchFamily="49" charset="-122"/>
              </a:rPr>
              <a:t>输入信号中，输入两个</a:t>
            </a:r>
            <a:r>
              <a:rPr lang="zh-CN" altLang="en-US" sz="2000" b="1">
                <a:latin typeface="Arial"/>
                <a:ea typeface="楷体_GB2312" pitchFamily="49" charset="-122"/>
              </a:rPr>
              <a:t>“</a:t>
            </a:r>
            <a:r>
              <a:rPr lang="en-US" altLang="zh-CN" sz="2000" b="1">
                <a:latin typeface="楷体_GB2312" pitchFamily="49" charset="-122"/>
                <a:ea typeface="楷体_GB2312" pitchFamily="49" charset="-122"/>
              </a:rPr>
              <a:t>1</a:t>
            </a:r>
            <a:r>
              <a:rPr lang="en-US" altLang="zh-CN" sz="2000" b="1">
                <a:latin typeface="Arial"/>
                <a:ea typeface="楷体_GB2312" pitchFamily="49" charset="-122"/>
              </a:rPr>
              <a:t>”</a:t>
            </a:r>
            <a:r>
              <a:rPr lang="zh-CN" altLang="en-US" sz="2000" b="1">
                <a:latin typeface="楷体_GB2312" pitchFamily="49" charset="-122"/>
                <a:ea typeface="楷体_GB2312" pitchFamily="49" charset="-122"/>
              </a:rPr>
              <a:t>时输出为</a:t>
            </a:r>
            <a:r>
              <a:rPr lang="en-US" altLang="zh-CN" sz="2000" b="1">
                <a:latin typeface="楷体_GB2312" pitchFamily="49" charset="-122"/>
                <a:ea typeface="楷体_GB2312" pitchFamily="49" charset="-122"/>
              </a:rPr>
              <a:t>1</a:t>
            </a:r>
            <a:r>
              <a:rPr lang="zh-CN" altLang="en-US" sz="2000" b="1">
                <a:latin typeface="楷体_GB2312" pitchFamily="49" charset="-122"/>
                <a:ea typeface="楷体_GB2312" pitchFamily="49" charset="-122"/>
              </a:rPr>
              <a:t>，否则为</a:t>
            </a:r>
            <a:r>
              <a:rPr lang="en-US" altLang="zh-CN" sz="2000" b="1">
                <a:latin typeface="楷体_GB2312" pitchFamily="49" charset="-122"/>
                <a:ea typeface="楷体_GB2312" pitchFamily="49" charset="-122"/>
              </a:rPr>
              <a:t>0</a:t>
            </a:r>
            <a:r>
              <a:rPr lang="zh-CN" altLang="en-US" sz="2000" b="1">
                <a:latin typeface="楷体_GB2312" pitchFamily="49" charset="-122"/>
                <a:ea typeface="楷体_GB2312" pitchFamily="49" charset="-122"/>
              </a:rPr>
              <a:t>，而输入的</a:t>
            </a:r>
            <a:r>
              <a:rPr lang="zh-CN" altLang="en-US" sz="2000" b="1">
                <a:latin typeface="Arial"/>
                <a:ea typeface="楷体_GB2312" pitchFamily="49" charset="-122"/>
              </a:rPr>
              <a:t>“</a:t>
            </a:r>
            <a:r>
              <a:rPr lang="en-US" altLang="zh-CN" sz="2000" b="1">
                <a:latin typeface="楷体_GB2312" pitchFamily="49" charset="-122"/>
                <a:ea typeface="楷体_GB2312" pitchFamily="49" charset="-122"/>
              </a:rPr>
              <a:t>1</a:t>
            </a:r>
            <a:r>
              <a:rPr lang="en-US" altLang="zh-CN" sz="2000" b="1">
                <a:latin typeface="Arial"/>
                <a:ea typeface="楷体_GB2312" pitchFamily="49" charset="-122"/>
              </a:rPr>
              <a:t>”</a:t>
            </a:r>
            <a:r>
              <a:rPr lang="zh-CN" altLang="en-US" sz="2000" b="1">
                <a:latin typeface="楷体_GB2312" pitchFamily="49" charset="-122"/>
                <a:ea typeface="楷体_GB2312" pitchFamily="49" charset="-122"/>
              </a:rPr>
              <a:t>可以是连续的也可以是不连续的。</a:t>
            </a:r>
          </a:p>
        </p:txBody>
      </p:sp>
      <p:sp>
        <p:nvSpPr>
          <p:cNvPr id="12320" name="Text Box 32"/>
          <p:cNvSpPr txBox="1">
            <a:spLocks noChangeArrowheads="1"/>
          </p:cNvSpPr>
          <p:nvPr/>
        </p:nvSpPr>
        <p:spPr bwMode="auto">
          <a:xfrm>
            <a:off x="4716463" y="2101850"/>
            <a:ext cx="17002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000">
                <a:latin typeface="幼圆" pitchFamily="49" charset="-122"/>
                <a:ea typeface="幼圆" pitchFamily="49" charset="-122"/>
              </a:rPr>
              <a:t>设初态</a:t>
            </a:r>
            <a:r>
              <a:rPr lang="en-US" altLang="zh-CN" sz="2000">
                <a:ea typeface="幼圆" pitchFamily="49" charset="-122"/>
              </a:rPr>
              <a:t>Q </a:t>
            </a:r>
            <a:r>
              <a:rPr lang="en-US" altLang="zh-CN" sz="2000" baseline="-4000">
                <a:ea typeface="幼圆" pitchFamily="49" charset="-122"/>
              </a:rPr>
              <a:t>n</a:t>
            </a:r>
            <a:r>
              <a:rPr lang="zh-CN" altLang="en-US" sz="2000">
                <a:ea typeface="幼圆" pitchFamily="49" charset="-122"/>
              </a:rPr>
              <a:t>＝</a:t>
            </a:r>
            <a:r>
              <a:rPr lang="en-US" altLang="zh-CN" sz="2000">
                <a:ea typeface="幼圆" pitchFamily="49" charset="-122"/>
              </a:rPr>
              <a:t>0</a:t>
            </a:r>
          </a:p>
        </p:txBody>
      </p:sp>
      <p:sp>
        <p:nvSpPr>
          <p:cNvPr id="12321" name="Rectangle 33"/>
          <p:cNvSpPr>
            <a:spLocks noChangeArrowheads="1"/>
          </p:cNvSpPr>
          <p:nvPr/>
        </p:nvSpPr>
        <p:spPr bwMode="auto">
          <a:xfrm>
            <a:off x="6845300" y="774700"/>
            <a:ext cx="6080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400">
                <a:ea typeface="幼圆" pitchFamily="49" charset="-122"/>
              </a:rPr>
              <a:t>1/</a:t>
            </a:r>
            <a:r>
              <a:rPr lang="en-US" altLang="zh-CN" sz="2400">
                <a:solidFill>
                  <a:srgbClr val="FF3300"/>
                </a:solidFill>
                <a:ea typeface="幼圆" pitchFamily="49" charset="-122"/>
              </a:rPr>
              <a:t>0</a:t>
            </a:r>
          </a:p>
        </p:txBody>
      </p:sp>
      <p:sp>
        <p:nvSpPr>
          <p:cNvPr id="12322" name="Rectangle 34"/>
          <p:cNvSpPr>
            <a:spLocks noChangeArrowheads="1"/>
          </p:cNvSpPr>
          <p:nvPr/>
        </p:nvSpPr>
        <p:spPr bwMode="auto">
          <a:xfrm>
            <a:off x="8334375" y="1450975"/>
            <a:ext cx="6080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400">
                <a:ea typeface="幼圆" pitchFamily="49" charset="-122"/>
              </a:rPr>
              <a:t>0/</a:t>
            </a:r>
            <a:r>
              <a:rPr lang="en-US" altLang="zh-CN" sz="2400">
                <a:solidFill>
                  <a:srgbClr val="FF3300"/>
                </a:solidFill>
                <a:ea typeface="幼圆" pitchFamily="49" charset="-122"/>
              </a:rPr>
              <a:t>0</a:t>
            </a:r>
          </a:p>
        </p:txBody>
      </p:sp>
      <p:sp>
        <p:nvSpPr>
          <p:cNvPr id="12323" name="Rectangle 35"/>
          <p:cNvSpPr>
            <a:spLocks noChangeArrowheads="1"/>
          </p:cNvSpPr>
          <p:nvPr/>
        </p:nvSpPr>
        <p:spPr bwMode="auto">
          <a:xfrm>
            <a:off x="6859588" y="1789113"/>
            <a:ext cx="60801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400">
                <a:ea typeface="幼圆" pitchFamily="49" charset="-122"/>
              </a:rPr>
              <a:t>1/</a:t>
            </a:r>
            <a:r>
              <a:rPr lang="en-US" altLang="zh-CN" sz="2400">
                <a:solidFill>
                  <a:srgbClr val="FF3300"/>
                </a:solidFill>
                <a:ea typeface="幼圆" pitchFamily="49" charset="-122"/>
              </a:rPr>
              <a:t>1</a:t>
            </a:r>
          </a:p>
        </p:txBody>
      </p:sp>
      <p:sp>
        <p:nvSpPr>
          <p:cNvPr id="12324" name="Rectangle 36"/>
          <p:cNvSpPr>
            <a:spLocks noChangeArrowheads="1"/>
          </p:cNvSpPr>
          <p:nvPr/>
        </p:nvSpPr>
        <p:spPr bwMode="auto">
          <a:xfrm>
            <a:off x="5357813" y="1465263"/>
            <a:ext cx="60801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400">
                <a:ea typeface="幼圆" pitchFamily="49" charset="-122"/>
              </a:rPr>
              <a:t>0/</a:t>
            </a:r>
            <a:r>
              <a:rPr lang="en-US" altLang="zh-CN" sz="2400">
                <a:solidFill>
                  <a:srgbClr val="FF3300"/>
                </a:solidFill>
                <a:ea typeface="幼圆" pitchFamily="49" charset="-122"/>
              </a:rPr>
              <a:t>0</a:t>
            </a:r>
          </a:p>
        </p:txBody>
      </p:sp>
      <p:graphicFrame>
        <p:nvGraphicFramePr>
          <p:cNvPr id="12325" name="Group 37"/>
          <p:cNvGraphicFramePr>
            <a:graphicFrameLocks noGrp="1"/>
          </p:cNvGraphicFramePr>
          <p:nvPr>
            <p:extLst>
              <p:ext uri="{D42A27DB-BD31-4B8C-83A1-F6EECF244321}">
                <p14:modId xmlns:p14="http://schemas.microsoft.com/office/powerpoint/2010/main" val="1362991931"/>
              </p:ext>
            </p:extLst>
          </p:nvPr>
        </p:nvGraphicFramePr>
        <p:xfrm>
          <a:off x="179514" y="1943100"/>
          <a:ext cx="4463924" cy="2089468"/>
        </p:xfrm>
        <a:graphic>
          <a:graphicData uri="http://schemas.openxmlformats.org/drawingml/2006/table">
            <a:tbl>
              <a:tblPr/>
              <a:tblGrid>
                <a:gridCol w="697280"/>
                <a:gridCol w="417033"/>
                <a:gridCol w="390343"/>
                <a:gridCol w="448727"/>
                <a:gridCol w="418702"/>
                <a:gridCol w="417033"/>
                <a:gridCol w="418701"/>
                <a:gridCol w="418702"/>
                <a:gridCol w="420370"/>
                <a:gridCol w="417033"/>
              </a:tblGrid>
              <a:tr h="3286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Arial" charset="0"/>
                          <a:ea typeface="幼圆" pitchFamily="49" charset="-122"/>
                        </a:rPr>
                        <a:t>节拍</a:t>
                      </a:r>
                      <a:endParaRPr kumimoji="0" lang="zh-CN" altLang="en-US" sz="2400" b="0" i="0" u="none" strike="noStrike" cap="none" normalizeH="0" baseline="0" dirty="0" smtClean="0">
                        <a:ln>
                          <a:noFill/>
                        </a:ln>
                        <a:solidFill>
                          <a:schemeClr val="tx1"/>
                        </a:solidFill>
                        <a:effectLst/>
                        <a:latin typeface="Arial" charset="0"/>
                        <a:ea typeface="幼圆"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幼圆" pitchFamily="49" charset="-122"/>
                        </a:rPr>
                        <a:t>1</a:t>
                      </a:r>
                      <a:endParaRPr kumimoji="0" lang="en-US" altLang="zh-CN" sz="2400" b="0"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幼圆" pitchFamily="49" charset="-122"/>
                        </a:rPr>
                        <a:t>2</a:t>
                      </a:r>
                      <a:endParaRPr kumimoji="0" lang="en-US" altLang="zh-CN" sz="2400" b="0"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幼圆" pitchFamily="49" charset="-122"/>
                        </a:rPr>
                        <a:t>3</a:t>
                      </a:r>
                      <a:endParaRPr kumimoji="0" lang="en-US" altLang="zh-CN" sz="2400" b="0"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幼圆" pitchFamily="49" charset="-122"/>
                        </a:rPr>
                        <a:t>4</a:t>
                      </a:r>
                      <a:endParaRPr kumimoji="0" lang="en-US" altLang="zh-CN" sz="2400" b="0"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幼圆" pitchFamily="49" charset="-122"/>
                        </a:rPr>
                        <a:t>5</a:t>
                      </a:r>
                      <a:endParaRPr kumimoji="0" lang="en-US" altLang="zh-CN" sz="2400" b="0"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幼圆" pitchFamily="49" charset="-122"/>
                        </a:rPr>
                        <a:t>6</a:t>
                      </a:r>
                      <a:endParaRPr kumimoji="0" lang="en-US" altLang="zh-CN" sz="2400" b="0"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幼圆" pitchFamily="49" charset="-122"/>
                        </a:rPr>
                        <a:t>7</a:t>
                      </a:r>
                      <a:endParaRPr kumimoji="0" lang="en-US" altLang="zh-CN" sz="2400" b="0"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幼圆" pitchFamily="49" charset="-122"/>
                        </a:rPr>
                        <a:t>8</a:t>
                      </a:r>
                      <a:endParaRPr kumimoji="0" lang="en-US" altLang="zh-CN" sz="2400" b="0"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幼圆" pitchFamily="49" charset="-122"/>
                        </a:rPr>
                        <a:t>9</a:t>
                      </a:r>
                      <a:endParaRPr kumimoji="0" lang="en-US" altLang="zh-CN" sz="2400" b="0"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r>
              <a:tr h="3635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hlink"/>
                          </a:solidFill>
                          <a:effectLst/>
                          <a:latin typeface="Arial" charset="0"/>
                          <a:ea typeface="幼圆" pitchFamily="49" charset="-122"/>
                        </a:rPr>
                        <a:t>X</a:t>
                      </a:r>
                      <a:endParaRPr kumimoji="0" lang="en-US" altLang="zh-CN" sz="2400" b="0" i="0" u="none" strike="noStrike" cap="none" normalizeH="0" baseline="0" smtClean="0">
                        <a:ln>
                          <a:noFill/>
                        </a:ln>
                        <a:solidFill>
                          <a:schemeClr val="hlink"/>
                        </a:solidFill>
                        <a:effectLst/>
                        <a:latin typeface="Arial" charset="0"/>
                        <a:ea typeface="幼圆"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hlink"/>
                          </a:solidFill>
                          <a:effectLst/>
                          <a:latin typeface="Arial" charset="0"/>
                          <a:ea typeface="幼圆" pitchFamily="49" charset="-122"/>
                        </a:rPr>
                        <a:t>0</a:t>
                      </a:r>
                      <a:endParaRPr kumimoji="0" lang="en-US" altLang="zh-CN" sz="2400" b="0" i="0" u="none" strike="noStrike" cap="none" normalizeH="0" baseline="0" smtClean="0">
                        <a:ln>
                          <a:noFill/>
                        </a:ln>
                        <a:solidFill>
                          <a:schemeClr val="hlink"/>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hlink"/>
                          </a:solidFill>
                          <a:effectLst/>
                          <a:latin typeface="Arial" charset="0"/>
                          <a:ea typeface="幼圆" pitchFamily="49" charset="-122"/>
                        </a:rPr>
                        <a:t>1</a:t>
                      </a:r>
                      <a:endParaRPr kumimoji="0" lang="en-US" altLang="zh-CN" sz="2400" b="0" i="0" u="none" strike="noStrike" cap="none" normalizeH="0" baseline="0" smtClean="0">
                        <a:ln>
                          <a:noFill/>
                        </a:ln>
                        <a:solidFill>
                          <a:schemeClr val="hlink"/>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hlink"/>
                          </a:solidFill>
                          <a:effectLst/>
                          <a:latin typeface="Arial" charset="0"/>
                          <a:ea typeface="幼圆" pitchFamily="49" charset="-122"/>
                        </a:rPr>
                        <a:t>1</a:t>
                      </a:r>
                      <a:endParaRPr kumimoji="0" lang="en-US" altLang="zh-CN" sz="2400" b="0" i="0" u="none" strike="noStrike" cap="none" normalizeH="0" baseline="0" smtClean="0">
                        <a:ln>
                          <a:noFill/>
                        </a:ln>
                        <a:solidFill>
                          <a:schemeClr val="hlink"/>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hlink"/>
                          </a:solidFill>
                          <a:effectLst/>
                          <a:latin typeface="Arial" charset="0"/>
                          <a:ea typeface="幼圆" pitchFamily="49" charset="-122"/>
                        </a:rPr>
                        <a:t>0</a:t>
                      </a:r>
                      <a:endParaRPr kumimoji="0" lang="en-US" altLang="zh-CN" sz="2400" b="0" i="0" u="none" strike="noStrike" cap="none" normalizeH="0" baseline="0" smtClean="0">
                        <a:ln>
                          <a:noFill/>
                        </a:ln>
                        <a:solidFill>
                          <a:schemeClr val="hlink"/>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hlink"/>
                          </a:solidFill>
                          <a:effectLst/>
                          <a:latin typeface="Arial" charset="0"/>
                          <a:ea typeface="幼圆" pitchFamily="49" charset="-122"/>
                        </a:rPr>
                        <a:t>1</a:t>
                      </a:r>
                      <a:endParaRPr kumimoji="0" lang="en-US" altLang="zh-CN" sz="2400" b="0" i="0" u="none" strike="noStrike" cap="none" normalizeH="0" baseline="0" smtClean="0">
                        <a:ln>
                          <a:noFill/>
                        </a:ln>
                        <a:solidFill>
                          <a:schemeClr val="hlink"/>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hlink"/>
                          </a:solidFill>
                          <a:effectLst/>
                          <a:latin typeface="Arial" charset="0"/>
                          <a:ea typeface="幼圆" pitchFamily="49" charset="-122"/>
                        </a:rPr>
                        <a:t>1</a:t>
                      </a:r>
                      <a:endParaRPr kumimoji="0" lang="en-US" altLang="zh-CN" sz="2400" b="0" i="0" u="none" strike="noStrike" cap="none" normalizeH="0" baseline="0" smtClean="0">
                        <a:ln>
                          <a:noFill/>
                        </a:ln>
                        <a:solidFill>
                          <a:schemeClr val="hlink"/>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hlink"/>
                          </a:solidFill>
                          <a:effectLst/>
                          <a:latin typeface="Arial" charset="0"/>
                          <a:ea typeface="幼圆" pitchFamily="49" charset="-122"/>
                        </a:rPr>
                        <a:t>1</a:t>
                      </a:r>
                      <a:endParaRPr kumimoji="0" lang="en-US" altLang="zh-CN" sz="2400" b="0" i="0" u="none" strike="noStrike" cap="none" normalizeH="0" baseline="0" smtClean="0">
                        <a:ln>
                          <a:noFill/>
                        </a:ln>
                        <a:solidFill>
                          <a:schemeClr val="hlink"/>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hlink"/>
                          </a:solidFill>
                          <a:effectLst/>
                          <a:latin typeface="Arial" charset="0"/>
                          <a:ea typeface="幼圆" pitchFamily="49" charset="-122"/>
                        </a:rPr>
                        <a:t>0</a:t>
                      </a:r>
                      <a:endParaRPr kumimoji="0" lang="en-US" altLang="zh-CN" sz="2400" b="0" i="0" u="none" strike="noStrike" cap="none" normalizeH="0" baseline="0" smtClean="0">
                        <a:ln>
                          <a:noFill/>
                        </a:ln>
                        <a:solidFill>
                          <a:schemeClr val="hlink"/>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hlink"/>
                          </a:solidFill>
                          <a:effectLst/>
                          <a:latin typeface="Arial" charset="0"/>
                          <a:ea typeface="幼圆" pitchFamily="49" charset="-122"/>
                        </a:rPr>
                        <a:t>1</a:t>
                      </a:r>
                      <a:endParaRPr kumimoji="0" lang="en-US" altLang="zh-CN" sz="2400" b="0" i="0" u="none" strike="noStrike" cap="none" normalizeH="0" baseline="0" smtClean="0">
                        <a:ln>
                          <a:noFill/>
                        </a:ln>
                        <a:solidFill>
                          <a:schemeClr val="hlink"/>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r>
              <a:tr h="4619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幼圆" pitchFamily="49" charset="-122"/>
                        </a:rPr>
                        <a:t>Q </a:t>
                      </a:r>
                      <a:r>
                        <a:rPr kumimoji="0" lang="en-US" altLang="zh-CN" sz="2000" b="0" i="0" u="none" strike="noStrike" cap="none" normalizeH="0" baseline="30000" smtClean="0">
                          <a:ln>
                            <a:noFill/>
                          </a:ln>
                          <a:solidFill>
                            <a:schemeClr val="tx1"/>
                          </a:solidFill>
                          <a:effectLst/>
                          <a:latin typeface="Arial" charset="0"/>
                          <a:ea typeface="幼圆" pitchFamily="49" charset="-122"/>
                        </a:rPr>
                        <a:t>n</a:t>
                      </a:r>
                      <a:endParaRPr kumimoji="0" lang="en-US" altLang="zh-CN" sz="2400" b="0" i="0" u="none" strike="noStrike" cap="none" normalizeH="0" baseline="0" smtClean="0">
                        <a:ln>
                          <a:noFill/>
                        </a:ln>
                        <a:solidFill>
                          <a:schemeClr val="tx1"/>
                        </a:solidFill>
                        <a:effectLst/>
                        <a:latin typeface="Arial" charset="0"/>
                        <a:ea typeface="幼圆"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FF3300"/>
                          </a:solidFill>
                          <a:effectLst/>
                          <a:latin typeface="Arial" charset="0"/>
                          <a:ea typeface="幼圆" pitchFamily="49" charset="-122"/>
                        </a:rPr>
                        <a:t>0</a:t>
                      </a:r>
                      <a:endParaRPr kumimoji="0" lang="en-US" altLang="zh-CN" sz="2400" b="0" i="0" u="none" strike="noStrike" cap="none" normalizeH="0" baseline="0" smtClean="0">
                        <a:ln>
                          <a:noFill/>
                        </a:ln>
                        <a:solidFill>
                          <a:srgbClr val="FF3300"/>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幼圆" pitchFamily="49" charset="-122"/>
                        </a:rPr>
                        <a:t>0</a:t>
                      </a:r>
                      <a:endParaRPr kumimoji="0" lang="en-US" altLang="zh-CN" sz="2400" b="0"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幼圆" pitchFamily="49" charset="-122"/>
                        </a:rPr>
                        <a:t>1</a:t>
                      </a:r>
                      <a:endParaRPr kumimoji="0" lang="en-US" altLang="zh-CN" sz="2400" b="0"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幼圆" pitchFamily="49" charset="-122"/>
                        </a:rPr>
                        <a:t>0</a:t>
                      </a:r>
                      <a:endParaRPr kumimoji="0" lang="en-US" altLang="zh-CN" sz="2400" b="0"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幼圆" pitchFamily="49" charset="-122"/>
                        </a:rPr>
                        <a:t>0</a:t>
                      </a:r>
                      <a:endParaRPr kumimoji="0" lang="en-US" altLang="zh-CN" sz="2400" b="0"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幼圆" pitchFamily="49" charset="-122"/>
                        </a:rPr>
                        <a:t>1</a:t>
                      </a:r>
                      <a:endParaRPr kumimoji="0" lang="en-US" altLang="zh-CN" sz="2400" b="0"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幼圆" pitchFamily="49" charset="-122"/>
                        </a:rPr>
                        <a:t>0</a:t>
                      </a:r>
                      <a:endParaRPr kumimoji="0" lang="en-US" altLang="zh-CN" sz="2400" b="0"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幼圆" pitchFamily="49" charset="-122"/>
                        </a:rPr>
                        <a:t>1</a:t>
                      </a:r>
                      <a:endParaRPr kumimoji="0" lang="en-US" altLang="zh-CN" sz="2400" b="0"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幼圆" pitchFamily="49" charset="-122"/>
                        </a:rPr>
                        <a:t>1</a:t>
                      </a:r>
                      <a:endParaRPr kumimoji="0" lang="en-US" altLang="zh-CN" sz="2400" b="0"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r>
              <a:tr h="4349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charset="0"/>
                          <a:ea typeface="幼圆" pitchFamily="49" charset="-122"/>
                        </a:rPr>
                        <a:t>Q</a:t>
                      </a:r>
                      <a:r>
                        <a:rPr kumimoji="0" lang="en-US" altLang="zh-CN" sz="2000" b="0" i="0" u="none" strike="noStrike" cap="none" normalizeH="0" baseline="30000" dirty="0" smtClean="0">
                          <a:ln>
                            <a:noFill/>
                          </a:ln>
                          <a:solidFill>
                            <a:schemeClr val="tx1"/>
                          </a:solidFill>
                          <a:effectLst/>
                          <a:latin typeface="Arial" charset="0"/>
                          <a:ea typeface="幼圆" pitchFamily="49" charset="-122"/>
                        </a:rPr>
                        <a:t>n+1</a:t>
                      </a:r>
                      <a:endParaRPr kumimoji="0" lang="en-US" altLang="zh-CN" sz="2400" b="0" i="0" u="none" strike="noStrike" cap="none" normalizeH="0" baseline="0" dirty="0" smtClean="0">
                        <a:ln>
                          <a:noFill/>
                        </a:ln>
                        <a:solidFill>
                          <a:schemeClr val="tx1"/>
                        </a:solidFill>
                        <a:effectLst/>
                        <a:latin typeface="Arial" charset="0"/>
                        <a:ea typeface="幼圆"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幼圆" pitchFamily="49" charset="-122"/>
                        </a:rPr>
                        <a:t>0</a:t>
                      </a:r>
                      <a:endParaRPr kumimoji="0" lang="en-US" altLang="zh-CN" sz="2400" b="0"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幼圆" pitchFamily="49" charset="-122"/>
                        </a:rPr>
                        <a:t>1</a:t>
                      </a:r>
                      <a:endParaRPr kumimoji="0" lang="en-US" altLang="zh-CN" sz="2400" b="0"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幼圆" pitchFamily="49" charset="-122"/>
                        </a:rPr>
                        <a:t>0</a:t>
                      </a:r>
                      <a:endParaRPr kumimoji="0" lang="en-US" altLang="zh-CN" sz="2400" b="0"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幼圆" pitchFamily="49" charset="-122"/>
                        </a:rPr>
                        <a:t>0</a:t>
                      </a:r>
                      <a:endParaRPr kumimoji="0" lang="en-US" altLang="zh-CN" sz="2400" b="0"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幼圆" pitchFamily="49" charset="-122"/>
                        </a:rPr>
                        <a:t>1</a:t>
                      </a:r>
                      <a:endParaRPr kumimoji="0" lang="en-US" altLang="zh-CN" sz="2400" b="0"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幼圆" pitchFamily="49" charset="-122"/>
                        </a:rPr>
                        <a:t>0</a:t>
                      </a:r>
                      <a:endParaRPr kumimoji="0" lang="en-US" altLang="zh-CN" sz="2400" b="0"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幼圆" pitchFamily="49" charset="-122"/>
                        </a:rPr>
                        <a:t>1</a:t>
                      </a:r>
                      <a:endParaRPr kumimoji="0" lang="en-US" altLang="zh-CN" sz="2400" b="0"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幼圆" pitchFamily="49" charset="-122"/>
                        </a:rPr>
                        <a:t>1</a:t>
                      </a:r>
                      <a:endParaRPr kumimoji="0" lang="en-US" altLang="zh-CN" sz="2400" b="0"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幼圆" pitchFamily="49" charset="-122"/>
                        </a:rPr>
                        <a:t>0</a:t>
                      </a:r>
                      <a:endParaRPr kumimoji="0" lang="en-US" altLang="zh-CN" sz="2400" b="0"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r>
              <a:tr h="4000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FF3300"/>
                          </a:solidFill>
                          <a:effectLst/>
                          <a:latin typeface="Arial" charset="0"/>
                          <a:ea typeface="幼圆" pitchFamily="49" charset="-122"/>
                        </a:rPr>
                        <a:t>Z</a:t>
                      </a:r>
                      <a:endParaRPr kumimoji="0" lang="en-US" altLang="zh-CN" sz="2400" b="0" i="0" u="none" strike="noStrike" cap="none" normalizeH="0" baseline="0" smtClean="0">
                        <a:ln>
                          <a:noFill/>
                        </a:ln>
                        <a:solidFill>
                          <a:schemeClr val="tx1"/>
                        </a:solidFill>
                        <a:effectLst/>
                        <a:latin typeface="Arial" charset="0"/>
                        <a:ea typeface="幼圆"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幼圆" pitchFamily="49" charset="-122"/>
                        </a:rPr>
                        <a:t>0</a:t>
                      </a:r>
                      <a:endParaRPr kumimoji="0" lang="en-US" altLang="zh-CN" sz="2400" b="0"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幼圆" pitchFamily="49" charset="-122"/>
                        </a:rPr>
                        <a:t>0</a:t>
                      </a:r>
                      <a:endParaRPr kumimoji="0" lang="en-US" altLang="zh-CN" sz="2400" b="0"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FF3300"/>
                          </a:solidFill>
                          <a:effectLst/>
                          <a:latin typeface="Arial" charset="0"/>
                          <a:ea typeface="幼圆" pitchFamily="49" charset="-122"/>
                        </a:rPr>
                        <a:t>1</a:t>
                      </a:r>
                      <a:endParaRPr kumimoji="0" lang="en-US" altLang="zh-CN" sz="2400" b="0" i="0" u="none" strike="noStrike" cap="none" normalizeH="0" baseline="0" smtClean="0">
                        <a:ln>
                          <a:noFill/>
                        </a:ln>
                        <a:solidFill>
                          <a:srgbClr val="FF3300"/>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幼圆" pitchFamily="49" charset="-122"/>
                        </a:rPr>
                        <a:t>0</a:t>
                      </a:r>
                      <a:endParaRPr kumimoji="0" lang="en-US" altLang="zh-CN" sz="2400" b="0"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幼圆" pitchFamily="49" charset="-122"/>
                        </a:rPr>
                        <a:t>0</a:t>
                      </a:r>
                      <a:endParaRPr kumimoji="0" lang="en-US" altLang="zh-CN" sz="2400" b="0"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FF3300"/>
                          </a:solidFill>
                          <a:effectLst/>
                          <a:latin typeface="Arial" charset="0"/>
                          <a:ea typeface="幼圆" pitchFamily="49" charset="-122"/>
                        </a:rPr>
                        <a:t>1</a:t>
                      </a:r>
                      <a:endParaRPr kumimoji="0" lang="en-US" altLang="zh-CN" sz="2400" b="0" i="0" u="none" strike="noStrike" cap="none" normalizeH="0" baseline="0" smtClean="0">
                        <a:ln>
                          <a:noFill/>
                        </a:ln>
                        <a:solidFill>
                          <a:srgbClr val="FF3300"/>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幼圆" pitchFamily="49" charset="-122"/>
                        </a:rPr>
                        <a:t>0</a:t>
                      </a:r>
                      <a:endParaRPr kumimoji="0" lang="en-US" altLang="zh-CN" sz="2400" b="0"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幼圆" pitchFamily="49" charset="-122"/>
                        </a:rPr>
                        <a:t>0</a:t>
                      </a:r>
                      <a:endParaRPr kumimoji="0" lang="en-US" altLang="zh-CN" sz="2400" b="0"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FF3300"/>
                          </a:solidFill>
                          <a:effectLst/>
                          <a:latin typeface="Arial" charset="0"/>
                          <a:ea typeface="幼圆" pitchFamily="49" charset="-122"/>
                        </a:rPr>
                        <a:t>1</a:t>
                      </a:r>
                      <a:endParaRPr kumimoji="0" lang="en-US" altLang="zh-CN" sz="2400" b="0" i="0" u="none" strike="noStrike" cap="none" normalizeH="0" baseline="0" dirty="0" smtClean="0">
                        <a:ln>
                          <a:noFill/>
                        </a:ln>
                        <a:solidFill>
                          <a:srgbClr val="FF3300"/>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r>
            </a:tbl>
          </a:graphicData>
        </a:graphic>
      </p:graphicFrame>
      <p:sp>
        <p:nvSpPr>
          <p:cNvPr id="12393" name="Rectangle 105"/>
          <p:cNvSpPr>
            <a:spLocks noChangeArrowheads="1"/>
          </p:cNvSpPr>
          <p:nvPr/>
        </p:nvSpPr>
        <p:spPr bwMode="auto">
          <a:xfrm>
            <a:off x="4716463" y="2457450"/>
            <a:ext cx="3816350"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lang="zh-CN" altLang="en-US" sz="2000">
                <a:solidFill>
                  <a:srgbClr val="0000FF"/>
                </a:solidFill>
                <a:latin typeface="幼圆" pitchFamily="49" charset="-122"/>
                <a:ea typeface="幼圆" pitchFamily="49" charset="-122"/>
              </a:rPr>
              <a:t>节拍</a:t>
            </a:r>
            <a:r>
              <a:rPr lang="en-US" altLang="zh-CN" sz="2000">
                <a:solidFill>
                  <a:srgbClr val="0000FF"/>
                </a:solidFill>
                <a:ea typeface="幼圆" pitchFamily="49" charset="-122"/>
              </a:rPr>
              <a:t>1</a:t>
            </a:r>
            <a:r>
              <a:rPr lang="zh-CN" altLang="en-US" sz="2000">
                <a:solidFill>
                  <a:srgbClr val="0000FF"/>
                </a:solidFill>
                <a:latin typeface="幼圆" pitchFamily="49" charset="-122"/>
                <a:ea typeface="幼圆" pitchFamily="49" charset="-122"/>
              </a:rPr>
              <a:t>，现态为</a:t>
            </a:r>
            <a:r>
              <a:rPr lang="en-US" altLang="zh-CN" sz="2000">
                <a:solidFill>
                  <a:srgbClr val="0000FF"/>
                </a:solidFill>
                <a:ea typeface="幼圆" pitchFamily="49" charset="-122"/>
              </a:rPr>
              <a:t>0</a:t>
            </a:r>
            <a:r>
              <a:rPr lang="zh-CN" altLang="en-US" sz="2000">
                <a:solidFill>
                  <a:srgbClr val="0000FF"/>
                </a:solidFill>
                <a:latin typeface="幼圆" pitchFamily="49" charset="-122"/>
                <a:ea typeface="幼圆" pitchFamily="49" charset="-122"/>
              </a:rPr>
              <a:t>，输入</a:t>
            </a:r>
            <a:r>
              <a:rPr lang="en-US" altLang="zh-CN" sz="2000">
                <a:solidFill>
                  <a:srgbClr val="0000FF"/>
                </a:solidFill>
                <a:latin typeface="幼圆" pitchFamily="49" charset="-122"/>
                <a:ea typeface="幼圆" pitchFamily="49" charset="-122"/>
              </a:rPr>
              <a:t>X</a:t>
            </a:r>
            <a:r>
              <a:rPr lang="zh-CN" altLang="en-US" sz="2000">
                <a:solidFill>
                  <a:srgbClr val="0000FF"/>
                </a:solidFill>
                <a:latin typeface="幼圆" pitchFamily="49" charset="-122"/>
                <a:ea typeface="幼圆" pitchFamily="49" charset="-122"/>
              </a:rPr>
              <a:t>为</a:t>
            </a:r>
            <a:r>
              <a:rPr lang="en-US" altLang="zh-CN" sz="2000">
                <a:solidFill>
                  <a:srgbClr val="0000FF"/>
                </a:solidFill>
                <a:ea typeface="幼圆" pitchFamily="49" charset="-122"/>
              </a:rPr>
              <a:t>0</a:t>
            </a:r>
            <a:r>
              <a:rPr lang="zh-CN" altLang="en-US" sz="2000">
                <a:solidFill>
                  <a:srgbClr val="0000FF"/>
                </a:solidFill>
                <a:latin typeface="幼圆" pitchFamily="49" charset="-122"/>
                <a:ea typeface="幼圆" pitchFamily="49" charset="-122"/>
              </a:rPr>
              <a:t>，次态为</a:t>
            </a:r>
            <a:r>
              <a:rPr lang="en-US" altLang="zh-CN" sz="2000">
                <a:solidFill>
                  <a:srgbClr val="0000FF"/>
                </a:solidFill>
                <a:ea typeface="幼圆" pitchFamily="49" charset="-122"/>
              </a:rPr>
              <a:t>0</a:t>
            </a:r>
            <a:r>
              <a:rPr lang="zh-CN" altLang="en-US" sz="2000">
                <a:solidFill>
                  <a:srgbClr val="0000FF"/>
                </a:solidFill>
                <a:latin typeface="幼圆" pitchFamily="49" charset="-122"/>
                <a:ea typeface="幼圆" pitchFamily="49" charset="-122"/>
              </a:rPr>
              <a:t>，输出为</a:t>
            </a:r>
            <a:r>
              <a:rPr lang="en-US" altLang="zh-CN" sz="2000">
                <a:solidFill>
                  <a:srgbClr val="0000FF"/>
                </a:solidFill>
                <a:ea typeface="幼圆" pitchFamily="49" charset="-122"/>
              </a:rPr>
              <a:t>0</a:t>
            </a:r>
            <a:r>
              <a:rPr lang="zh-CN" altLang="en-US" sz="2000">
                <a:solidFill>
                  <a:srgbClr val="0000FF"/>
                </a:solidFill>
                <a:latin typeface="幼圆" pitchFamily="49" charset="-122"/>
                <a:ea typeface="幼圆" pitchFamily="49" charset="-122"/>
              </a:rPr>
              <a:t>。</a:t>
            </a:r>
            <a:endParaRPr lang="zh-CN" altLang="en-US" sz="2000">
              <a:solidFill>
                <a:srgbClr val="0000FF"/>
              </a:solidFill>
            </a:endParaRPr>
          </a:p>
        </p:txBody>
      </p:sp>
      <p:sp>
        <p:nvSpPr>
          <p:cNvPr id="12394" name="Rectangle 106"/>
          <p:cNvSpPr>
            <a:spLocks noChangeArrowheads="1"/>
          </p:cNvSpPr>
          <p:nvPr/>
        </p:nvSpPr>
        <p:spPr bwMode="auto">
          <a:xfrm>
            <a:off x="387350" y="4257675"/>
            <a:ext cx="1558925"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400" b="1">
                <a:latin typeface="楷体_GB2312" pitchFamily="49" charset="-122"/>
                <a:ea typeface="楷体_GB2312" pitchFamily="49" charset="-122"/>
              </a:rPr>
              <a:t>b</a:t>
            </a:r>
            <a:r>
              <a:rPr lang="zh-CN" altLang="en-US" sz="2400" b="1">
                <a:latin typeface="楷体_GB2312" pitchFamily="49" charset="-122"/>
                <a:ea typeface="楷体_GB2312" pitchFamily="49" charset="-122"/>
              </a:rPr>
              <a:t>、画出时序图</a:t>
            </a:r>
          </a:p>
        </p:txBody>
      </p:sp>
      <p:sp>
        <p:nvSpPr>
          <p:cNvPr id="12395" name="Rectangle 107"/>
          <p:cNvSpPr>
            <a:spLocks noChangeArrowheads="1"/>
          </p:cNvSpPr>
          <p:nvPr/>
        </p:nvSpPr>
        <p:spPr bwMode="auto">
          <a:xfrm>
            <a:off x="706438" y="5826125"/>
            <a:ext cx="11144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US" altLang="zh-CN" sz="2400">
                <a:ea typeface="幼圆" pitchFamily="49" charset="-122"/>
              </a:rPr>
              <a:t>Z</a:t>
            </a:r>
            <a:r>
              <a:rPr lang="zh-CN" altLang="en-US" sz="2400">
                <a:ea typeface="幼圆" pitchFamily="49" charset="-122"/>
              </a:rPr>
              <a:t>＝</a:t>
            </a:r>
            <a:r>
              <a:rPr lang="en-US" altLang="zh-CN" sz="2400">
                <a:ea typeface="幼圆" pitchFamily="49" charset="-122"/>
              </a:rPr>
              <a:t>XQ</a:t>
            </a:r>
            <a:endParaRPr lang="en-US" altLang="zh-CN"/>
          </a:p>
        </p:txBody>
      </p:sp>
      <p:sp>
        <p:nvSpPr>
          <p:cNvPr id="12400" name="Line 112"/>
          <p:cNvSpPr>
            <a:spLocks noChangeShapeType="1"/>
          </p:cNvSpPr>
          <p:nvPr/>
        </p:nvSpPr>
        <p:spPr bwMode="auto">
          <a:xfrm flipV="1">
            <a:off x="1242318" y="3175000"/>
            <a:ext cx="236537" cy="277813"/>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01" name="Line 113"/>
          <p:cNvSpPr>
            <a:spLocks noChangeShapeType="1"/>
          </p:cNvSpPr>
          <p:nvPr/>
        </p:nvSpPr>
        <p:spPr bwMode="auto">
          <a:xfrm flipV="1">
            <a:off x="1629668" y="3167063"/>
            <a:ext cx="236537" cy="277812"/>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02" name="Line 114"/>
          <p:cNvSpPr>
            <a:spLocks noChangeShapeType="1"/>
          </p:cNvSpPr>
          <p:nvPr/>
        </p:nvSpPr>
        <p:spPr bwMode="auto">
          <a:xfrm flipV="1">
            <a:off x="2034480" y="3171825"/>
            <a:ext cx="236538" cy="277813"/>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03" name="Line 115"/>
          <p:cNvSpPr>
            <a:spLocks noChangeShapeType="1"/>
          </p:cNvSpPr>
          <p:nvPr/>
        </p:nvSpPr>
        <p:spPr bwMode="auto">
          <a:xfrm flipV="1">
            <a:off x="2444055" y="3171825"/>
            <a:ext cx="236538" cy="277813"/>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04" name="Line 116"/>
          <p:cNvSpPr>
            <a:spLocks noChangeShapeType="1"/>
          </p:cNvSpPr>
          <p:nvPr/>
        </p:nvSpPr>
        <p:spPr bwMode="auto">
          <a:xfrm flipV="1">
            <a:off x="2836168" y="3175000"/>
            <a:ext cx="236537" cy="277813"/>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05" name="Line 117"/>
          <p:cNvSpPr>
            <a:spLocks noChangeShapeType="1"/>
          </p:cNvSpPr>
          <p:nvPr/>
        </p:nvSpPr>
        <p:spPr bwMode="auto">
          <a:xfrm flipV="1">
            <a:off x="3239393" y="3170238"/>
            <a:ext cx="236537" cy="277812"/>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06" name="Line 118"/>
          <p:cNvSpPr>
            <a:spLocks noChangeShapeType="1"/>
          </p:cNvSpPr>
          <p:nvPr/>
        </p:nvSpPr>
        <p:spPr bwMode="auto">
          <a:xfrm flipV="1">
            <a:off x="3636268" y="3173413"/>
            <a:ext cx="236537" cy="277812"/>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07" name="Line 119"/>
          <p:cNvSpPr>
            <a:spLocks noChangeShapeType="1"/>
          </p:cNvSpPr>
          <p:nvPr/>
        </p:nvSpPr>
        <p:spPr bwMode="auto">
          <a:xfrm flipV="1">
            <a:off x="4047430" y="3187700"/>
            <a:ext cx="236538" cy="277813"/>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2408" name="Group 120"/>
          <p:cNvGrpSpPr>
            <a:grpSpLocks/>
          </p:cNvGrpSpPr>
          <p:nvPr/>
        </p:nvGrpSpPr>
        <p:grpSpPr bwMode="auto">
          <a:xfrm>
            <a:off x="2124075" y="4167188"/>
            <a:ext cx="6694488" cy="1055687"/>
            <a:chOff x="1338" y="2625"/>
            <a:chExt cx="4217" cy="665"/>
          </a:xfrm>
        </p:grpSpPr>
        <p:sp>
          <p:nvSpPr>
            <p:cNvPr id="12409" name="Line 121"/>
            <p:cNvSpPr>
              <a:spLocks noChangeShapeType="1"/>
            </p:cNvSpPr>
            <p:nvPr/>
          </p:nvSpPr>
          <p:spPr bwMode="auto">
            <a:xfrm>
              <a:off x="1664" y="2894"/>
              <a:ext cx="10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10" name="Line 122"/>
            <p:cNvSpPr>
              <a:spLocks noChangeShapeType="1"/>
            </p:cNvSpPr>
            <p:nvPr/>
          </p:nvSpPr>
          <p:spPr bwMode="auto">
            <a:xfrm flipV="1">
              <a:off x="1772" y="2787"/>
              <a:ext cx="0" cy="10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11" name="Line 123"/>
            <p:cNvSpPr>
              <a:spLocks noChangeShapeType="1"/>
            </p:cNvSpPr>
            <p:nvPr/>
          </p:nvSpPr>
          <p:spPr bwMode="auto">
            <a:xfrm>
              <a:off x="1772" y="2787"/>
              <a:ext cx="21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12" name="Line 124"/>
            <p:cNvSpPr>
              <a:spLocks noChangeShapeType="1"/>
            </p:cNvSpPr>
            <p:nvPr/>
          </p:nvSpPr>
          <p:spPr bwMode="auto">
            <a:xfrm>
              <a:off x="1982" y="2787"/>
              <a:ext cx="0" cy="10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13" name="Line 125"/>
            <p:cNvSpPr>
              <a:spLocks noChangeShapeType="1"/>
            </p:cNvSpPr>
            <p:nvPr/>
          </p:nvSpPr>
          <p:spPr bwMode="auto">
            <a:xfrm>
              <a:off x="1982" y="2894"/>
              <a:ext cx="211"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2414" name="Object 126"/>
            <p:cNvGraphicFramePr>
              <a:graphicFrameLocks noChangeAspect="1"/>
            </p:cNvGraphicFramePr>
            <p:nvPr/>
          </p:nvGraphicFramePr>
          <p:xfrm>
            <a:off x="1755" y="2631"/>
            <a:ext cx="84" cy="156"/>
          </p:xfrm>
          <a:graphic>
            <a:graphicData uri="http://schemas.openxmlformats.org/presentationml/2006/ole">
              <mc:AlternateContent xmlns:mc="http://schemas.openxmlformats.org/markup-compatibility/2006">
                <mc:Choice xmlns:v="urn:schemas-microsoft-com:vml" Requires="v">
                  <p:oleObj spid="_x0000_s60921" name="公式" r:id="rId3" imgW="88560" imgH="164880" progId="Equation.3">
                    <p:embed/>
                  </p:oleObj>
                </mc:Choice>
                <mc:Fallback>
                  <p:oleObj name="公式" r:id="rId3" imgW="88560" imgH="1648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5" y="2631"/>
                          <a:ext cx="84" cy="1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415" name="Line 127"/>
            <p:cNvSpPr>
              <a:spLocks noChangeShapeType="1"/>
            </p:cNvSpPr>
            <p:nvPr/>
          </p:nvSpPr>
          <p:spPr bwMode="auto">
            <a:xfrm flipV="1">
              <a:off x="2193" y="2789"/>
              <a:ext cx="0" cy="10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16" name="Line 128"/>
            <p:cNvSpPr>
              <a:spLocks noChangeShapeType="1"/>
            </p:cNvSpPr>
            <p:nvPr/>
          </p:nvSpPr>
          <p:spPr bwMode="auto">
            <a:xfrm>
              <a:off x="2193" y="2789"/>
              <a:ext cx="21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17" name="Line 129"/>
            <p:cNvSpPr>
              <a:spLocks noChangeShapeType="1"/>
            </p:cNvSpPr>
            <p:nvPr/>
          </p:nvSpPr>
          <p:spPr bwMode="auto">
            <a:xfrm>
              <a:off x="2403" y="2789"/>
              <a:ext cx="0" cy="10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18" name="Line 130"/>
            <p:cNvSpPr>
              <a:spLocks noChangeShapeType="1"/>
            </p:cNvSpPr>
            <p:nvPr/>
          </p:nvSpPr>
          <p:spPr bwMode="auto">
            <a:xfrm>
              <a:off x="2403" y="2896"/>
              <a:ext cx="211"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2419" name="Object 131"/>
            <p:cNvGraphicFramePr>
              <a:graphicFrameLocks noChangeAspect="1"/>
            </p:cNvGraphicFramePr>
            <p:nvPr/>
          </p:nvGraphicFramePr>
          <p:xfrm>
            <a:off x="2176" y="2633"/>
            <a:ext cx="120" cy="156"/>
          </p:xfrm>
          <a:graphic>
            <a:graphicData uri="http://schemas.openxmlformats.org/presentationml/2006/ole">
              <mc:AlternateContent xmlns:mc="http://schemas.openxmlformats.org/markup-compatibility/2006">
                <mc:Choice xmlns:v="urn:schemas-microsoft-com:vml" Requires="v">
                  <p:oleObj spid="_x0000_s60922" name="公式" r:id="rId5" imgW="126720" imgH="164880" progId="Equation.3">
                    <p:embed/>
                  </p:oleObj>
                </mc:Choice>
                <mc:Fallback>
                  <p:oleObj name="公式" r:id="rId5" imgW="126720" imgH="1648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76" y="2633"/>
                          <a:ext cx="120" cy="1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420" name="Line 132"/>
            <p:cNvSpPr>
              <a:spLocks noChangeShapeType="1"/>
            </p:cNvSpPr>
            <p:nvPr/>
          </p:nvSpPr>
          <p:spPr bwMode="auto">
            <a:xfrm flipV="1">
              <a:off x="2614" y="2789"/>
              <a:ext cx="0" cy="10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21" name="Line 133"/>
            <p:cNvSpPr>
              <a:spLocks noChangeShapeType="1"/>
            </p:cNvSpPr>
            <p:nvPr/>
          </p:nvSpPr>
          <p:spPr bwMode="auto">
            <a:xfrm>
              <a:off x="2614" y="2789"/>
              <a:ext cx="21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22" name="Line 134"/>
            <p:cNvSpPr>
              <a:spLocks noChangeShapeType="1"/>
            </p:cNvSpPr>
            <p:nvPr/>
          </p:nvSpPr>
          <p:spPr bwMode="auto">
            <a:xfrm>
              <a:off x="2824" y="2789"/>
              <a:ext cx="0" cy="10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23" name="Line 135"/>
            <p:cNvSpPr>
              <a:spLocks noChangeShapeType="1"/>
            </p:cNvSpPr>
            <p:nvPr/>
          </p:nvSpPr>
          <p:spPr bwMode="auto">
            <a:xfrm>
              <a:off x="2824" y="2896"/>
              <a:ext cx="211"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2424" name="Object 136"/>
            <p:cNvGraphicFramePr>
              <a:graphicFrameLocks noChangeAspect="1"/>
            </p:cNvGraphicFramePr>
            <p:nvPr/>
          </p:nvGraphicFramePr>
          <p:xfrm>
            <a:off x="2594" y="2627"/>
            <a:ext cx="108" cy="168"/>
          </p:xfrm>
          <a:graphic>
            <a:graphicData uri="http://schemas.openxmlformats.org/presentationml/2006/ole">
              <mc:AlternateContent xmlns:mc="http://schemas.openxmlformats.org/markup-compatibility/2006">
                <mc:Choice xmlns:v="urn:schemas-microsoft-com:vml" Requires="v">
                  <p:oleObj spid="_x0000_s60923" name="公式" r:id="rId7" imgW="114120" imgH="177480" progId="Equation.3">
                    <p:embed/>
                  </p:oleObj>
                </mc:Choice>
                <mc:Fallback>
                  <p:oleObj name="公式" r:id="rId7" imgW="114120" imgH="1774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94" y="2627"/>
                          <a:ext cx="108" cy="1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425" name="Line 137"/>
            <p:cNvSpPr>
              <a:spLocks noChangeShapeType="1"/>
            </p:cNvSpPr>
            <p:nvPr/>
          </p:nvSpPr>
          <p:spPr bwMode="auto">
            <a:xfrm flipV="1">
              <a:off x="3033" y="2787"/>
              <a:ext cx="0" cy="10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26" name="Line 138"/>
            <p:cNvSpPr>
              <a:spLocks noChangeShapeType="1"/>
            </p:cNvSpPr>
            <p:nvPr/>
          </p:nvSpPr>
          <p:spPr bwMode="auto">
            <a:xfrm>
              <a:off x="3033" y="2787"/>
              <a:ext cx="21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27" name="Line 139"/>
            <p:cNvSpPr>
              <a:spLocks noChangeShapeType="1"/>
            </p:cNvSpPr>
            <p:nvPr/>
          </p:nvSpPr>
          <p:spPr bwMode="auto">
            <a:xfrm>
              <a:off x="3243" y="2787"/>
              <a:ext cx="0" cy="10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28" name="Line 140"/>
            <p:cNvSpPr>
              <a:spLocks noChangeShapeType="1"/>
            </p:cNvSpPr>
            <p:nvPr/>
          </p:nvSpPr>
          <p:spPr bwMode="auto">
            <a:xfrm>
              <a:off x="3243" y="2894"/>
              <a:ext cx="211"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2429" name="Object 141"/>
            <p:cNvGraphicFramePr>
              <a:graphicFrameLocks noChangeAspect="1"/>
            </p:cNvGraphicFramePr>
            <p:nvPr/>
          </p:nvGraphicFramePr>
          <p:xfrm>
            <a:off x="3007" y="2631"/>
            <a:ext cx="120" cy="156"/>
          </p:xfrm>
          <a:graphic>
            <a:graphicData uri="http://schemas.openxmlformats.org/presentationml/2006/ole">
              <mc:AlternateContent xmlns:mc="http://schemas.openxmlformats.org/markup-compatibility/2006">
                <mc:Choice xmlns:v="urn:schemas-microsoft-com:vml" Requires="v">
                  <p:oleObj spid="_x0000_s60924" name="公式" r:id="rId9" imgW="126720" imgH="164880" progId="Equation.3">
                    <p:embed/>
                  </p:oleObj>
                </mc:Choice>
                <mc:Fallback>
                  <p:oleObj name="公式" r:id="rId9" imgW="126720" imgH="16488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07" y="2631"/>
                          <a:ext cx="120" cy="1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430" name="Line 142"/>
            <p:cNvSpPr>
              <a:spLocks noChangeShapeType="1"/>
            </p:cNvSpPr>
            <p:nvPr/>
          </p:nvSpPr>
          <p:spPr bwMode="auto">
            <a:xfrm flipV="1">
              <a:off x="3454" y="2787"/>
              <a:ext cx="0" cy="10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31" name="Line 143"/>
            <p:cNvSpPr>
              <a:spLocks noChangeShapeType="1"/>
            </p:cNvSpPr>
            <p:nvPr/>
          </p:nvSpPr>
          <p:spPr bwMode="auto">
            <a:xfrm>
              <a:off x="3454" y="2787"/>
              <a:ext cx="21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32" name="Line 144"/>
            <p:cNvSpPr>
              <a:spLocks noChangeShapeType="1"/>
            </p:cNvSpPr>
            <p:nvPr/>
          </p:nvSpPr>
          <p:spPr bwMode="auto">
            <a:xfrm>
              <a:off x="3664" y="2787"/>
              <a:ext cx="0" cy="10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33" name="Line 145"/>
            <p:cNvSpPr>
              <a:spLocks noChangeShapeType="1"/>
            </p:cNvSpPr>
            <p:nvPr/>
          </p:nvSpPr>
          <p:spPr bwMode="auto">
            <a:xfrm>
              <a:off x="3664" y="2894"/>
              <a:ext cx="211"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2434" name="Object 146"/>
            <p:cNvGraphicFramePr>
              <a:graphicFrameLocks noChangeAspect="1"/>
            </p:cNvGraphicFramePr>
            <p:nvPr/>
          </p:nvGraphicFramePr>
          <p:xfrm>
            <a:off x="3443" y="2625"/>
            <a:ext cx="108" cy="168"/>
          </p:xfrm>
          <a:graphic>
            <a:graphicData uri="http://schemas.openxmlformats.org/presentationml/2006/ole">
              <mc:AlternateContent xmlns:mc="http://schemas.openxmlformats.org/markup-compatibility/2006">
                <mc:Choice xmlns:v="urn:schemas-microsoft-com:vml" Requires="v">
                  <p:oleObj spid="_x0000_s60925" name="公式" r:id="rId11" imgW="114120" imgH="177480" progId="Equation.3">
                    <p:embed/>
                  </p:oleObj>
                </mc:Choice>
                <mc:Fallback>
                  <p:oleObj name="公式" r:id="rId11" imgW="114120" imgH="17748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43" y="2625"/>
                          <a:ext cx="108" cy="1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435" name="Line 147"/>
            <p:cNvSpPr>
              <a:spLocks noChangeShapeType="1"/>
            </p:cNvSpPr>
            <p:nvPr/>
          </p:nvSpPr>
          <p:spPr bwMode="auto">
            <a:xfrm flipV="1">
              <a:off x="3873" y="2787"/>
              <a:ext cx="0" cy="10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36" name="Line 148"/>
            <p:cNvSpPr>
              <a:spLocks noChangeShapeType="1"/>
            </p:cNvSpPr>
            <p:nvPr/>
          </p:nvSpPr>
          <p:spPr bwMode="auto">
            <a:xfrm>
              <a:off x="3873" y="2787"/>
              <a:ext cx="21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37" name="Line 149"/>
            <p:cNvSpPr>
              <a:spLocks noChangeShapeType="1"/>
            </p:cNvSpPr>
            <p:nvPr/>
          </p:nvSpPr>
          <p:spPr bwMode="auto">
            <a:xfrm>
              <a:off x="4083" y="2787"/>
              <a:ext cx="0" cy="10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38" name="Line 150"/>
            <p:cNvSpPr>
              <a:spLocks noChangeShapeType="1"/>
            </p:cNvSpPr>
            <p:nvPr/>
          </p:nvSpPr>
          <p:spPr bwMode="auto">
            <a:xfrm>
              <a:off x="4083" y="2894"/>
              <a:ext cx="211"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2439" name="Object 151"/>
            <p:cNvGraphicFramePr>
              <a:graphicFrameLocks noChangeAspect="1"/>
            </p:cNvGraphicFramePr>
            <p:nvPr/>
          </p:nvGraphicFramePr>
          <p:xfrm>
            <a:off x="3856" y="2625"/>
            <a:ext cx="120" cy="168"/>
          </p:xfrm>
          <a:graphic>
            <a:graphicData uri="http://schemas.openxmlformats.org/presentationml/2006/ole">
              <mc:AlternateContent xmlns:mc="http://schemas.openxmlformats.org/markup-compatibility/2006">
                <mc:Choice xmlns:v="urn:schemas-microsoft-com:vml" Requires="v">
                  <p:oleObj spid="_x0000_s60926" name="公式" r:id="rId13" imgW="126720" imgH="177480" progId="Equation.3">
                    <p:embed/>
                  </p:oleObj>
                </mc:Choice>
                <mc:Fallback>
                  <p:oleObj name="公式" r:id="rId13" imgW="126720" imgH="17748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56" y="2625"/>
                          <a:ext cx="120" cy="1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440" name="Line 152"/>
            <p:cNvSpPr>
              <a:spLocks noChangeShapeType="1"/>
            </p:cNvSpPr>
            <p:nvPr/>
          </p:nvSpPr>
          <p:spPr bwMode="auto">
            <a:xfrm flipV="1">
              <a:off x="4294" y="2788"/>
              <a:ext cx="0" cy="10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41" name="Line 153"/>
            <p:cNvSpPr>
              <a:spLocks noChangeShapeType="1"/>
            </p:cNvSpPr>
            <p:nvPr/>
          </p:nvSpPr>
          <p:spPr bwMode="auto">
            <a:xfrm>
              <a:off x="4294" y="2788"/>
              <a:ext cx="21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42" name="Line 154"/>
            <p:cNvSpPr>
              <a:spLocks noChangeShapeType="1"/>
            </p:cNvSpPr>
            <p:nvPr/>
          </p:nvSpPr>
          <p:spPr bwMode="auto">
            <a:xfrm>
              <a:off x="4504" y="2788"/>
              <a:ext cx="0" cy="10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43" name="Line 155"/>
            <p:cNvSpPr>
              <a:spLocks noChangeShapeType="1"/>
            </p:cNvSpPr>
            <p:nvPr/>
          </p:nvSpPr>
          <p:spPr bwMode="auto">
            <a:xfrm>
              <a:off x="4504" y="2895"/>
              <a:ext cx="211"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2444" name="Object 156"/>
            <p:cNvGraphicFramePr>
              <a:graphicFrameLocks noChangeAspect="1"/>
            </p:cNvGraphicFramePr>
            <p:nvPr/>
          </p:nvGraphicFramePr>
          <p:xfrm>
            <a:off x="4268" y="2626"/>
            <a:ext cx="120" cy="168"/>
          </p:xfrm>
          <a:graphic>
            <a:graphicData uri="http://schemas.openxmlformats.org/presentationml/2006/ole">
              <mc:AlternateContent xmlns:mc="http://schemas.openxmlformats.org/markup-compatibility/2006">
                <mc:Choice xmlns:v="urn:schemas-microsoft-com:vml" Requires="v">
                  <p:oleObj spid="_x0000_s60927" name="公式" r:id="rId15" imgW="126720" imgH="177480" progId="Equation.3">
                    <p:embed/>
                  </p:oleObj>
                </mc:Choice>
                <mc:Fallback>
                  <p:oleObj name="公式" r:id="rId15" imgW="126720" imgH="17748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268" y="2626"/>
                          <a:ext cx="120" cy="1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445" name="Line 157"/>
            <p:cNvSpPr>
              <a:spLocks noChangeShapeType="1"/>
            </p:cNvSpPr>
            <p:nvPr/>
          </p:nvSpPr>
          <p:spPr bwMode="auto">
            <a:xfrm flipV="1">
              <a:off x="4713" y="2788"/>
              <a:ext cx="0" cy="10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46" name="Line 158"/>
            <p:cNvSpPr>
              <a:spLocks noChangeShapeType="1"/>
            </p:cNvSpPr>
            <p:nvPr/>
          </p:nvSpPr>
          <p:spPr bwMode="auto">
            <a:xfrm>
              <a:off x="4713" y="2788"/>
              <a:ext cx="21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47" name="Line 159"/>
            <p:cNvSpPr>
              <a:spLocks noChangeShapeType="1"/>
            </p:cNvSpPr>
            <p:nvPr/>
          </p:nvSpPr>
          <p:spPr bwMode="auto">
            <a:xfrm>
              <a:off x="4923" y="2788"/>
              <a:ext cx="0" cy="10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48" name="Line 160"/>
            <p:cNvSpPr>
              <a:spLocks noChangeShapeType="1"/>
            </p:cNvSpPr>
            <p:nvPr/>
          </p:nvSpPr>
          <p:spPr bwMode="auto">
            <a:xfrm>
              <a:off x="4923" y="2895"/>
              <a:ext cx="211"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2449" name="Object 161"/>
            <p:cNvGraphicFramePr>
              <a:graphicFrameLocks noChangeAspect="1"/>
            </p:cNvGraphicFramePr>
            <p:nvPr/>
          </p:nvGraphicFramePr>
          <p:xfrm>
            <a:off x="4702" y="2626"/>
            <a:ext cx="108" cy="168"/>
          </p:xfrm>
          <a:graphic>
            <a:graphicData uri="http://schemas.openxmlformats.org/presentationml/2006/ole">
              <mc:AlternateContent xmlns:mc="http://schemas.openxmlformats.org/markup-compatibility/2006">
                <mc:Choice xmlns:v="urn:schemas-microsoft-com:vml" Requires="v">
                  <p:oleObj spid="_x0000_s60928" name="公式" r:id="rId17" imgW="114120" imgH="177480" progId="Equation.3">
                    <p:embed/>
                  </p:oleObj>
                </mc:Choice>
                <mc:Fallback>
                  <p:oleObj name="公式" r:id="rId17" imgW="114120" imgH="17748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702" y="2626"/>
                          <a:ext cx="108" cy="1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450" name="Line 162"/>
            <p:cNvSpPr>
              <a:spLocks noChangeShapeType="1"/>
            </p:cNvSpPr>
            <p:nvPr/>
          </p:nvSpPr>
          <p:spPr bwMode="auto">
            <a:xfrm flipV="1">
              <a:off x="5134" y="2787"/>
              <a:ext cx="0" cy="10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51" name="Line 163"/>
            <p:cNvSpPr>
              <a:spLocks noChangeShapeType="1"/>
            </p:cNvSpPr>
            <p:nvPr/>
          </p:nvSpPr>
          <p:spPr bwMode="auto">
            <a:xfrm>
              <a:off x="5134" y="2787"/>
              <a:ext cx="21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52" name="Line 164"/>
            <p:cNvSpPr>
              <a:spLocks noChangeShapeType="1"/>
            </p:cNvSpPr>
            <p:nvPr/>
          </p:nvSpPr>
          <p:spPr bwMode="auto">
            <a:xfrm>
              <a:off x="5344" y="2787"/>
              <a:ext cx="0" cy="10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53" name="Line 165"/>
            <p:cNvSpPr>
              <a:spLocks noChangeShapeType="1"/>
            </p:cNvSpPr>
            <p:nvPr/>
          </p:nvSpPr>
          <p:spPr bwMode="auto">
            <a:xfrm>
              <a:off x="5344" y="2894"/>
              <a:ext cx="211"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2454" name="Object 166"/>
            <p:cNvGraphicFramePr>
              <a:graphicFrameLocks noChangeAspect="1"/>
            </p:cNvGraphicFramePr>
            <p:nvPr/>
          </p:nvGraphicFramePr>
          <p:xfrm>
            <a:off x="5123" y="2625"/>
            <a:ext cx="108" cy="168"/>
          </p:xfrm>
          <a:graphic>
            <a:graphicData uri="http://schemas.openxmlformats.org/presentationml/2006/ole">
              <mc:AlternateContent xmlns:mc="http://schemas.openxmlformats.org/markup-compatibility/2006">
                <mc:Choice xmlns:v="urn:schemas-microsoft-com:vml" Requires="v">
                  <p:oleObj spid="_x0000_s60929" name="公式" r:id="rId19" imgW="114120" imgH="177480" progId="Equation.3">
                    <p:embed/>
                  </p:oleObj>
                </mc:Choice>
                <mc:Fallback>
                  <p:oleObj name="公式" r:id="rId19" imgW="114120" imgH="17748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123" y="2625"/>
                          <a:ext cx="108" cy="1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455" name="Line 167"/>
            <p:cNvSpPr>
              <a:spLocks noChangeShapeType="1"/>
            </p:cNvSpPr>
            <p:nvPr/>
          </p:nvSpPr>
          <p:spPr bwMode="auto">
            <a:xfrm>
              <a:off x="1664" y="3209"/>
              <a:ext cx="31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56" name="Line 168"/>
            <p:cNvSpPr>
              <a:spLocks noChangeShapeType="1"/>
            </p:cNvSpPr>
            <p:nvPr/>
          </p:nvSpPr>
          <p:spPr bwMode="auto">
            <a:xfrm flipV="1">
              <a:off x="1982" y="3107"/>
              <a:ext cx="0" cy="10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57" name="Line 169"/>
            <p:cNvSpPr>
              <a:spLocks noChangeShapeType="1"/>
            </p:cNvSpPr>
            <p:nvPr/>
          </p:nvSpPr>
          <p:spPr bwMode="auto">
            <a:xfrm>
              <a:off x="1982" y="3107"/>
              <a:ext cx="84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58" name="Line 170"/>
            <p:cNvSpPr>
              <a:spLocks noChangeShapeType="1"/>
            </p:cNvSpPr>
            <p:nvPr/>
          </p:nvSpPr>
          <p:spPr bwMode="auto">
            <a:xfrm>
              <a:off x="2824" y="3107"/>
              <a:ext cx="0" cy="10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59" name="Line 171"/>
            <p:cNvSpPr>
              <a:spLocks noChangeShapeType="1"/>
            </p:cNvSpPr>
            <p:nvPr/>
          </p:nvSpPr>
          <p:spPr bwMode="auto">
            <a:xfrm>
              <a:off x="2824" y="3209"/>
              <a:ext cx="419"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60" name="Line 172"/>
            <p:cNvSpPr>
              <a:spLocks noChangeShapeType="1"/>
            </p:cNvSpPr>
            <p:nvPr/>
          </p:nvSpPr>
          <p:spPr bwMode="auto">
            <a:xfrm flipV="1">
              <a:off x="3243" y="3107"/>
              <a:ext cx="0" cy="10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61" name="Line 173"/>
            <p:cNvSpPr>
              <a:spLocks noChangeShapeType="1"/>
            </p:cNvSpPr>
            <p:nvPr/>
          </p:nvSpPr>
          <p:spPr bwMode="auto">
            <a:xfrm>
              <a:off x="3243" y="3107"/>
              <a:ext cx="1261"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62" name="Line 174"/>
            <p:cNvSpPr>
              <a:spLocks noChangeShapeType="1"/>
            </p:cNvSpPr>
            <p:nvPr/>
          </p:nvSpPr>
          <p:spPr bwMode="auto">
            <a:xfrm>
              <a:off x="4504" y="3107"/>
              <a:ext cx="0" cy="10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63" name="Line 175"/>
            <p:cNvSpPr>
              <a:spLocks noChangeShapeType="1"/>
            </p:cNvSpPr>
            <p:nvPr/>
          </p:nvSpPr>
          <p:spPr bwMode="auto">
            <a:xfrm>
              <a:off x="4504" y="3209"/>
              <a:ext cx="419"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64" name="Line 176"/>
            <p:cNvSpPr>
              <a:spLocks noChangeShapeType="1"/>
            </p:cNvSpPr>
            <p:nvPr/>
          </p:nvSpPr>
          <p:spPr bwMode="auto">
            <a:xfrm flipV="1">
              <a:off x="4923" y="3107"/>
              <a:ext cx="0" cy="10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65" name="Line 177"/>
            <p:cNvSpPr>
              <a:spLocks noChangeShapeType="1"/>
            </p:cNvSpPr>
            <p:nvPr/>
          </p:nvSpPr>
          <p:spPr bwMode="auto">
            <a:xfrm>
              <a:off x="4923" y="3107"/>
              <a:ext cx="63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2466" name="Object 178"/>
            <p:cNvGraphicFramePr>
              <a:graphicFrameLocks noChangeAspect="1"/>
            </p:cNvGraphicFramePr>
            <p:nvPr/>
          </p:nvGraphicFramePr>
          <p:xfrm>
            <a:off x="1755" y="2936"/>
            <a:ext cx="120" cy="168"/>
          </p:xfrm>
          <a:graphic>
            <a:graphicData uri="http://schemas.openxmlformats.org/presentationml/2006/ole">
              <mc:AlternateContent xmlns:mc="http://schemas.openxmlformats.org/markup-compatibility/2006">
                <mc:Choice xmlns:v="urn:schemas-microsoft-com:vml" Requires="v">
                  <p:oleObj spid="_x0000_s60930" name="公式" r:id="rId21" imgW="126720" imgH="177480" progId="Equation.3">
                    <p:embed/>
                  </p:oleObj>
                </mc:Choice>
                <mc:Fallback>
                  <p:oleObj name="公式" r:id="rId21" imgW="126720" imgH="17748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755" y="2936"/>
                          <a:ext cx="120" cy="1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467" name="Object 179"/>
            <p:cNvGraphicFramePr>
              <a:graphicFrameLocks noChangeAspect="1"/>
            </p:cNvGraphicFramePr>
            <p:nvPr/>
          </p:nvGraphicFramePr>
          <p:xfrm>
            <a:off x="2131" y="2936"/>
            <a:ext cx="84" cy="156"/>
          </p:xfrm>
          <a:graphic>
            <a:graphicData uri="http://schemas.openxmlformats.org/presentationml/2006/ole">
              <mc:AlternateContent xmlns:mc="http://schemas.openxmlformats.org/markup-compatibility/2006">
                <mc:Choice xmlns:v="urn:schemas-microsoft-com:vml" Requires="v">
                  <p:oleObj spid="_x0000_s60931" name="公式" r:id="rId23" imgW="88560" imgH="164880" progId="Equation.3">
                    <p:embed/>
                  </p:oleObj>
                </mc:Choice>
                <mc:Fallback>
                  <p:oleObj name="公式" r:id="rId23" imgW="88560" imgH="1648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1" y="2936"/>
                          <a:ext cx="84" cy="1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468" name="Object 180"/>
            <p:cNvGraphicFramePr>
              <a:graphicFrameLocks noChangeAspect="1"/>
            </p:cNvGraphicFramePr>
            <p:nvPr/>
          </p:nvGraphicFramePr>
          <p:xfrm>
            <a:off x="2549" y="2939"/>
            <a:ext cx="84" cy="156"/>
          </p:xfrm>
          <a:graphic>
            <a:graphicData uri="http://schemas.openxmlformats.org/presentationml/2006/ole">
              <mc:AlternateContent xmlns:mc="http://schemas.openxmlformats.org/markup-compatibility/2006">
                <mc:Choice xmlns:v="urn:schemas-microsoft-com:vml" Requires="v">
                  <p:oleObj spid="_x0000_s60932" name="公式" r:id="rId24" imgW="88560" imgH="164880" progId="Equation.3">
                    <p:embed/>
                  </p:oleObj>
                </mc:Choice>
                <mc:Fallback>
                  <p:oleObj name="公式" r:id="rId24" imgW="88560" imgH="1648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9" y="2939"/>
                          <a:ext cx="84" cy="1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469" name="Object 181"/>
            <p:cNvGraphicFramePr>
              <a:graphicFrameLocks noChangeAspect="1"/>
            </p:cNvGraphicFramePr>
            <p:nvPr/>
          </p:nvGraphicFramePr>
          <p:xfrm>
            <a:off x="3386" y="2942"/>
            <a:ext cx="84" cy="156"/>
          </p:xfrm>
          <a:graphic>
            <a:graphicData uri="http://schemas.openxmlformats.org/presentationml/2006/ole">
              <mc:AlternateContent xmlns:mc="http://schemas.openxmlformats.org/markup-compatibility/2006">
                <mc:Choice xmlns:v="urn:schemas-microsoft-com:vml" Requires="v">
                  <p:oleObj spid="_x0000_s60933" name="公式" r:id="rId25" imgW="88560" imgH="164880" progId="Equation.3">
                    <p:embed/>
                  </p:oleObj>
                </mc:Choice>
                <mc:Fallback>
                  <p:oleObj name="公式" r:id="rId25" imgW="88560" imgH="1648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86" y="2942"/>
                          <a:ext cx="84" cy="1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470" name="Object 182"/>
            <p:cNvGraphicFramePr>
              <a:graphicFrameLocks noChangeAspect="1"/>
            </p:cNvGraphicFramePr>
            <p:nvPr/>
          </p:nvGraphicFramePr>
          <p:xfrm>
            <a:off x="3802" y="2936"/>
            <a:ext cx="84" cy="156"/>
          </p:xfrm>
          <a:graphic>
            <a:graphicData uri="http://schemas.openxmlformats.org/presentationml/2006/ole">
              <mc:AlternateContent xmlns:mc="http://schemas.openxmlformats.org/markup-compatibility/2006">
                <mc:Choice xmlns:v="urn:schemas-microsoft-com:vml" Requires="v">
                  <p:oleObj spid="_x0000_s60934" name="公式" r:id="rId26" imgW="88560" imgH="164880" progId="Equation.3">
                    <p:embed/>
                  </p:oleObj>
                </mc:Choice>
                <mc:Fallback>
                  <p:oleObj name="公式" r:id="rId26" imgW="88560" imgH="1648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02" y="2936"/>
                          <a:ext cx="84" cy="1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471" name="Object 183"/>
            <p:cNvGraphicFramePr>
              <a:graphicFrameLocks noChangeAspect="1"/>
            </p:cNvGraphicFramePr>
            <p:nvPr/>
          </p:nvGraphicFramePr>
          <p:xfrm>
            <a:off x="4223" y="2936"/>
            <a:ext cx="84" cy="156"/>
          </p:xfrm>
          <a:graphic>
            <a:graphicData uri="http://schemas.openxmlformats.org/presentationml/2006/ole">
              <mc:AlternateContent xmlns:mc="http://schemas.openxmlformats.org/markup-compatibility/2006">
                <mc:Choice xmlns:v="urn:schemas-microsoft-com:vml" Requires="v">
                  <p:oleObj spid="_x0000_s60935" name="公式" r:id="rId27" imgW="88560" imgH="164880" progId="Equation.3">
                    <p:embed/>
                  </p:oleObj>
                </mc:Choice>
                <mc:Fallback>
                  <p:oleObj name="公式" r:id="rId27" imgW="88560" imgH="1648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3" y="2936"/>
                          <a:ext cx="84" cy="1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472" name="Object 184"/>
            <p:cNvGraphicFramePr>
              <a:graphicFrameLocks noChangeAspect="1"/>
            </p:cNvGraphicFramePr>
            <p:nvPr/>
          </p:nvGraphicFramePr>
          <p:xfrm>
            <a:off x="5060" y="2936"/>
            <a:ext cx="84" cy="156"/>
          </p:xfrm>
          <a:graphic>
            <a:graphicData uri="http://schemas.openxmlformats.org/presentationml/2006/ole">
              <mc:AlternateContent xmlns:mc="http://schemas.openxmlformats.org/markup-compatibility/2006">
                <mc:Choice xmlns:v="urn:schemas-microsoft-com:vml" Requires="v">
                  <p:oleObj spid="_x0000_s60936" name="公式" r:id="rId28" imgW="88560" imgH="164880" progId="Equation.3">
                    <p:embed/>
                  </p:oleObj>
                </mc:Choice>
                <mc:Fallback>
                  <p:oleObj name="公式" r:id="rId28" imgW="88560" imgH="1648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60" y="2936"/>
                          <a:ext cx="84" cy="1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473" name="Object 185"/>
            <p:cNvGraphicFramePr>
              <a:graphicFrameLocks noChangeAspect="1"/>
            </p:cNvGraphicFramePr>
            <p:nvPr/>
          </p:nvGraphicFramePr>
          <p:xfrm>
            <a:off x="2962" y="2929"/>
            <a:ext cx="120" cy="168"/>
          </p:xfrm>
          <a:graphic>
            <a:graphicData uri="http://schemas.openxmlformats.org/presentationml/2006/ole">
              <mc:AlternateContent xmlns:mc="http://schemas.openxmlformats.org/markup-compatibility/2006">
                <mc:Choice xmlns:v="urn:schemas-microsoft-com:vml" Requires="v">
                  <p:oleObj spid="_x0000_s60937" name="公式" r:id="rId29" imgW="126720" imgH="177480" progId="Equation.3">
                    <p:embed/>
                  </p:oleObj>
                </mc:Choice>
                <mc:Fallback>
                  <p:oleObj name="公式" r:id="rId29" imgW="126720" imgH="177480"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962" y="2929"/>
                          <a:ext cx="120" cy="1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474" name="Object 186"/>
            <p:cNvGraphicFramePr>
              <a:graphicFrameLocks noChangeAspect="1"/>
            </p:cNvGraphicFramePr>
            <p:nvPr/>
          </p:nvGraphicFramePr>
          <p:xfrm>
            <a:off x="4648" y="2930"/>
            <a:ext cx="120" cy="168"/>
          </p:xfrm>
          <a:graphic>
            <a:graphicData uri="http://schemas.openxmlformats.org/presentationml/2006/ole">
              <mc:AlternateContent xmlns:mc="http://schemas.openxmlformats.org/markup-compatibility/2006">
                <mc:Choice xmlns:v="urn:schemas-microsoft-com:vml" Requires="v">
                  <p:oleObj spid="_x0000_s60938" name="公式" r:id="rId31" imgW="126720" imgH="177480" progId="Equation.3">
                    <p:embed/>
                  </p:oleObj>
                </mc:Choice>
                <mc:Fallback>
                  <p:oleObj name="公式" r:id="rId31" imgW="126720" imgH="177480"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648" y="2930"/>
                          <a:ext cx="120" cy="1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475" name="Object 187"/>
            <p:cNvGraphicFramePr>
              <a:graphicFrameLocks noChangeAspect="1"/>
            </p:cNvGraphicFramePr>
            <p:nvPr/>
          </p:nvGraphicFramePr>
          <p:xfrm>
            <a:off x="1338" y="2683"/>
            <a:ext cx="304" cy="224"/>
          </p:xfrm>
          <a:graphic>
            <a:graphicData uri="http://schemas.openxmlformats.org/presentationml/2006/ole">
              <mc:AlternateContent xmlns:mc="http://schemas.openxmlformats.org/markup-compatibility/2006">
                <mc:Choice xmlns:v="urn:schemas-microsoft-com:vml" Requires="v">
                  <p:oleObj spid="_x0000_s60939" name="公式" r:id="rId32" imgW="241200" imgH="177480" progId="Equation.3">
                    <p:embed/>
                  </p:oleObj>
                </mc:Choice>
                <mc:Fallback>
                  <p:oleObj name="公式" r:id="rId32" imgW="241200" imgH="177480" progId="Equation.3">
                    <p:embed/>
                    <p:pic>
                      <p:nvPicPr>
                        <p:cNvPr id="0" name=""/>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1338" y="2683"/>
                          <a:ext cx="304" cy="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476" name="Object 188"/>
            <p:cNvGraphicFramePr>
              <a:graphicFrameLocks noChangeAspect="1"/>
            </p:cNvGraphicFramePr>
            <p:nvPr/>
          </p:nvGraphicFramePr>
          <p:xfrm>
            <a:off x="1400" y="3082"/>
            <a:ext cx="224" cy="208"/>
          </p:xfrm>
          <a:graphic>
            <a:graphicData uri="http://schemas.openxmlformats.org/presentationml/2006/ole">
              <mc:AlternateContent xmlns:mc="http://schemas.openxmlformats.org/markup-compatibility/2006">
                <mc:Choice xmlns:v="urn:schemas-microsoft-com:vml" Requires="v">
                  <p:oleObj spid="_x0000_s60940" name="公式" r:id="rId34" imgW="177480" imgH="164880" progId="Equation.3">
                    <p:embed/>
                  </p:oleObj>
                </mc:Choice>
                <mc:Fallback>
                  <p:oleObj name="公式" r:id="rId34" imgW="177480" imgH="164880" progId="Equation.3">
                    <p:embed/>
                    <p:pic>
                      <p:nvPicPr>
                        <p:cNvPr id="0" name=""/>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1400" y="3082"/>
                          <a:ext cx="224"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2477" name="Group 189"/>
          <p:cNvGrpSpPr>
            <a:grpSpLocks/>
          </p:cNvGrpSpPr>
          <p:nvPr/>
        </p:nvGrpSpPr>
        <p:grpSpPr bwMode="auto">
          <a:xfrm>
            <a:off x="3814763" y="5160963"/>
            <a:ext cx="668337" cy="938212"/>
            <a:chOff x="2403" y="3251"/>
            <a:chExt cx="421" cy="591"/>
          </a:xfrm>
        </p:grpSpPr>
        <p:sp>
          <p:nvSpPr>
            <p:cNvPr id="12478" name="Line 190"/>
            <p:cNvSpPr>
              <a:spLocks noChangeShapeType="1"/>
            </p:cNvSpPr>
            <p:nvPr/>
          </p:nvSpPr>
          <p:spPr bwMode="auto">
            <a:xfrm flipV="1">
              <a:off x="2403" y="3420"/>
              <a:ext cx="0" cy="105"/>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79" name="Line 191"/>
            <p:cNvSpPr>
              <a:spLocks noChangeShapeType="1"/>
            </p:cNvSpPr>
            <p:nvPr/>
          </p:nvSpPr>
          <p:spPr bwMode="auto">
            <a:xfrm>
              <a:off x="2403" y="3420"/>
              <a:ext cx="421"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80" name="Line 192"/>
            <p:cNvSpPr>
              <a:spLocks noChangeShapeType="1"/>
            </p:cNvSpPr>
            <p:nvPr/>
          </p:nvSpPr>
          <p:spPr bwMode="auto">
            <a:xfrm flipV="1">
              <a:off x="2403" y="3738"/>
              <a:ext cx="0" cy="104"/>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81" name="Line 193"/>
            <p:cNvSpPr>
              <a:spLocks noChangeShapeType="1"/>
            </p:cNvSpPr>
            <p:nvPr/>
          </p:nvSpPr>
          <p:spPr bwMode="auto">
            <a:xfrm>
              <a:off x="2403" y="3738"/>
              <a:ext cx="421" cy="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2482" name="Object 194"/>
            <p:cNvGraphicFramePr>
              <a:graphicFrameLocks noChangeAspect="1"/>
            </p:cNvGraphicFramePr>
            <p:nvPr/>
          </p:nvGraphicFramePr>
          <p:xfrm>
            <a:off x="2554" y="3251"/>
            <a:ext cx="84" cy="156"/>
          </p:xfrm>
          <a:graphic>
            <a:graphicData uri="http://schemas.openxmlformats.org/presentationml/2006/ole">
              <mc:AlternateContent xmlns:mc="http://schemas.openxmlformats.org/markup-compatibility/2006">
                <mc:Choice xmlns:v="urn:schemas-microsoft-com:vml" Requires="v">
                  <p:oleObj spid="_x0000_s60941" name="公式" r:id="rId36" imgW="88560" imgH="164880" progId="Equation.3">
                    <p:embed/>
                  </p:oleObj>
                </mc:Choice>
                <mc:Fallback>
                  <p:oleObj name="公式" r:id="rId36" imgW="88560" imgH="164880" progId="Equation.3">
                    <p:embed/>
                    <p:pic>
                      <p:nvPicPr>
                        <p:cNvPr id="0" name=""/>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2554" y="3251"/>
                          <a:ext cx="84" cy="1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483" name="Object 195"/>
            <p:cNvGraphicFramePr>
              <a:graphicFrameLocks noChangeAspect="1"/>
            </p:cNvGraphicFramePr>
            <p:nvPr/>
          </p:nvGraphicFramePr>
          <p:xfrm>
            <a:off x="2554" y="3564"/>
            <a:ext cx="84" cy="156"/>
          </p:xfrm>
          <a:graphic>
            <a:graphicData uri="http://schemas.openxmlformats.org/presentationml/2006/ole">
              <mc:AlternateContent xmlns:mc="http://schemas.openxmlformats.org/markup-compatibility/2006">
                <mc:Choice xmlns:v="urn:schemas-microsoft-com:vml" Requires="v">
                  <p:oleObj spid="_x0000_s60942" name="公式" r:id="rId38" imgW="88560" imgH="164880" progId="Equation.3">
                    <p:embed/>
                  </p:oleObj>
                </mc:Choice>
                <mc:Fallback>
                  <p:oleObj name="公式" r:id="rId38" imgW="88560" imgH="164880" progId="Equation.3">
                    <p:embed/>
                    <p:pic>
                      <p:nvPicPr>
                        <p:cNvPr id="0" name=""/>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2554" y="3564"/>
                          <a:ext cx="84" cy="1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2484" name="Group 196"/>
          <p:cNvGrpSpPr>
            <a:grpSpLocks/>
          </p:cNvGrpSpPr>
          <p:nvPr/>
        </p:nvGrpSpPr>
        <p:grpSpPr bwMode="auto">
          <a:xfrm>
            <a:off x="5816600" y="5160963"/>
            <a:ext cx="665163" cy="938212"/>
            <a:chOff x="3664" y="3251"/>
            <a:chExt cx="419" cy="591"/>
          </a:xfrm>
        </p:grpSpPr>
        <p:sp>
          <p:nvSpPr>
            <p:cNvPr id="12485" name="Line 197"/>
            <p:cNvSpPr>
              <a:spLocks noChangeShapeType="1"/>
            </p:cNvSpPr>
            <p:nvPr/>
          </p:nvSpPr>
          <p:spPr bwMode="auto">
            <a:xfrm flipV="1">
              <a:off x="3664" y="3420"/>
              <a:ext cx="0" cy="105"/>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86" name="Line 198"/>
            <p:cNvSpPr>
              <a:spLocks noChangeShapeType="1"/>
            </p:cNvSpPr>
            <p:nvPr/>
          </p:nvSpPr>
          <p:spPr bwMode="auto">
            <a:xfrm>
              <a:off x="3664" y="3420"/>
              <a:ext cx="419"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87" name="Line 199"/>
            <p:cNvSpPr>
              <a:spLocks noChangeShapeType="1"/>
            </p:cNvSpPr>
            <p:nvPr/>
          </p:nvSpPr>
          <p:spPr bwMode="auto">
            <a:xfrm flipV="1">
              <a:off x="3664" y="3738"/>
              <a:ext cx="0" cy="104"/>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88" name="Line 200"/>
            <p:cNvSpPr>
              <a:spLocks noChangeShapeType="1"/>
            </p:cNvSpPr>
            <p:nvPr/>
          </p:nvSpPr>
          <p:spPr bwMode="auto">
            <a:xfrm>
              <a:off x="3664" y="3738"/>
              <a:ext cx="419" cy="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2489" name="Object 201"/>
            <p:cNvGraphicFramePr>
              <a:graphicFrameLocks noChangeAspect="1"/>
            </p:cNvGraphicFramePr>
            <p:nvPr/>
          </p:nvGraphicFramePr>
          <p:xfrm>
            <a:off x="3802" y="3251"/>
            <a:ext cx="84" cy="156"/>
          </p:xfrm>
          <a:graphic>
            <a:graphicData uri="http://schemas.openxmlformats.org/presentationml/2006/ole">
              <mc:AlternateContent xmlns:mc="http://schemas.openxmlformats.org/markup-compatibility/2006">
                <mc:Choice xmlns:v="urn:schemas-microsoft-com:vml" Requires="v">
                  <p:oleObj spid="_x0000_s60943" name="公式" r:id="rId40" imgW="88560" imgH="164880" progId="Equation.3">
                    <p:embed/>
                  </p:oleObj>
                </mc:Choice>
                <mc:Fallback>
                  <p:oleObj name="公式" r:id="rId40" imgW="88560" imgH="164880" progId="Equation.3">
                    <p:embed/>
                    <p:pic>
                      <p:nvPicPr>
                        <p:cNvPr id="0" name=""/>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3802" y="3251"/>
                          <a:ext cx="84" cy="1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490" name="Object 202"/>
            <p:cNvGraphicFramePr>
              <a:graphicFrameLocks noChangeAspect="1"/>
            </p:cNvGraphicFramePr>
            <p:nvPr/>
          </p:nvGraphicFramePr>
          <p:xfrm>
            <a:off x="3804" y="3562"/>
            <a:ext cx="84" cy="156"/>
          </p:xfrm>
          <a:graphic>
            <a:graphicData uri="http://schemas.openxmlformats.org/presentationml/2006/ole">
              <mc:AlternateContent xmlns:mc="http://schemas.openxmlformats.org/markup-compatibility/2006">
                <mc:Choice xmlns:v="urn:schemas-microsoft-com:vml" Requires="v">
                  <p:oleObj spid="_x0000_s60944" name="公式" r:id="rId42" imgW="88560" imgH="164880" progId="Equation.3">
                    <p:embed/>
                  </p:oleObj>
                </mc:Choice>
                <mc:Fallback>
                  <p:oleObj name="公式" r:id="rId42" imgW="88560" imgH="164880" progId="Equation.3">
                    <p:embed/>
                    <p:pic>
                      <p:nvPicPr>
                        <p:cNvPr id="0" name=""/>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3804" y="3562"/>
                          <a:ext cx="84" cy="1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2491" name="Group 203"/>
          <p:cNvGrpSpPr>
            <a:grpSpLocks/>
          </p:cNvGrpSpPr>
          <p:nvPr/>
        </p:nvGrpSpPr>
        <p:grpSpPr bwMode="auto">
          <a:xfrm>
            <a:off x="7815263" y="5160963"/>
            <a:ext cx="668337" cy="938212"/>
            <a:chOff x="4923" y="3251"/>
            <a:chExt cx="421" cy="591"/>
          </a:xfrm>
        </p:grpSpPr>
        <p:sp>
          <p:nvSpPr>
            <p:cNvPr id="12492" name="Line 204"/>
            <p:cNvSpPr>
              <a:spLocks noChangeShapeType="1"/>
            </p:cNvSpPr>
            <p:nvPr/>
          </p:nvSpPr>
          <p:spPr bwMode="auto">
            <a:xfrm>
              <a:off x="4923" y="3420"/>
              <a:ext cx="421"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3" name="Line 205"/>
            <p:cNvSpPr>
              <a:spLocks noChangeShapeType="1"/>
            </p:cNvSpPr>
            <p:nvPr/>
          </p:nvSpPr>
          <p:spPr bwMode="auto">
            <a:xfrm flipV="1">
              <a:off x="4923" y="3738"/>
              <a:ext cx="0" cy="104"/>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4" name="Line 206"/>
            <p:cNvSpPr>
              <a:spLocks noChangeShapeType="1"/>
            </p:cNvSpPr>
            <p:nvPr/>
          </p:nvSpPr>
          <p:spPr bwMode="auto">
            <a:xfrm>
              <a:off x="4923" y="3738"/>
              <a:ext cx="421" cy="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2495" name="Object 207"/>
            <p:cNvGraphicFramePr>
              <a:graphicFrameLocks noChangeAspect="1"/>
            </p:cNvGraphicFramePr>
            <p:nvPr/>
          </p:nvGraphicFramePr>
          <p:xfrm>
            <a:off x="5063" y="3251"/>
            <a:ext cx="84" cy="156"/>
          </p:xfrm>
          <a:graphic>
            <a:graphicData uri="http://schemas.openxmlformats.org/presentationml/2006/ole">
              <mc:AlternateContent xmlns:mc="http://schemas.openxmlformats.org/markup-compatibility/2006">
                <mc:Choice xmlns:v="urn:schemas-microsoft-com:vml" Requires="v">
                  <p:oleObj spid="_x0000_s60945" name="公式" r:id="rId44" imgW="88560" imgH="164880" progId="Equation.3">
                    <p:embed/>
                  </p:oleObj>
                </mc:Choice>
                <mc:Fallback>
                  <p:oleObj name="公式" r:id="rId44" imgW="88560" imgH="164880" progId="Equation.3">
                    <p:embed/>
                    <p:pic>
                      <p:nvPicPr>
                        <p:cNvPr id="0" name=""/>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5063" y="3251"/>
                          <a:ext cx="84" cy="1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496" name="Object 208"/>
            <p:cNvGraphicFramePr>
              <a:graphicFrameLocks noChangeAspect="1"/>
            </p:cNvGraphicFramePr>
            <p:nvPr/>
          </p:nvGraphicFramePr>
          <p:xfrm>
            <a:off x="5063" y="3564"/>
            <a:ext cx="84" cy="156"/>
          </p:xfrm>
          <a:graphic>
            <a:graphicData uri="http://schemas.openxmlformats.org/presentationml/2006/ole">
              <mc:AlternateContent xmlns:mc="http://schemas.openxmlformats.org/markup-compatibility/2006">
                <mc:Choice xmlns:v="urn:schemas-microsoft-com:vml" Requires="v">
                  <p:oleObj spid="_x0000_s60946" name="公式" r:id="rId46" imgW="88560" imgH="164880" progId="Equation.3">
                    <p:embed/>
                  </p:oleObj>
                </mc:Choice>
                <mc:Fallback>
                  <p:oleObj name="公式" r:id="rId46" imgW="88560" imgH="164880" progId="Equation.3">
                    <p:embed/>
                    <p:pic>
                      <p:nvPicPr>
                        <p:cNvPr id="0" name=""/>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5063" y="3564"/>
                          <a:ext cx="84" cy="1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2497" name="Group 209"/>
          <p:cNvGrpSpPr>
            <a:grpSpLocks/>
          </p:cNvGrpSpPr>
          <p:nvPr/>
        </p:nvGrpSpPr>
        <p:grpSpPr bwMode="auto">
          <a:xfrm>
            <a:off x="2212975" y="5165725"/>
            <a:ext cx="933450" cy="1069975"/>
            <a:chOff x="1394" y="3254"/>
            <a:chExt cx="588" cy="674"/>
          </a:xfrm>
        </p:grpSpPr>
        <p:grpSp>
          <p:nvGrpSpPr>
            <p:cNvPr id="12498" name="Group 210"/>
            <p:cNvGrpSpPr>
              <a:grpSpLocks/>
            </p:cNvGrpSpPr>
            <p:nvPr/>
          </p:nvGrpSpPr>
          <p:grpSpPr bwMode="auto">
            <a:xfrm>
              <a:off x="1394" y="3384"/>
              <a:ext cx="210" cy="544"/>
              <a:chOff x="1394" y="3384"/>
              <a:chExt cx="210" cy="544"/>
            </a:xfrm>
          </p:grpSpPr>
          <p:graphicFrame>
            <p:nvGraphicFramePr>
              <p:cNvPr id="12499" name="Object 211"/>
              <p:cNvGraphicFramePr>
                <a:graphicFrameLocks noChangeAspect="1"/>
              </p:cNvGraphicFramePr>
              <p:nvPr/>
            </p:nvGraphicFramePr>
            <p:xfrm>
              <a:off x="1412" y="3384"/>
              <a:ext cx="192" cy="256"/>
            </p:xfrm>
            <a:graphic>
              <a:graphicData uri="http://schemas.openxmlformats.org/presentationml/2006/ole">
                <mc:AlternateContent xmlns:mc="http://schemas.openxmlformats.org/markup-compatibility/2006">
                  <mc:Choice xmlns:v="urn:schemas-microsoft-com:vml" Requires="v">
                    <p:oleObj spid="_x0000_s60947" name="公式" r:id="rId48" imgW="152280" imgH="203040" progId="Equation.3">
                      <p:embed/>
                    </p:oleObj>
                  </mc:Choice>
                  <mc:Fallback>
                    <p:oleObj name="公式" r:id="rId48" imgW="152280" imgH="203040" progId="Equation.3">
                      <p:embed/>
                      <p:pic>
                        <p:nvPicPr>
                          <p:cNvPr id="0" name=""/>
                          <p:cNvPicPr>
                            <a:picLocks noChangeAspect="1"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1412" y="3384"/>
                            <a:ext cx="192"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500" name="Object 212"/>
              <p:cNvGraphicFramePr>
                <a:graphicFrameLocks noChangeAspect="1"/>
              </p:cNvGraphicFramePr>
              <p:nvPr/>
            </p:nvGraphicFramePr>
            <p:xfrm>
              <a:off x="1394" y="3720"/>
              <a:ext cx="192" cy="208"/>
            </p:xfrm>
            <a:graphic>
              <a:graphicData uri="http://schemas.openxmlformats.org/presentationml/2006/ole">
                <mc:AlternateContent xmlns:mc="http://schemas.openxmlformats.org/markup-compatibility/2006">
                  <mc:Choice xmlns:v="urn:schemas-microsoft-com:vml" Requires="v">
                    <p:oleObj spid="_x0000_s60948" name="公式" r:id="rId50" imgW="152280" imgH="164880" progId="Equation.3">
                      <p:embed/>
                    </p:oleObj>
                  </mc:Choice>
                  <mc:Fallback>
                    <p:oleObj name="公式" r:id="rId50" imgW="152280" imgH="164880" progId="Equation.3">
                      <p:embed/>
                      <p:pic>
                        <p:nvPicPr>
                          <p:cNvPr id="0" name=""/>
                          <p:cNvPicPr>
                            <a:picLocks noChangeAspect="1" noChangeArrowheads="1"/>
                          </p:cNvPicPr>
                          <p:nvPr/>
                        </p:nvPicPr>
                        <p:blipFill>
                          <a:blip r:embed="rId51">
                            <a:extLst>
                              <a:ext uri="{28A0092B-C50C-407E-A947-70E740481C1C}">
                                <a14:useLocalDpi xmlns:a14="http://schemas.microsoft.com/office/drawing/2010/main" val="0"/>
                              </a:ext>
                            </a:extLst>
                          </a:blip>
                          <a:srcRect/>
                          <a:stretch>
                            <a:fillRect/>
                          </a:stretch>
                        </p:blipFill>
                        <p:spPr bwMode="auto">
                          <a:xfrm>
                            <a:off x="1394" y="3720"/>
                            <a:ext cx="192"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2501" name="Line 213"/>
            <p:cNvSpPr>
              <a:spLocks noChangeShapeType="1"/>
            </p:cNvSpPr>
            <p:nvPr/>
          </p:nvSpPr>
          <p:spPr bwMode="auto">
            <a:xfrm>
              <a:off x="1664" y="3842"/>
              <a:ext cx="318" cy="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02" name="Line 214"/>
            <p:cNvSpPr>
              <a:spLocks noChangeShapeType="1"/>
            </p:cNvSpPr>
            <p:nvPr/>
          </p:nvSpPr>
          <p:spPr bwMode="auto">
            <a:xfrm>
              <a:off x="1664" y="3525"/>
              <a:ext cx="318"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2503" name="Object 215"/>
            <p:cNvGraphicFramePr>
              <a:graphicFrameLocks noChangeAspect="1"/>
            </p:cNvGraphicFramePr>
            <p:nvPr/>
          </p:nvGraphicFramePr>
          <p:xfrm>
            <a:off x="1754" y="3254"/>
            <a:ext cx="120" cy="168"/>
          </p:xfrm>
          <a:graphic>
            <a:graphicData uri="http://schemas.openxmlformats.org/presentationml/2006/ole">
              <mc:AlternateContent xmlns:mc="http://schemas.openxmlformats.org/markup-compatibility/2006">
                <mc:Choice xmlns:v="urn:schemas-microsoft-com:vml" Requires="v">
                  <p:oleObj spid="_x0000_s60949" name="公式" r:id="rId52" imgW="126720" imgH="177480" progId="Equation.3">
                    <p:embed/>
                  </p:oleObj>
                </mc:Choice>
                <mc:Fallback>
                  <p:oleObj name="公式" r:id="rId52" imgW="126720" imgH="177480" progId="Equation.3">
                    <p:embed/>
                    <p:pic>
                      <p:nvPicPr>
                        <p:cNvPr id="0" name=""/>
                        <p:cNvPicPr>
                          <a:picLocks noChangeAspect="1" noChangeArrowheads="1"/>
                        </p:cNvPicPr>
                        <p:nvPr/>
                      </p:nvPicPr>
                      <p:blipFill>
                        <a:blip r:embed="rId53">
                          <a:extLst>
                            <a:ext uri="{28A0092B-C50C-407E-A947-70E740481C1C}">
                              <a14:useLocalDpi xmlns:a14="http://schemas.microsoft.com/office/drawing/2010/main" val="0"/>
                            </a:ext>
                          </a:extLst>
                        </a:blip>
                        <a:srcRect/>
                        <a:stretch>
                          <a:fillRect/>
                        </a:stretch>
                      </p:blipFill>
                      <p:spPr bwMode="auto">
                        <a:xfrm>
                          <a:off x="1754" y="3254"/>
                          <a:ext cx="120" cy="1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504" name="Object 216"/>
            <p:cNvGraphicFramePr>
              <a:graphicFrameLocks noChangeAspect="1"/>
            </p:cNvGraphicFramePr>
            <p:nvPr/>
          </p:nvGraphicFramePr>
          <p:xfrm>
            <a:off x="1755" y="3562"/>
            <a:ext cx="120" cy="168"/>
          </p:xfrm>
          <a:graphic>
            <a:graphicData uri="http://schemas.openxmlformats.org/presentationml/2006/ole">
              <mc:AlternateContent xmlns:mc="http://schemas.openxmlformats.org/markup-compatibility/2006">
                <mc:Choice xmlns:v="urn:schemas-microsoft-com:vml" Requires="v">
                  <p:oleObj spid="_x0000_s60950" name="公式" r:id="rId54" imgW="126720" imgH="177480" progId="Equation.3">
                    <p:embed/>
                  </p:oleObj>
                </mc:Choice>
                <mc:Fallback>
                  <p:oleObj name="公式" r:id="rId54" imgW="126720" imgH="177480" progId="Equation.3">
                    <p:embed/>
                    <p:pic>
                      <p:nvPicPr>
                        <p:cNvPr id="0" name=""/>
                        <p:cNvPicPr>
                          <a:picLocks noChangeAspect="1" noChangeArrowheads="1"/>
                        </p:cNvPicPr>
                        <p:nvPr/>
                      </p:nvPicPr>
                      <p:blipFill>
                        <a:blip r:embed="rId55">
                          <a:extLst>
                            <a:ext uri="{28A0092B-C50C-407E-A947-70E740481C1C}">
                              <a14:useLocalDpi xmlns:a14="http://schemas.microsoft.com/office/drawing/2010/main" val="0"/>
                            </a:ext>
                          </a:extLst>
                        </a:blip>
                        <a:srcRect/>
                        <a:stretch>
                          <a:fillRect/>
                        </a:stretch>
                      </p:blipFill>
                      <p:spPr bwMode="auto">
                        <a:xfrm>
                          <a:off x="1755" y="3562"/>
                          <a:ext cx="120" cy="1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2505" name="Group 217"/>
          <p:cNvGrpSpPr>
            <a:grpSpLocks/>
          </p:cNvGrpSpPr>
          <p:nvPr/>
        </p:nvGrpSpPr>
        <p:grpSpPr bwMode="auto">
          <a:xfrm>
            <a:off x="3146425" y="5162550"/>
            <a:ext cx="668338" cy="936625"/>
            <a:chOff x="1982" y="3252"/>
            <a:chExt cx="421" cy="590"/>
          </a:xfrm>
        </p:grpSpPr>
        <p:sp>
          <p:nvSpPr>
            <p:cNvPr id="12506" name="Line 218"/>
            <p:cNvSpPr>
              <a:spLocks noChangeShapeType="1"/>
            </p:cNvSpPr>
            <p:nvPr/>
          </p:nvSpPr>
          <p:spPr bwMode="auto">
            <a:xfrm>
              <a:off x="1982" y="3842"/>
              <a:ext cx="421" cy="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07" name="Line 219"/>
            <p:cNvSpPr>
              <a:spLocks noChangeShapeType="1"/>
            </p:cNvSpPr>
            <p:nvPr/>
          </p:nvSpPr>
          <p:spPr bwMode="auto">
            <a:xfrm>
              <a:off x="1982" y="3525"/>
              <a:ext cx="421"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2508" name="Object 220"/>
            <p:cNvGraphicFramePr>
              <a:graphicFrameLocks noChangeAspect="1"/>
            </p:cNvGraphicFramePr>
            <p:nvPr/>
          </p:nvGraphicFramePr>
          <p:xfrm>
            <a:off x="2131" y="3252"/>
            <a:ext cx="120" cy="168"/>
          </p:xfrm>
          <a:graphic>
            <a:graphicData uri="http://schemas.openxmlformats.org/presentationml/2006/ole">
              <mc:AlternateContent xmlns:mc="http://schemas.openxmlformats.org/markup-compatibility/2006">
                <mc:Choice xmlns:v="urn:schemas-microsoft-com:vml" Requires="v">
                  <p:oleObj spid="_x0000_s60951" name="公式" r:id="rId56" imgW="126720" imgH="177480" progId="Equation.3">
                    <p:embed/>
                  </p:oleObj>
                </mc:Choice>
                <mc:Fallback>
                  <p:oleObj name="公式" r:id="rId56" imgW="126720" imgH="177480" progId="Equation.3">
                    <p:embed/>
                    <p:pic>
                      <p:nvPicPr>
                        <p:cNvPr id="0" name=""/>
                        <p:cNvPicPr>
                          <a:picLocks noChangeAspect="1" noChangeArrowheads="1"/>
                        </p:cNvPicPr>
                        <p:nvPr/>
                      </p:nvPicPr>
                      <p:blipFill>
                        <a:blip r:embed="rId57">
                          <a:extLst>
                            <a:ext uri="{28A0092B-C50C-407E-A947-70E740481C1C}">
                              <a14:useLocalDpi xmlns:a14="http://schemas.microsoft.com/office/drawing/2010/main" val="0"/>
                            </a:ext>
                          </a:extLst>
                        </a:blip>
                        <a:srcRect/>
                        <a:stretch>
                          <a:fillRect/>
                        </a:stretch>
                      </p:blipFill>
                      <p:spPr bwMode="auto">
                        <a:xfrm>
                          <a:off x="2131" y="3252"/>
                          <a:ext cx="120" cy="1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509" name="Object 221"/>
            <p:cNvGraphicFramePr>
              <a:graphicFrameLocks noChangeAspect="1"/>
            </p:cNvGraphicFramePr>
            <p:nvPr/>
          </p:nvGraphicFramePr>
          <p:xfrm>
            <a:off x="2133" y="3564"/>
            <a:ext cx="120" cy="168"/>
          </p:xfrm>
          <a:graphic>
            <a:graphicData uri="http://schemas.openxmlformats.org/presentationml/2006/ole">
              <mc:AlternateContent xmlns:mc="http://schemas.openxmlformats.org/markup-compatibility/2006">
                <mc:Choice xmlns:v="urn:schemas-microsoft-com:vml" Requires="v">
                  <p:oleObj spid="_x0000_s60952" name="公式" r:id="rId58" imgW="126720" imgH="177480" progId="Equation.3">
                    <p:embed/>
                  </p:oleObj>
                </mc:Choice>
                <mc:Fallback>
                  <p:oleObj name="公式" r:id="rId58" imgW="126720" imgH="177480" progId="Equation.3">
                    <p:embed/>
                    <p:pic>
                      <p:nvPicPr>
                        <p:cNvPr id="0" name=""/>
                        <p:cNvPicPr>
                          <a:picLocks noChangeAspect="1" noChangeArrowheads="1"/>
                        </p:cNvPicPr>
                        <p:nvPr/>
                      </p:nvPicPr>
                      <p:blipFill>
                        <a:blip r:embed="rId59">
                          <a:extLst>
                            <a:ext uri="{28A0092B-C50C-407E-A947-70E740481C1C}">
                              <a14:useLocalDpi xmlns:a14="http://schemas.microsoft.com/office/drawing/2010/main" val="0"/>
                            </a:ext>
                          </a:extLst>
                        </a:blip>
                        <a:srcRect/>
                        <a:stretch>
                          <a:fillRect/>
                        </a:stretch>
                      </p:blipFill>
                      <p:spPr bwMode="auto">
                        <a:xfrm>
                          <a:off x="2133" y="3564"/>
                          <a:ext cx="120" cy="1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2510" name="Group 222"/>
          <p:cNvGrpSpPr>
            <a:grpSpLocks/>
          </p:cNvGrpSpPr>
          <p:nvPr/>
        </p:nvGrpSpPr>
        <p:grpSpPr bwMode="auto">
          <a:xfrm>
            <a:off x="4483100" y="5165725"/>
            <a:ext cx="665163" cy="933450"/>
            <a:chOff x="2824" y="3254"/>
            <a:chExt cx="419" cy="588"/>
          </a:xfrm>
        </p:grpSpPr>
        <p:sp>
          <p:nvSpPr>
            <p:cNvPr id="12511" name="Line 223"/>
            <p:cNvSpPr>
              <a:spLocks noChangeShapeType="1"/>
            </p:cNvSpPr>
            <p:nvPr/>
          </p:nvSpPr>
          <p:spPr bwMode="auto">
            <a:xfrm>
              <a:off x="2824" y="3420"/>
              <a:ext cx="0" cy="105"/>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12" name="Line 224"/>
            <p:cNvSpPr>
              <a:spLocks noChangeShapeType="1"/>
            </p:cNvSpPr>
            <p:nvPr/>
          </p:nvSpPr>
          <p:spPr bwMode="auto">
            <a:xfrm>
              <a:off x="2824" y="3525"/>
              <a:ext cx="419"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13" name="Line 225"/>
            <p:cNvSpPr>
              <a:spLocks noChangeShapeType="1"/>
            </p:cNvSpPr>
            <p:nvPr/>
          </p:nvSpPr>
          <p:spPr bwMode="auto">
            <a:xfrm>
              <a:off x="2824" y="3738"/>
              <a:ext cx="0" cy="104"/>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14" name="Line 226"/>
            <p:cNvSpPr>
              <a:spLocks noChangeShapeType="1"/>
            </p:cNvSpPr>
            <p:nvPr/>
          </p:nvSpPr>
          <p:spPr bwMode="auto">
            <a:xfrm>
              <a:off x="2824" y="3842"/>
              <a:ext cx="419" cy="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2515" name="Object 227"/>
            <p:cNvGraphicFramePr>
              <a:graphicFrameLocks noChangeAspect="1"/>
            </p:cNvGraphicFramePr>
            <p:nvPr/>
          </p:nvGraphicFramePr>
          <p:xfrm>
            <a:off x="2964" y="3254"/>
            <a:ext cx="120" cy="168"/>
          </p:xfrm>
          <a:graphic>
            <a:graphicData uri="http://schemas.openxmlformats.org/presentationml/2006/ole">
              <mc:AlternateContent xmlns:mc="http://schemas.openxmlformats.org/markup-compatibility/2006">
                <mc:Choice xmlns:v="urn:schemas-microsoft-com:vml" Requires="v">
                  <p:oleObj spid="_x0000_s60953" name="公式" r:id="rId60" imgW="126720" imgH="177480" progId="Equation.3">
                    <p:embed/>
                  </p:oleObj>
                </mc:Choice>
                <mc:Fallback>
                  <p:oleObj name="公式" r:id="rId60" imgW="126720" imgH="177480" progId="Equation.3">
                    <p:embed/>
                    <p:pic>
                      <p:nvPicPr>
                        <p:cNvPr id="0" name=""/>
                        <p:cNvPicPr>
                          <a:picLocks noChangeAspect="1" noChangeArrowheads="1"/>
                        </p:cNvPicPr>
                        <p:nvPr/>
                      </p:nvPicPr>
                      <p:blipFill>
                        <a:blip r:embed="rId61">
                          <a:extLst>
                            <a:ext uri="{28A0092B-C50C-407E-A947-70E740481C1C}">
                              <a14:useLocalDpi xmlns:a14="http://schemas.microsoft.com/office/drawing/2010/main" val="0"/>
                            </a:ext>
                          </a:extLst>
                        </a:blip>
                        <a:srcRect/>
                        <a:stretch>
                          <a:fillRect/>
                        </a:stretch>
                      </p:blipFill>
                      <p:spPr bwMode="auto">
                        <a:xfrm>
                          <a:off x="2964" y="3254"/>
                          <a:ext cx="120" cy="1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516" name="Object 228"/>
            <p:cNvGraphicFramePr>
              <a:graphicFrameLocks noChangeAspect="1"/>
            </p:cNvGraphicFramePr>
            <p:nvPr/>
          </p:nvGraphicFramePr>
          <p:xfrm>
            <a:off x="2964" y="3564"/>
            <a:ext cx="120" cy="168"/>
          </p:xfrm>
          <a:graphic>
            <a:graphicData uri="http://schemas.openxmlformats.org/presentationml/2006/ole">
              <mc:AlternateContent xmlns:mc="http://schemas.openxmlformats.org/markup-compatibility/2006">
                <mc:Choice xmlns:v="urn:schemas-microsoft-com:vml" Requires="v">
                  <p:oleObj spid="_x0000_s60954" name="公式" r:id="rId62" imgW="126720" imgH="177480" progId="Equation.3">
                    <p:embed/>
                  </p:oleObj>
                </mc:Choice>
                <mc:Fallback>
                  <p:oleObj name="公式" r:id="rId62" imgW="126720" imgH="177480" progId="Equation.3">
                    <p:embed/>
                    <p:pic>
                      <p:nvPicPr>
                        <p:cNvPr id="0" name=""/>
                        <p:cNvPicPr>
                          <a:picLocks noChangeAspect="1" noChangeArrowheads="1"/>
                        </p:cNvPicPr>
                        <p:nvPr/>
                      </p:nvPicPr>
                      <p:blipFill>
                        <a:blip r:embed="rId63">
                          <a:extLst>
                            <a:ext uri="{28A0092B-C50C-407E-A947-70E740481C1C}">
                              <a14:useLocalDpi xmlns:a14="http://schemas.microsoft.com/office/drawing/2010/main" val="0"/>
                            </a:ext>
                          </a:extLst>
                        </a:blip>
                        <a:srcRect/>
                        <a:stretch>
                          <a:fillRect/>
                        </a:stretch>
                      </p:blipFill>
                      <p:spPr bwMode="auto">
                        <a:xfrm>
                          <a:off x="2964" y="3564"/>
                          <a:ext cx="120" cy="1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2517" name="Group 229"/>
          <p:cNvGrpSpPr>
            <a:grpSpLocks/>
          </p:cNvGrpSpPr>
          <p:nvPr/>
        </p:nvGrpSpPr>
        <p:grpSpPr bwMode="auto">
          <a:xfrm>
            <a:off x="5148263" y="5165725"/>
            <a:ext cx="668337" cy="933450"/>
            <a:chOff x="3243" y="3254"/>
            <a:chExt cx="421" cy="588"/>
          </a:xfrm>
        </p:grpSpPr>
        <p:sp>
          <p:nvSpPr>
            <p:cNvPr id="12518" name="Line 230"/>
            <p:cNvSpPr>
              <a:spLocks noChangeShapeType="1"/>
            </p:cNvSpPr>
            <p:nvPr/>
          </p:nvSpPr>
          <p:spPr bwMode="auto">
            <a:xfrm>
              <a:off x="3243" y="3525"/>
              <a:ext cx="421"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19" name="Line 231"/>
            <p:cNvSpPr>
              <a:spLocks noChangeShapeType="1"/>
            </p:cNvSpPr>
            <p:nvPr/>
          </p:nvSpPr>
          <p:spPr bwMode="auto">
            <a:xfrm>
              <a:off x="3243" y="3842"/>
              <a:ext cx="421" cy="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2520" name="Object 232"/>
            <p:cNvGraphicFramePr>
              <a:graphicFrameLocks noChangeAspect="1"/>
            </p:cNvGraphicFramePr>
            <p:nvPr/>
          </p:nvGraphicFramePr>
          <p:xfrm>
            <a:off x="3383" y="3254"/>
            <a:ext cx="120" cy="168"/>
          </p:xfrm>
          <a:graphic>
            <a:graphicData uri="http://schemas.openxmlformats.org/presentationml/2006/ole">
              <mc:AlternateContent xmlns:mc="http://schemas.openxmlformats.org/markup-compatibility/2006">
                <mc:Choice xmlns:v="urn:schemas-microsoft-com:vml" Requires="v">
                  <p:oleObj spid="_x0000_s60955" name="公式" r:id="rId64" imgW="126720" imgH="177480" progId="Equation.3">
                    <p:embed/>
                  </p:oleObj>
                </mc:Choice>
                <mc:Fallback>
                  <p:oleObj name="公式" r:id="rId64" imgW="126720" imgH="177480" progId="Equation.3">
                    <p:embed/>
                    <p:pic>
                      <p:nvPicPr>
                        <p:cNvPr id="0" name=""/>
                        <p:cNvPicPr>
                          <a:picLocks noChangeAspect="1" noChangeArrowheads="1"/>
                        </p:cNvPicPr>
                        <p:nvPr/>
                      </p:nvPicPr>
                      <p:blipFill>
                        <a:blip r:embed="rId65">
                          <a:extLst>
                            <a:ext uri="{28A0092B-C50C-407E-A947-70E740481C1C}">
                              <a14:useLocalDpi xmlns:a14="http://schemas.microsoft.com/office/drawing/2010/main" val="0"/>
                            </a:ext>
                          </a:extLst>
                        </a:blip>
                        <a:srcRect/>
                        <a:stretch>
                          <a:fillRect/>
                        </a:stretch>
                      </p:blipFill>
                      <p:spPr bwMode="auto">
                        <a:xfrm>
                          <a:off x="3383" y="3254"/>
                          <a:ext cx="120" cy="1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521" name="Object 233"/>
            <p:cNvGraphicFramePr>
              <a:graphicFrameLocks noChangeAspect="1"/>
            </p:cNvGraphicFramePr>
            <p:nvPr/>
          </p:nvGraphicFramePr>
          <p:xfrm>
            <a:off x="3383" y="3561"/>
            <a:ext cx="120" cy="168"/>
          </p:xfrm>
          <a:graphic>
            <a:graphicData uri="http://schemas.openxmlformats.org/presentationml/2006/ole">
              <mc:AlternateContent xmlns:mc="http://schemas.openxmlformats.org/markup-compatibility/2006">
                <mc:Choice xmlns:v="urn:schemas-microsoft-com:vml" Requires="v">
                  <p:oleObj spid="_x0000_s60956" name="公式" r:id="rId66" imgW="126720" imgH="177480" progId="Equation.3">
                    <p:embed/>
                  </p:oleObj>
                </mc:Choice>
                <mc:Fallback>
                  <p:oleObj name="公式" r:id="rId66" imgW="126720" imgH="177480" progId="Equation.3">
                    <p:embed/>
                    <p:pic>
                      <p:nvPicPr>
                        <p:cNvPr id="0" name=""/>
                        <p:cNvPicPr>
                          <a:picLocks noChangeAspect="1" noChangeArrowheads="1"/>
                        </p:cNvPicPr>
                        <p:nvPr/>
                      </p:nvPicPr>
                      <p:blipFill>
                        <a:blip r:embed="rId67">
                          <a:extLst>
                            <a:ext uri="{28A0092B-C50C-407E-A947-70E740481C1C}">
                              <a14:useLocalDpi xmlns:a14="http://schemas.microsoft.com/office/drawing/2010/main" val="0"/>
                            </a:ext>
                          </a:extLst>
                        </a:blip>
                        <a:srcRect/>
                        <a:stretch>
                          <a:fillRect/>
                        </a:stretch>
                      </p:blipFill>
                      <p:spPr bwMode="auto">
                        <a:xfrm>
                          <a:off x="3383" y="3561"/>
                          <a:ext cx="120" cy="1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2522" name="Group 234"/>
          <p:cNvGrpSpPr>
            <a:grpSpLocks/>
          </p:cNvGrpSpPr>
          <p:nvPr/>
        </p:nvGrpSpPr>
        <p:grpSpPr bwMode="auto">
          <a:xfrm>
            <a:off x="6481763" y="5165725"/>
            <a:ext cx="668337" cy="933450"/>
            <a:chOff x="4083" y="3254"/>
            <a:chExt cx="421" cy="588"/>
          </a:xfrm>
        </p:grpSpPr>
        <p:sp>
          <p:nvSpPr>
            <p:cNvPr id="12523" name="Line 235"/>
            <p:cNvSpPr>
              <a:spLocks noChangeShapeType="1"/>
            </p:cNvSpPr>
            <p:nvPr/>
          </p:nvSpPr>
          <p:spPr bwMode="auto">
            <a:xfrm>
              <a:off x="4083" y="3420"/>
              <a:ext cx="0" cy="105"/>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24" name="Line 236"/>
            <p:cNvSpPr>
              <a:spLocks noChangeShapeType="1"/>
            </p:cNvSpPr>
            <p:nvPr/>
          </p:nvSpPr>
          <p:spPr bwMode="auto">
            <a:xfrm>
              <a:off x="4083" y="3525"/>
              <a:ext cx="421"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25" name="Line 237"/>
            <p:cNvSpPr>
              <a:spLocks noChangeShapeType="1"/>
            </p:cNvSpPr>
            <p:nvPr/>
          </p:nvSpPr>
          <p:spPr bwMode="auto">
            <a:xfrm>
              <a:off x="4083" y="3738"/>
              <a:ext cx="0" cy="104"/>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26" name="Line 238"/>
            <p:cNvSpPr>
              <a:spLocks noChangeShapeType="1"/>
            </p:cNvSpPr>
            <p:nvPr/>
          </p:nvSpPr>
          <p:spPr bwMode="auto">
            <a:xfrm>
              <a:off x="4083" y="3842"/>
              <a:ext cx="421" cy="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2527" name="Object 239"/>
            <p:cNvGraphicFramePr>
              <a:graphicFrameLocks noChangeAspect="1"/>
            </p:cNvGraphicFramePr>
            <p:nvPr/>
          </p:nvGraphicFramePr>
          <p:xfrm>
            <a:off x="4225" y="3254"/>
            <a:ext cx="120" cy="168"/>
          </p:xfrm>
          <a:graphic>
            <a:graphicData uri="http://schemas.openxmlformats.org/presentationml/2006/ole">
              <mc:AlternateContent xmlns:mc="http://schemas.openxmlformats.org/markup-compatibility/2006">
                <mc:Choice xmlns:v="urn:schemas-microsoft-com:vml" Requires="v">
                  <p:oleObj spid="_x0000_s60957" name="公式" r:id="rId68" imgW="126720" imgH="177480" progId="Equation.3">
                    <p:embed/>
                  </p:oleObj>
                </mc:Choice>
                <mc:Fallback>
                  <p:oleObj name="公式" r:id="rId68" imgW="126720" imgH="177480" progId="Equation.3">
                    <p:embed/>
                    <p:pic>
                      <p:nvPicPr>
                        <p:cNvPr id="0" name=""/>
                        <p:cNvPicPr>
                          <a:picLocks noChangeAspect="1" noChangeArrowheads="1"/>
                        </p:cNvPicPr>
                        <p:nvPr/>
                      </p:nvPicPr>
                      <p:blipFill>
                        <a:blip r:embed="rId69">
                          <a:extLst>
                            <a:ext uri="{28A0092B-C50C-407E-A947-70E740481C1C}">
                              <a14:useLocalDpi xmlns:a14="http://schemas.microsoft.com/office/drawing/2010/main" val="0"/>
                            </a:ext>
                          </a:extLst>
                        </a:blip>
                        <a:srcRect/>
                        <a:stretch>
                          <a:fillRect/>
                        </a:stretch>
                      </p:blipFill>
                      <p:spPr bwMode="auto">
                        <a:xfrm>
                          <a:off x="4225" y="3254"/>
                          <a:ext cx="120" cy="1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528" name="Object 240"/>
            <p:cNvGraphicFramePr>
              <a:graphicFrameLocks noChangeAspect="1"/>
            </p:cNvGraphicFramePr>
            <p:nvPr/>
          </p:nvGraphicFramePr>
          <p:xfrm>
            <a:off x="4226" y="3561"/>
            <a:ext cx="120" cy="168"/>
          </p:xfrm>
          <a:graphic>
            <a:graphicData uri="http://schemas.openxmlformats.org/presentationml/2006/ole">
              <mc:AlternateContent xmlns:mc="http://schemas.openxmlformats.org/markup-compatibility/2006">
                <mc:Choice xmlns:v="urn:schemas-microsoft-com:vml" Requires="v">
                  <p:oleObj spid="_x0000_s60958" name="公式" r:id="rId70" imgW="126720" imgH="177480" progId="Equation.3">
                    <p:embed/>
                  </p:oleObj>
                </mc:Choice>
                <mc:Fallback>
                  <p:oleObj name="公式" r:id="rId70" imgW="126720" imgH="177480" progId="Equation.3">
                    <p:embed/>
                    <p:pic>
                      <p:nvPicPr>
                        <p:cNvPr id="0" name=""/>
                        <p:cNvPicPr>
                          <a:picLocks noChangeAspect="1" noChangeArrowheads="1"/>
                        </p:cNvPicPr>
                        <p:nvPr/>
                      </p:nvPicPr>
                      <p:blipFill>
                        <a:blip r:embed="rId71">
                          <a:extLst>
                            <a:ext uri="{28A0092B-C50C-407E-A947-70E740481C1C}">
                              <a14:useLocalDpi xmlns:a14="http://schemas.microsoft.com/office/drawing/2010/main" val="0"/>
                            </a:ext>
                          </a:extLst>
                        </a:blip>
                        <a:srcRect/>
                        <a:stretch>
                          <a:fillRect/>
                        </a:stretch>
                      </p:blipFill>
                      <p:spPr bwMode="auto">
                        <a:xfrm>
                          <a:off x="4226" y="3561"/>
                          <a:ext cx="120" cy="1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2529" name="Group 241"/>
          <p:cNvGrpSpPr>
            <a:grpSpLocks/>
          </p:cNvGrpSpPr>
          <p:nvPr/>
        </p:nvGrpSpPr>
        <p:grpSpPr bwMode="auto">
          <a:xfrm>
            <a:off x="7150100" y="5167313"/>
            <a:ext cx="665163" cy="931862"/>
            <a:chOff x="4504" y="3255"/>
            <a:chExt cx="419" cy="587"/>
          </a:xfrm>
        </p:grpSpPr>
        <p:sp>
          <p:nvSpPr>
            <p:cNvPr id="12530" name="Line 242"/>
            <p:cNvSpPr>
              <a:spLocks noChangeShapeType="1"/>
            </p:cNvSpPr>
            <p:nvPr/>
          </p:nvSpPr>
          <p:spPr bwMode="auto">
            <a:xfrm flipV="1">
              <a:off x="4504" y="3420"/>
              <a:ext cx="0" cy="105"/>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31" name="Line 243"/>
            <p:cNvSpPr>
              <a:spLocks noChangeShapeType="1"/>
            </p:cNvSpPr>
            <p:nvPr/>
          </p:nvSpPr>
          <p:spPr bwMode="auto">
            <a:xfrm>
              <a:off x="4504" y="3420"/>
              <a:ext cx="419"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32" name="Line 244"/>
            <p:cNvSpPr>
              <a:spLocks noChangeShapeType="1"/>
            </p:cNvSpPr>
            <p:nvPr/>
          </p:nvSpPr>
          <p:spPr bwMode="auto">
            <a:xfrm>
              <a:off x="4504" y="3842"/>
              <a:ext cx="419" cy="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2533" name="Object 245"/>
            <p:cNvGraphicFramePr>
              <a:graphicFrameLocks noChangeAspect="1"/>
            </p:cNvGraphicFramePr>
            <p:nvPr/>
          </p:nvGraphicFramePr>
          <p:xfrm>
            <a:off x="4642" y="3255"/>
            <a:ext cx="84" cy="156"/>
          </p:xfrm>
          <a:graphic>
            <a:graphicData uri="http://schemas.openxmlformats.org/presentationml/2006/ole">
              <mc:AlternateContent xmlns:mc="http://schemas.openxmlformats.org/markup-compatibility/2006">
                <mc:Choice xmlns:v="urn:schemas-microsoft-com:vml" Requires="v">
                  <p:oleObj spid="_x0000_s60959" name="公式" r:id="rId72" imgW="88560" imgH="164880" progId="Equation.3">
                    <p:embed/>
                  </p:oleObj>
                </mc:Choice>
                <mc:Fallback>
                  <p:oleObj name="公式" r:id="rId72" imgW="88560" imgH="164880" progId="Equation.3">
                    <p:embed/>
                    <p:pic>
                      <p:nvPicPr>
                        <p:cNvPr id="0" name=""/>
                        <p:cNvPicPr>
                          <a:picLocks noChangeAspect="1" noChangeArrowheads="1"/>
                        </p:cNvPicPr>
                        <p:nvPr/>
                      </p:nvPicPr>
                      <p:blipFill>
                        <a:blip r:embed="rId73">
                          <a:extLst>
                            <a:ext uri="{28A0092B-C50C-407E-A947-70E740481C1C}">
                              <a14:useLocalDpi xmlns:a14="http://schemas.microsoft.com/office/drawing/2010/main" val="0"/>
                            </a:ext>
                          </a:extLst>
                        </a:blip>
                        <a:srcRect/>
                        <a:stretch>
                          <a:fillRect/>
                        </a:stretch>
                      </p:blipFill>
                      <p:spPr bwMode="auto">
                        <a:xfrm>
                          <a:off x="4642" y="3255"/>
                          <a:ext cx="84" cy="1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534" name="Object 246"/>
            <p:cNvGraphicFramePr>
              <a:graphicFrameLocks noChangeAspect="1"/>
            </p:cNvGraphicFramePr>
            <p:nvPr/>
          </p:nvGraphicFramePr>
          <p:xfrm>
            <a:off x="4642" y="3564"/>
            <a:ext cx="120" cy="168"/>
          </p:xfrm>
          <a:graphic>
            <a:graphicData uri="http://schemas.openxmlformats.org/presentationml/2006/ole">
              <mc:AlternateContent xmlns:mc="http://schemas.openxmlformats.org/markup-compatibility/2006">
                <mc:Choice xmlns:v="urn:schemas-microsoft-com:vml" Requires="v">
                  <p:oleObj spid="_x0000_s60960" name="公式" r:id="rId74" imgW="126720" imgH="177480" progId="Equation.3">
                    <p:embed/>
                  </p:oleObj>
                </mc:Choice>
                <mc:Fallback>
                  <p:oleObj name="公式" r:id="rId74" imgW="126720" imgH="177480" progId="Equation.3">
                    <p:embed/>
                    <p:pic>
                      <p:nvPicPr>
                        <p:cNvPr id="0" name=""/>
                        <p:cNvPicPr>
                          <a:picLocks noChangeAspect="1" noChangeArrowheads="1"/>
                        </p:cNvPicPr>
                        <p:nvPr/>
                      </p:nvPicPr>
                      <p:blipFill>
                        <a:blip r:embed="rId75">
                          <a:extLst>
                            <a:ext uri="{28A0092B-C50C-407E-A947-70E740481C1C}">
                              <a14:useLocalDpi xmlns:a14="http://schemas.microsoft.com/office/drawing/2010/main" val="0"/>
                            </a:ext>
                          </a:extLst>
                        </a:blip>
                        <a:srcRect/>
                        <a:stretch>
                          <a:fillRect/>
                        </a:stretch>
                      </p:blipFill>
                      <p:spPr bwMode="auto">
                        <a:xfrm>
                          <a:off x="4642" y="3564"/>
                          <a:ext cx="120" cy="1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2535" name="Group 247"/>
          <p:cNvGrpSpPr>
            <a:grpSpLocks/>
          </p:cNvGrpSpPr>
          <p:nvPr/>
        </p:nvGrpSpPr>
        <p:grpSpPr bwMode="auto">
          <a:xfrm>
            <a:off x="8483600" y="5165725"/>
            <a:ext cx="334963" cy="933450"/>
            <a:chOff x="5344" y="3254"/>
            <a:chExt cx="211" cy="588"/>
          </a:xfrm>
        </p:grpSpPr>
        <p:sp>
          <p:nvSpPr>
            <p:cNvPr id="12536" name="Line 248"/>
            <p:cNvSpPr>
              <a:spLocks noChangeShapeType="1"/>
            </p:cNvSpPr>
            <p:nvPr/>
          </p:nvSpPr>
          <p:spPr bwMode="auto">
            <a:xfrm>
              <a:off x="5344" y="3420"/>
              <a:ext cx="0" cy="105"/>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37" name="Line 249"/>
            <p:cNvSpPr>
              <a:spLocks noChangeShapeType="1"/>
            </p:cNvSpPr>
            <p:nvPr/>
          </p:nvSpPr>
          <p:spPr bwMode="auto">
            <a:xfrm>
              <a:off x="5344" y="3525"/>
              <a:ext cx="211"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38" name="Line 250"/>
            <p:cNvSpPr>
              <a:spLocks noChangeShapeType="1"/>
            </p:cNvSpPr>
            <p:nvPr/>
          </p:nvSpPr>
          <p:spPr bwMode="auto">
            <a:xfrm>
              <a:off x="5344" y="3738"/>
              <a:ext cx="0" cy="104"/>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39" name="Line 251"/>
            <p:cNvSpPr>
              <a:spLocks noChangeShapeType="1"/>
            </p:cNvSpPr>
            <p:nvPr/>
          </p:nvSpPr>
          <p:spPr bwMode="auto">
            <a:xfrm>
              <a:off x="5344" y="3842"/>
              <a:ext cx="211" cy="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2540" name="Object 252"/>
            <p:cNvGraphicFramePr>
              <a:graphicFrameLocks noChangeAspect="1"/>
            </p:cNvGraphicFramePr>
            <p:nvPr/>
          </p:nvGraphicFramePr>
          <p:xfrm>
            <a:off x="5426" y="3254"/>
            <a:ext cx="120" cy="168"/>
          </p:xfrm>
          <a:graphic>
            <a:graphicData uri="http://schemas.openxmlformats.org/presentationml/2006/ole">
              <mc:AlternateContent xmlns:mc="http://schemas.openxmlformats.org/markup-compatibility/2006">
                <mc:Choice xmlns:v="urn:schemas-microsoft-com:vml" Requires="v">
                  <p:oleObj spid="_x0000_s60961" name="公式" r:id="rId76" imgW="126720" imgH="177480" progId="Equation.3">
                    <p:embed/>
                  </p:oleObj>
                </mc:Choice>
                <mc:Fallback>
                  <p:oleObj name="公式" r:id="rId76" imgW="126720" imgH="177480" progId="Equation.3">
                    <p:embed/>
                    <p:pic>
                      <p:nvPicPr>
                        <p:cNvPr id="0" name=""/>
                        <p:cNvPicPr>
                          <a:picLocks noChangeAspect="1" noChangeArrowheads="1"/>
                        </p:cNvPicPr>
                        <p:nvPr/>
                      </p:nvPicPr>
                      <p:blipFill>
                        <a:blip r:embed="rId77">
                          <a:extLst>
                            <a:ext uri="{28A0092B-C50C-407E-A947-70E740481C1C}">
                              <a14:useLocalDpi xmlns:a14="http://schemas.microsoft.com/office/drawing/2010/main" val="0"/>
                            </a:ext>
                          </a:extLst>
                        </a:blip>
                        <a:srcRect/>
                        <a:stretch>
                          <a:fillRect/>
                        </a:stretch>
                      </p:blipFill>
                      <p:spPr bwMode="auto">
                        <a:xfrm>
                          <a:off x="5426" y="3254"/>
                          <a:ext cx="120" cy="1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541" name="Object 253"/>
            <p:cNvGraphicFramePr>
              <a:graphicFrameLocks noChangeAspect="1"/>
            </p:cNvGraphicFramePr>
            <p:nvPr/>
          </p:nvGraphicFramePr>
          <p:xfrm>
            <a:off x="5426" y="3564"/>
            <a:ext cx="120" cy="168"/>
          </p:xfrm>
          <a:graphic>
            <a:graphicData uri="http://schemas.openxmlformats.org/presentationml/2006/ole">
              <mc:AlternateContent xmlns:mc="http://schemas.openxmlformats.org/markup-compatibility/2006">
                <mc:Choice xmlns:v="urn:schemas-microsoft-com:vml" Requires="v">
                  <p:oleObj spid="_x0000_s60962" name="公式" r:id="rId78" imgW="126720" imgH="177480" progId="Equation.3">
                    <p:embed/>
                  </p:oleObj>
                </mc:Choice>
                <mc:Fallback>
                  <p:oleObj name="公式" r:id="rId78" imgW="126720" imgH="177480" progId="Equation.3">
                    <p:embed/>
                    <p:pic>
                      <p:nvPicPr>
                        <p:cNvPr id="0" name=""/>
                        <p:cNvPicPr>
                          <a:picLocks noChangeAspect="1" noChangeArrowheads="1"/>
                        </p:cNvPicPr>
                        <p:nvPr/>
                      </p:nvPicPr>
                      <p:blipFill>
                        <a:blip r:embed="rId79">
                          <a:extLst>
                            <a:ext uri="{28A0092B-C50C-407E-A947-70E740481C1C}">
                              <a14:useLocalDpi xmlns:a14="http://schemas.microsoft.com/office/drawing/2010/main" val="0"/>
                            </a:ext>
                          </a:extLst>
                        </a:blip>
                        <a:srcRect/>
                        <a:stretch>
                          <a:fillRect/>
                        </a:stretch>
                      </p:blipFill>
                      <p:spPr bwMode="auto">
                        <a:xfrm>
                          <a:off x="5426" y="3564"/>
                          <a:ext cx="120" cy="1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84" name="标题 1"/>
          <p:cNvSpPr>
            <a:spLocks noGrp="1"/>
          </p:cNvSpPr>
          <p:nvPr>
            <p:ph type="title"/>
          </p:nvPr>
        </p:nvSpPr>
        <p:spPr>
          <a:xfrm>
            <a:off x="457200" y="188640"/>
            <a:ext cx="8229600" cy="561975"/>
          </a:xfrm>
        </p:spPr>
        <p:txBody>
          <a:bodyPr/>
          <a:lstStyle/>
          <a:p>
            <a:r>
              <a:rPr lang="en-US" altLang="zh-CN" sz="2800" dirty="0"/>
              <a:t>4</a:t>
            </a:r>
            <a:r>
              <a:rPr lang="zh-CN" altLang="en-US" sz="2800" dirty="0"/>
              <a:t>、功能描述（由状态转换图作响应序列）</a:t>
            </a:r>
          </a:p>
        </p:txBody>
      </p:sp>
    </p:spTree>
    <p:extLst>
      <p:ext uri="{BB962C8B-B14F-4D97-AF65-F5344CB8AC3E}">
        <p14:creationId xmlns:p14="http://schemas.microsoft.com/office/powerpoint/2010/main" val="131599597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318"/>
                                        </p:tgtEl>
                                        <p:attrNameLst>
                                          <p:attrName>style.visibility</p:attrName>
                                        </p:attrNameLst>
                                      </p:cBhvr>
                                      <p:to>
                                        <p:strVal val="visible"/>
                                      </p:to>
                                    </p:set>
                                    <p:animEffect transition="in" filter="fade">
                                      <p:cBhvr>
                                        <p:cTn id="7" dur="1000"/>
                                        <p:tgtEl>
                                          <p:spTgt spid="12318"/>
                                        </p:tgtEl>
                                      </p:cBhvr>
                                    </p:animEffect>
                                    <p:anim calcmode="lin" valueType="num">
                                      <p:cBhvr>
                                        <p:cTn id="8" dur="1000" fill="hold"/>
                                        <p:tgtEl>
                                          <p:spTgt spid="12318"/>
                                        </p:tgtEl>
                                        <p:attrNameLst>
                                          <p:attrName>ppt_x</p:attrName>
                                        </p:attrNameLst>
                                      </p:cBhvr>
                                      <p:tavLst>
                                        <p:tav tm="0">
                                          <p:val>
                                            <p:strVal val="#ppt_x"/>
                                          </p:val>
                                        </p:tav>
                                        <p:tav tm="100000">
                                          <p:val>
                                            <p:strVal val="#ppt_x"/>
                                          </p:val>
                                        </p:tav>
                                      </p:tavLst>
                                    </p:anim>
                                    <p:anim calcmode="lin" valueType="num">
                                      <p:cBhvr>
                                        <p:cTn id="9" dur="1000" fill="hold"/>
                                        <p:tgtEl>
                                          <p:spTgt spid="12318"/>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nodeType="clickEffect">
                                  <p:stCondLst>
                                    <p:cond delay="0"/>
                                  </p:stCondLst>
                                  <p:childTnLst>
                                    <p:set>
                                      <p:cBhvr>
                                        <p:cTn id="13" dur="1" fill="hold">
                                          <p:stCondLst>
                                            <p:cond delay="0"/>
                                          </p:stCondLst>
                                        </p:cTn>
                                        <p:tgtEl>
                                          <p:spTgt spid="12325"/>
                                        </p:tgtEl>
                                        <p:attrNameLst>
                                          <p:attrName>style.visibility</p:attrName>
                                        </p:attrNameLst>
                                      </p:cBhvr>
                                      <p:to>
                                        <p:strVal val="visible"/>
                                      </p:to>
                                    </p:set>
                                    <p:anim calcmode="lin" valueType="num">
                                      <p:cBhvr>
                                        <p:cTn id="14" dur="2000" fill="hold"/>
                                        <p:tgtEl>
                                          <p:spTgt spid="12325"/>
                                        </p:tgtEl>
                                        <p:attrNameLst>
                                          <p:attrName>ppt_w</p:attrName>
                                        </p:attrNameLst>
                                      </p:cBhvr>
                                      <p:tavLst>
                                        <p:tav tm="0">
                                          <p:val>
                                            <p:fltVal val="0"/>
                                          </p:val>
                                        </p:tav>
                                        <p:tav tm="100000">
                                          <p:val>
                                            <p:strVal val="#ppt_w"/>
                                          </p:val>
                                        </p:tav>
                                      </p:tavLst>
                                    </p:anim>
                                    <p:anim calcmode="lin" valueType="num">
                                      <p:cBhvr>
                                        <p:cTn id="15" dur="2000" fill="hold"/>
                                        <p:tgtEl>
                                          <p:spTgt spid="12325"/>
                                        </p:tgtEl>
                                        <p:attrNameLst>
                                          <p:attrName>ppt_h</p:attrName>
                                        </p:attrNameLst>
                                      </p:cBhvr>
                                      <p:tavLst>
                                        <p:tav tm="0">
                                          <p:val>
                                            <p:fltVal val="0"/>
                                          </p:val>
                                        </p:tav>
                                        <p:tav tm="100000">
                                          <p:val>
                                            <p:strVal val="#ppt_h"/>
                                          </p:val>
                                        </p:tav>
                                      </p:tavLst>
                                    </p:anim>
                                    <p:animEffect transition="in" filter="fade">
                                      <p:cBhvr>
                                        <p:cTn id="16" dur="2000"/>
                                        <p:tgtEl>
                                          <p:spTgt spid="1232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12320">
                                            <p:txEl>
                                              <p:pRg st="0" end="0"/>
                                            </p:txEl>
                                          </p:spTgt>
                                        </p:tgtEl>
                                        <p:attrNameLst>
                                          <p:attrName>style.visibility</p:attrName>
                                        </p:attrNameLst>
                                      </p:cBhvr>
                                      <p:to>
                                        <p:strVal val="visible"/>
                                      </p:to>
                                    </p:set>
                                    <p:animEffect transition="in" filter="fade">
                                      <p:cBhvr>
                                        <p:cTn id="21" dur="1000"/>
                                        <p:tgtEl>
                                          <p:spTgt spid="12320">
                                            <p:txEl>
                                              <p:pRg st="0" end="0"/>
                                            </p:txEl>
                                          </p:spTgt>
                                        </p:tgtEl>
                                      </p:cBhvr>
                                    </p:animEffect>
                                    <p:anim calcmode="lin" valueType="num">
                                      <p:cBhvr>
                                        <p:cTn id="22" dur="1000" fill="hold"/>
                                        <p:tgtEl>
                                          <p:spTgt spid="1232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232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2393"/>
                                        </p:tgtEl>
                                        <p:attrNameLst>
                                          <p:attrName>style.visibility</p:attrName>
                                        </p:attrNameLst>
                                      </p:cBhvr>
                                      <p:to>
                                        <p:strVal val="visible"/>
                                      </p:to>
                                    </p:set>
                                    <p:animEffect transition="in" filter="fade">
                                      <p:cBhvr>
                                        <p:cTn id="28" dur="2000"/>
                                        <p:tgtEl>
                                          <p:spTgt spid="12393"/>
                                        </p:tgtEl>
                                      </p:cBhvr>
                                    </p:animEffect>
                                    <p:anim calcmode="lin" valueType="num">
                                      <p:cBhvr>
                                        <p:cTn id="29" dur="2000" fill="hold"/>
                                        <p:tgtEl>
                                          <p:spTgt spid="12393"/>
                                        </p:tgtEl>
                                        <p:attrNameLst>
                                          <p:attrName>ppt_x</p:attrName>
                                        </p:attrNameLst>
                                      </p:cBhvr>
                                      <p:tavLst>
                                        <p:tav tm="0">
                                          <p:val>
                                            <p:strVal val="#ppt_x"/>
                                          </p:val>
                                        </p:tav>
                                        <p:tav tm="100000">
                                          <p:val>
                                            <p:strVal val="#ppt_x"/>
                                          </p:val>
                                        </p:tav>
                                      </p:tavLst>
                                    </p:anim>
                                    <p:anim calcmode="lin" valueType="num">
                                      <p:cBhvr>
                                        <p:cTn id="30" dur="2000" fill="hold"/>
                                        <p:tgtEl>
                                          <p:spTgt spid="12393"/>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12400"/>
                                        </p:tgtEl>
                                        <p:attrNameLst>
                                          <p:attrName>style.visibility</p:attrName>
                                        </p:attrNameLst>
                                      </p:cBhvr>
                                      <p:to>
                                        <p:strVal val="visible"/>
                                      </p:to>
                                    </p:set>
                                    <p:animEffect transition="in" filter="wipe(down)">
                                      <p:cBhvr>
                                        <p:cTn id="35" dur="2000"/>
                                        <p:tgtEl>
                                          <p:spTgt spid="12400"/>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12401"/>
                                        </p:tgtEl>
                                        <p:attrNameLst>
                                          <p:attrName>style.visibility</p:attrName>
                                        </p:attrNameLst>
                                      </p:cBhvr>
                                      <p:to>
                                        <p:strVal val="visible"/>
                                      </p:to>
                                    </p:set>
                                    <p:animEffect transition="in" filter="wipe(down)">
                                      <p:cBhvr>
                                        <p:cTn id="40" dur="2000"/>
                                        <p:tgtEl>
                                          <p:spTgt spid="12401"/>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12402"/>
                                        </p:tgtEl>
                                        <p:attrNameLst>
                                          <p:attrName>style.visibility</p:attrName>
                                        </p:attrNameLst>
                                      </p:cBhvr>
                                      <p:to>
                                        <p:strVal val="visible"/>
                                      </p:to>
                                    </p:set>
                                    <p:animEffect transition="in" filter="wipe(down)">
                                      <p:cBhvr>
                                        <p:cTn id="45" dur="2000"/>
                                        <p:tgtEl>
                                          <p:spTgt spid="12402"/>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12403"/>
                                        </p:tgtEl>
                                        <p:attrNameLst>
                                          <p:attrName>style.visibility</p:attrName>
                                        </p:attrNameLst>
                                      </p:cBhvr>
                                      <p:to>
                                        <p:strVal val="visible"/>
                                      </p:to>
                                    </p:set>
                                    <p:animEffect transition="in" filter="wipe(down)">
                                      <p:cBhvr>
                                        <p:cTn id="50" dur="2000"/>
                                        <p:tgtEl>
                                          <p:spTgt spid="12403"/>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12404"/>
                                        </p:tgtEl>
                                        <p:attrNameLst>
                                          <p:attrName>style.visibility</p:attrName>
                                        </p:attrNameLst>
                                      </p:cBhvr>
                                      <p:to>
                                        <p:strVal val="visible"/>
                                      </p:to>
                                    </p:set>
                                    <p:animEffect transition="in" filter="wipe(down)">
                                      <p:cBhvr>
                                        <p:cTn id="55" dur="2000"/>
                                        <p:tgtEl>
                                          <p:spTgt spid="12404"/>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12405"/>
                                        </p:tgtEl>
                                        <p:attrNameLst>
                                          <p:attrName>style.visibility</p:attrName>
                                        </p:attrNameLst>
                                      </p:cBhvr>
                                      <p:to>
                                        <p:strVal val="visible"/>
                                      </p:to>
                                    </p:set>
                                    <p:animEffect transition="in" filter="wipe(down)">
                                      <p:cBhvr>
                                        <p:cTn id="60" dur="2000"/>
                                        <p:tgtEl>
                                          <p:spTgt spid="12405"/>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12406"/>
                                        </p:tgtEl>
                                        <p:attrNameLst>
                                          <p:attrName>style.visibility</p:attrName>
                                        </p:attrNameLst>
                                      </p:cBhvr>
                                      <p:to>
                                        <p:strVal val="visible"/>
                                      </p:to>
                                    </p:set>
                                    <p:animEffect transition="in" filter="wipe(down)">
                                      <p:cBhvr>
                                        <p:cTn id="65" dur="2000"/>
                                        <p:tgtEl>
                                          <p:spTgt spid="12406"/>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12407"/>
                                        </p:tgtEl>
                                        <p:attrNameLst>
                                          <p:attrName>style.visibility</p:attrName>
                                        </p:attrNameLst>
                                      </p:cBhvr>
                                      <p:to>
                                        <p:strVal val="visible"/>
                                      </p:to>
                                    </p:set>
                                    <p:animEffect transition="in" filter="wipe(down)">
                                      <p:cBhvr>
                                        <p:cTn id="70" dur="2000"/>
                                        <p:tgtEl>
                                          <p:spTgt spid="12407"/>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53" presetClass="entr" presetSubtype="0" fill="hold" grpId="0" nodeType="clickEffect">
                                  <p:stCondLst>
                                    <p:cond delay="0"/>
                                  </p:stCondLst>
                                  <p:childTnLst>
                                    <p:set>
                                      <p:cBhvr>
                                        <p:cTn id="74" dur="1" fill="hold">
                                          <p:stCondLst>
                                            <p:cond delay="0"/>
                                          </p:stCondLst>
                                        </p:cTn>
                                        <p:tgtEl>
                                          <p:spTgt spid="12319"/>
                                        </p:tgtEl>
                                        <p:attrNameLst>
                                          <p:attrName>style.visibility</p:attrName>
                                        </p:attrNameLst>
                                      </p:cBhvr>
                                      <p:to>
                                        <p:strVal val="visible"/>
                                      </p:to>
                                    </p:set>
                                    <p:anim calcmode="lin" valueType="num">
                                      <p:cBhvr>
                                        <p:cTn id="75" dur="2000" fill="hold"/>
                                        <p:tgtEl>
                                          <p:spTgt spid="12319"/>
                                        </p:tgtEl>
                                        <p:attrNameLst>
                                          <p:attrName>ppt_w</p:attrName>
                                        </p:attrNameLst>
                                      </p:cBhvr>
                                      <p:tavLst>
                                        <p:tav tm="0">
                                          <p:val>
                                            <p:fltVal val="0"/>
                                          </p:val>
                                        </p:tav>
                                        <p:tav tm="100000">
                                          <p:val>
                                            <p:strVal val="#ppt_w"/>
                                          </p:val>
                                        </p:tav>
                                      </p:tavLst>
                                    </p:anim>
                                    <p:anim calcmode="lin" valueType="num">
                                      <p:cBhvr>
                                        <p:cTn id="76" dur="2000" fill="hold"/>
                                        <p:tgtEl>
                                          <p:spTgt spid="12319"/>
                                        </p:tgtEl>
                                        <p:attrNameLst>
                                          <p:attrName>ppt_h</p:attrName>
                                        </p:attrNameLst>
                                      </p:cBhvr>
                                      <p:tavLst>
                                        <p:tav tm="0">
                                          <p:val>
                                            <p:fltVal val="0"/>
                                          </p:val>
                                        </p:tav>
                                        <p:tav tm="100000">
                                          <p:val>
                                            <p:strVal val="#ppt_h"/>
                                          </p:val>
                                        </p:tav>
                                      </p:tavLst>
                                    </p:anim>
                                    <p:animEffect transition="in" filter="fade">
                                      <p:cBhvr>
                                        <p:cTn id="77" dur="2000"/>
                                        <p:tgtEl>
                                          <p:spTgt spid="12319"/>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53" presetClass="entr" presetSubtype="0" fill="hold" grpId="0" nodeType="clickEffect">
                                  <p:stCondLst>
                                    <p:cond delay="0"/>
                                  </p:stCondLst>
                                  <p:childTnLst>
                                    <p:set>
                                      <p:cBhvr>
                                        <p:cTn id="81" dur="1" fill="hold">
                                          <p:stCondLst>
                                            <p:cond delay="0"/>
                                          </p:stCondLst>
                                        </p:cTn>
                                        <p:tgtEl>
                                          <p:spTgt spid="12394"/>
                                        </p:tgtEl>
                                        <p:attrNameLst>
                                          <p:attrName>style.visibility</p:attrName>
                                        </p:attrNameLst>
                                      </p:cBhvr>
                                      <p:to>
                                        <p:strVal val="visible"/>
                                      </p:to>
                                    </p:set>
                                    <p:anim calcmode="lin" valueType="num">
                                      <p:cBhvr>
                                        <p:cTn id="82" dur="2000" fill="hold"/>
                                        <p:tgtEl>
                                          <p:spTgt spid="12394"/>
                                        </p:tgtEl>
                                        <p:attrNameLst>
                                          <p:attrName>ppt_w</p:attrName>
                                        </p:attrNameLst>
                                      </p:cBhvr>
                                      <p:tavLst>
                                        <p:tav tm="0">
                                          <p:val>
                                            <p:fltVal val="0"/>
                                          </p:val>
                                        </p:tav>
                                        <p:tav tm="100000">
                                          <p:val>
                                            <p:strVal val="#ppt_w"/>
                                          </p:val>
                                        </p:tav>
                                      </p:tavLst>
                                    </p:anim>
                                    <p:anim calcmode="lin" valueType="num">
                                      <p:cBhvr>
                                        <p:cTn id="83" dur="2000" fill="hold"/>
                                        <p:tgtEl>
                                          <p:spTgt spid="12394"/>
                                        </p:tgtEl>
                                        <p:attrNameLst>
                                          <p:attrName>ppt_h</p:attrName>
                                        </p:attrNameLst>
                                      </p:cBhvr>
                                      <p:tavLst>
                                        <p:tav tm="0">
                                          <p:val>
                                            <p:fltVal val="0"/>
                                          </p:val>
                                        </p:tav>
                                        <p:tav tm="100000">
                                          <p:val>
                                            <p:strVal val="#ppt_h"/>
                                          </p:val>
                                        </p:tav>
                                      </p:tavLst>
                                    </p:anim>
                                    <p:animEffect transition="in" filter="fade">
                                      <p:cBhvr>
                                        <p:cTn id="84" dur="2000"/>
                                        <p:tgtEl>
                                          <p:spTgt spid="12394"/>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42" presetClass="entr" presetSubtype="0" fill="hold" grpId="0" nodeType="clickEffect">
                                  <p:stCondLst>
                                    <p:cond delay="0"/>
                                  </p:stCondLst>
                                  <p:childTnLst>
                                    <p:set>
                                      <p:cBhvr>
                                        <p:cTn id="88" dur="1" fill="hold">
                                          <p:stCondLst>
                                            <p:cond delay="0"/>
                                          </p:stCondLst>
                                        </p:cTn>
                                        <p:tgtEl>
                                          <p:spTgt spid="12395"/>
                                        </p:tgtEl>
                                        <p:attrNameLst>
                                          <p:attrName>style.visibility</p:attrName>
                                        </p:attrNameLst>
                                      </p:cBhvr>
                                      <p:to>
                                        <p:strVal val="visible"/>
                                      </p:to>
                                    </p:set>
                                    <p:animEffect transition="in" filter="fade">
                                      <p:cBhvr>
                                        <p:cTn id="89" dur="1000"/>
                                        <p:tgtEl>
                                          <p:spTgt spid="12395"/>
                                        </p:tgtEl>
                                      </p:cBhvr>
                                    </p:animEffect>
                                    <p:anim calcmode="lin" valueType="num">
                                      <p:cBhvr>
                                        <p:cTn id="90" dur="1000" fill="hold"/>
                                        <p:tgtEl>
                                          <p:spTgt spid="12395"/>
                                        </p:tgtEl>
                                        <p:attrNameLst>
                                          <p:attrName>ppt_x</p:attrName>
                                        </p:attrNameLst>
                                      </p:cBhvr>
                                      <p:tavLst>
                                        <p:tav tm="0">
                                          <p:val>
                                            <p:strVal val="#ppt_x"/>
                                          </p:val>
                                        </p:tav>
                                        <p:tav tm="100000">
                                          <p:val>
                                            <p:strVal val="#ppt_x"/>
                                          </p:val>
                                        </p:tav>
                                      </p:tavLst>
                                    </p:anim>
                                    <p:anim calcmode="lin" valueType="num">
                                      <p:cBhvr>
                                        <p:cTn id="91" dur="1000" fill="hold"/>
                                        <p:tgtEl>
                                          <p:spTgt spid="12395"/>
                                        </p:tgtEl>
                                        <p:attrNameLst>
                                          <p:attrName>ppt_y</p:attrName>
                                        </p:attrNameLst>
                                      </p:cBhvr>
                                      <p:tavLst>
                                        <p:tav tm="0">
                                          <p:val>
                                            <p:strVal val="#ppt_y+.1"/>
                                          </p:val>
                                        </p:tav>
                                        <p:tav tm="100000">
                                          <p:val>
                                            <p:strVal val="#ppt_y"/>
                                          </p:val>
                                        </p:tav>
                                      </p:tavLst>
                                    </p:anim>
                                  </p:childTnLst>
                                </p:cTn>
                              </p:par>
                            </p:childTnLst>
                          </p:cTn>
                        </p:par>
                      </p:childTnLst>
                    </p:cTn>
                  </p:par>
                  <p:par>
                    <p:cTn id="92" fill="hold" nodeType="clickPar">
                      <p:stCondLst>
                        <p:cond delay="indefinite"/>
                      </p:stCondLst>
                      <p:childTnLst>
                        <p:par>
                          <p:cTn id="93" fill="hold" nodeType="withGroup">
                            <p:stCondLst>
                              <p:cond delay="0"/>
                            </p:stCondLst>
                            <p:childTnLst>
                              <p:par>
                                <p:cTn id="94" presetID="22" presetClass="entr" presetSubtype="8" repeatCount="3000" fill="hold" nodeType="clickEffect">
                                  <p:stCondLst>
                                    <p:cond delay="0"/>
                                  </p:stCondLst>
                                  <p:childTnLst>
                                    <p:set>
                                      <p:cBhvr>
                                        <p:cTn id="95" dur="1" fill="hold">
                                          <p:stCondLst>
                                            <p:cond delay="0"/>
                                          </p:stCondLst>
                                        </p:cTn>
                                        <p:tgtEl>
                                          <p:spTgt spid="12408"/>
                                        </p:tgtEl>
                                        <p:attrNameLst>
                                          <p:attrName>style.visibility</p:attrName>
                                        </p:attrNameLst>
                                      </p:cBhvr>
                                      <p:to>
                                        <p:strVal val="visible"/>
                                      </p:to>
                                    </p:set>
                                    <p:animEffect transition="in" filter="wipe(left)">
                                      <p:cBhvr>
                                        <p:cTn id="96" dur="1000"/>
                                        <p:tgtEl>
                                          <p:spTgt spid="12408"/>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1" fill="hold" nodeType="clickEffect">
                                  <p:stCondLst>
                                    <p:cond delay="0"/>
                                  </p:stCondLst>
                                  <p:childTnLst>
                                    <p:set>
                                      <p:cBhvr>
                                        <p:cTn id="100" dur="1" fill="hold">
                                          <p:stCondLst>
                                            <p:cond delay="0"/>
                                          </p:stCondLst>
                                        </p:cTn>
                                        <p:tgtEl>
                                          <p:spTgt spid="12290"/>
                                        </p:tgtEl>
                                        <p:attrNameLst>
                                          <p:attrName>style.visibility</p:attrName>
                                        </p:attrNameLst>
                                      </p:cBhvr>
                                      <p:to>
                                        <p:strVal val="visible"/>
                                      </p:to>
                                    </p:set>
                                    <p:animEffect transition="in" filter="wipe(up)">
                                      <p:cBhvr>
                                        <p:cTn id="101" dur="1000"/>
                                        <p:tgtEl>
                                          <p:spTgt spid="12290"/>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22" presetClass="entr" presetSubtype="8" fill="hold" nodeType="clickEffect">
                                  <p:stCondLst>
                                    <p:cond delay="0"/>
                                  </p:stCondLst>
                                  <p:childTnLst>
                                    <p:set>
                                      <p:cBhvr>
                                        <p:cTn id="105" dur="1" fill="hold">
                                          <p:stCondLst>
                                            <p:cond delay="0"/>
                                          </p:stCondLst>
                                        </p:cTn>
                                        <p:tgtEl>
                                          <p:spTgt spid="12497"/>
                                        </p:tgtEl>
                                        <p:attrNameLst>
                                          <p:attrName>style.visibility</p:attrName>
                                        </p:attrNameLst>
                                      </p:cBhvr>
                                      <p:to>
                                        <p:strVal val="visible"/>
                                      </p:to>
                                    </p:set>
                                    <p:animEffect transition="in" filter="wipe(left)">
                                      <p:cBhvr>
                                        <p:cTn id="106" dur="500"/>
                                        <p:tgtEl>
                                          <p:spTgt spid="12497"/>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22" presetClass="entr" presetSubtype="8" fill="hold" nodeType="clickEffect">
                                  <p:stCondLst>
                                    <p:cond delay="0"/>
                                  </p:stCondLst>
                                  <p:childTnLst>
                                    <p:set>
                                      <p:cBhvr>
                                        <p:cTn id="110" dur="1" fill="hold">
                                          <p:stCondLst>
                                            <p:cond delay="0"/>
                                          </p:stCondLst>
                                        </p:cTn>
                                        <p:tgtEl>
                                          <p:spTgt spid="12505"/>
                                        </p:tgtEl>
                                        <p:attrNameLst>
                                          <p:attrName>style.visibility</p:attrName>
                                        </p:attrNameLst>
                                      </p:cBhvr>
                                      <p:to>
                                        <p:strVal val="visible"/>
                                      </p:to>
                                    </p:set>
                                    <p:animEffect transition="in" filter="wipe(left)">
                                      <p:cBhvr>
                                        <p:cTn id="111" dur="1000"/>
                                        <p:tgtEl>
                                          <p:spTgt spid="12505"/>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22" presetClass="entr" presetSubtype="8" fill="hold" nodeType="clickEffect">
                                  <p:stCondLst>
                                    <p:cond delay="0"/>
                                  </p:stCondLst>
                                  <p:childTnLst>
                                    <p:set>
                                      <p:cBhvr>
                                        <p:cTn id="115" dur="1" fill="hold">
                                          <p:stCondLst>
                                            <p:cond delay="0"/>
                                          </p:stCondLst>
                                        </p:cTn>
                                        <p:tgtEl>
                                          <p:spTgt spid="12477"/>
                                        </p:tgtEl>
                                        <p:attrNameLst>
                                          <p:attrName>style.visibility</p:attrName>
                                        </p:attrNameLst>
                                      </p:cBhvr>
                                      <p:to>
                                        <p:strVal val="visible"/>
                                      </p:to>
                                    </p:set>
                                    <p:animEffect transition="in" filter="wipe(left)">
                                      <p:cBhvr>
                                        <p:cTn id="116" dur="1000"/>
                                        <p:tgtEl>
                                          <p:spTgt spid="12477"/>
                                        </p:tgtEl>
                                      </p:cBhvr>
                                    </p:animEffec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2" presetClass="entr" presetSubtype="8" fill="hold" nodeType="clickEffect">
                                  <p:stCondLst>
                                    <p:cond delay="0"/>
                                  </p:stCondLst>
                                  <p:childTnLst>
                                    <p:set>
                                      <p:cBhvr>
                                        <p:cTn id="120" dur="1" fill="hold">
                                          <p:stCondLst>
                                            <p:cond delay="0"/>
                                          </p:stCondLst>
                                        </p:cTn>
                                        <p:tgtEl>
                                          <p:spTgt spid="12510"/>
                                        </p:tgtEl>
                                        <p:attrNameLst>
                                          <p:attrName>style.visibility</p:attrName>
                                        </p:attrNameLst>
                                      </p:cBhvr>
                                      <p:to>
                                        <p:strVal val="visible"/>
                                      </p:to>
                                    </p:set>
                                    <p:animEffect transition="in" filter="wipe(left)">
                                      <p:cBhvr>
                                        <p:cTn id="121" dur="1000"/>
                                        <p:tgtEl>
                                          <p:spTgt spid="12510"/>
                                        </p:tgtEl>
                                      </p:cBhvr>
                                    </p:animEffec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22" presetClass="entr" presetSubtype="8" fill="hold" nodeType="clickEffect">
                                  <p:stCondLst>
                                    <p:cond delay="0"/>
                                  </p:stCondLst>
                                  <p:childTnLst>
                                    <p:set>
                                      <p:cBhvr>
                                        <p:cTn id="125" dur="1" fill="hold">
                                          <p:stCondLst>
                                            <p:cond delay="0"/>
                                          </p:stCondLst>
                                        </p:cTn>
                                        <p:tgtEl>
                                          <p:spTgt spid="12517"/>
                                        </p:tgtEl>
                                        <p:attrNameLst>
                                          <p:attrName>style.visibility</p:attrName>
                                        </p:attrNameLst>
                                      </p:cBhvr>
                                      <p:to>
                                        <p:strVal val="visible"/>
                                      </p:to>
                                    </p:set>
                                    <p:animEffect transition="in" filter="wipe(left)">
                                      <p:cBhvr>
                                        <p:cTn id="126" dur="1000"/>
                                        <p:tgtEl>
                                          <p:spTgt spid="12517"/>
                                        </p:tgtEl>
                                      </p:cBhvr>
                                    </p:animEffec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22" presetClass="entr" presetSubtype="8" fill="hold" nodeType="clickEffect">
                                  <p:stCondLst>
                                    <p:cond delay="0"/>
                                  </p:stCondLst>
                                  <p:childTnLst>
                                    <p:set>
                                      <p:cBhvr>
                                        <p:cTn id="130" dur="1" fill="hold">
                                          <p:stCondLst>
                                            <p:cond delay="0"/>
                                          </p:stCondLst>
                                        </p:cTn>
                                        <p:tgtEl>
                                          <p:spTgt spid="12484"/>
                                        </p:tgtEl>
                                        <p:attrNameLst>
                                          <p:attrName>style.visibility</p:attrName>
                                        </p:attrNameLst>
                                      </p:cBhvr>
                                      <p:to>
                                        <p:strVal val="visible"/>
                                      </p:to>
                                    </p:set>
                                    <p:animEffect transition="in" filter="wipe(left)">
                                      <p:cBhvr>
                                        <p:cTn id="131" dur="1000"/>
                                        <p:tgtEl>
                                          <p:spTgt spid="12484"/>
                                        </p:tgtEl>
                                      </p:cBhvr>
                                    </p:animEffect>
                                  </p:childTnLst>
                                </p:cTn>
                              </p:par>
                            </p:childTnLst>
                          </p:cTn>
                        </p:par>
                      </p:childTnLst>
                    </p:cTn>
                  </p:par>
                  <p:par>
                    <p:cTn id="132" fill="hold" nodeType="clickPar">
                      <p:stCondLst>
                        <p:cond delay="indefinite"/>
                      </p:stCondLst>
                      <p:childTnLst>
                        <p:par>
                          <p:cTn id="133" fill="hold" nodeType="withGroup">
                            <p:stCondLst>
                              <p:cond delay="0"/>
                            </p:stCondLst>
                            <p:childTnLst>
                              <p:par>
                                <p:cTn id="134" presetID="22" presetClass="entr" presetSubtype="8" fill="hold" nodeType="clickEffect">
                                  <p:stCondLst>
                                    <p:cond delay="0"/>
                                  </p:stCondLst>
                                  <p:childTnLst>
                                    <p:set>
                                      <p:cBhvr>
                                        <p:cTn id="135" dur="1" fill="hold">
                                          <p:stCondLst>
                                            <p:cond delay="0"/>
                                          </p:stCondLst>
                                        </p:cTn>
                                        <p:tgtEl>
                                          <p:spTgt spid="12522"/>
                                        </p:tgtEl>
                                        <p:attrNameLst>
                                          <p:attrName>style.visibility</p:attrName>
                                        </p:attrNameLst>
                                      </p:cBhvr>
                                      <p:to>
                                        <p:strVal val="visible"/>
                                      </p:to>
                                    </p:set>
                                    <p:animEffect transition="in" filter="wipe(left)">
                                      <p:cBhvr>
                                        <p:cTn id="136" dur="1000"/>
                                        <p:tgtEl>
                                          <p:spTgt spid="12522"/>
                                        </p:tgtEl>
                                      </p:cBhvr>
                                    </p:animEffect>
                                  </p:childTnLst>
                                </p:cTn>
                              </p:par>
                            </p:childTnLst>
                          </p:cTn>
                        </p:par>
                      </p:childTnLst>
                    </p:cTn>
                  </p:par>
                  <p:par>
                    <p:cTn id="137" fill="hold" nodeType="clickPar">
                      <p:stCondLst>
                        <p:cond delay="indefinite"/>
                      </p:stCondLst>
                      <p:childTnLst>
                        <p:par>
                          <p:cTn id="138" fill="hold" nodeType="withGroup">
                            <p:stCondLst>
                              <p:cond delay="0"/>
                            </p:stCondLst>
                            <p:childTnLst>
                              <p:par>
                                <p:cTn id="139" presetID="22" presetClass="entr" presetSubtype="8" fill="hold" nodeType="clickEffect">
                                  <p:stCondLst>
                                    <p:cond delay="0"/>
                                  </p:stCondLst>
                                  <p:childTnLst>
                                    <p:set>
                                      <p:cBhvr>
                                        <p:cTn id="140" dur="1" fill="hold">
                                          <p:stCondLst>
                                            <p:cond delay="0"/>
                                          </p:stCondLst>
                                        </p:cTn>
                                        <p:tgtEl>
                                          <p:spTgt spid="12529"/>
                                        </p:tgtEl>
                                        <p:attrNameLst>
                                          <p:attrName>style.visibility</p:attrName>
                                        </p:attrNameLst>
                                      </p:cBhvr>
                                      <p:to>
                                        <p:strVal val="visible"/>
                                      </p:to>
                                    </p:set>
                                    <p:animEffect transition="in" filter="wipe(left)">
                                      <p:cBhvr>
                                        <p:cTn id="141" dur="1000"/>
                                        <p:tgtEl>
                                          <p:spTgt spid="12529"/>
                                        </p:tgtEl>
                                      </p:cBhvr>
                                    </p:animEffect>
                                  </p:childTnLst>
                                </p:cTn>
                              </p:par>
                            </p:childTnLst>
                          </p:cTn>
                        </p:par>
                      </p:childTnLst>
                    </p:cTn>
                  </p:par>
                  <p:par>
                    <p:cTn id="142" fill="hold" nodeType="clickPar">
                      <p:stCondLst>
                        <p:cond delay="indefinite"/>
                      </p:stCondLst>
                      <p:childTnLst>
                        <p:par>
                          <p:cTn id="143" fill="hold" nodeType="withGroup">
                            <p:stCondLst>
                              <p:cond delay="0"/>
                            </p:stCondLst>
                            <p:childTnLst>
                              <p:par>
                                <p:cTn id="144" presetID="22" presetClass="entr" presetSubtype="8" fill="hold" nodeType="clickEffect">
                                  <p:stCondLst>
                                    <p:cond delay="0"/>
                                  </p:stCondLst>
                                  <p:childTnLst>
                                    <p:set>
                                      <p:cBhvr>
                                        <p:cTn id="145" dur="1" fill="hold">
                                          <p:stCondLst>
                                            <p:cond delay="0"/>
                                          </p:stCondLst>
                                        </p:cTn>
                                        <p:tgtEl>
                                          <p:spTgt spid="12491"/>
                                        </p:tgtEl>
                                        <p:attrNameLst>
                                          <p:attrName>style.visibility</p:attrName>
                                        </p:attrNameLst>
                                      </p:cBhvr>
                                      <p:to>
                                        <p:strVal val="visible"/>
                                      </p:to>
                                    </p:set>
                                    <p:animEffect transition="in" filter="wipe(left)">
                                      <p:cBhvr>
                                        <p:cTn id="146" dur="1000"/>
                                        <p:tgtEl>
                                          <p:spTgt spid="12491"/>
                                        </p:tgtEl>
                                      </p:cBhvr>
                                    </p:animEffec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22" presetClass="entr" presetSubtype="8" fill="hold" nodeType="clickEffect">
                                  <p:stCondLst>
                                    <p:cond delay="0"/>
                                  </p:stCondLst>
                                  <p:childTnLst>
                                    <p:set>
                                      <p:cBhvr>
                                        <p:cTn id="150" dur="1" fill="hold">
                                          <p:stCondLst>
                                            <p:cond delay="0"/>
                                          </p:stCondLst>
                                        </p:cTn>
                                        <p:tgtEl>
                                          <p:spTgt spid="12535"/>
                                        </p:tgtEl>
                                        <p:attrNameLst>
                                          <p:attrName>style.visibility</p:attrName>
                                        </p:attrNameLst>
                                      </p:cBhvr>
                                      <p:to>
                                        <p:strVal val="visible"/>
                                      </p:to>
                                    </p:set>
                                    <p:animEffect transition="in" filter="wipe(left)">
                                      <p:cBhvr>
                                        <p:cTn id="151" dur="1000"/>
                                        <p:tgtEl>
                                          <p:spTgt spid="125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18" grpId="0"/>
      <p:bldP spid="12319" grpId="0"/>
      <p:bldP spid="12393" grpId="0"/>
      <p:bldP spid="12394" grpId="0"/>
      <p:bldP spid="12395" grpId="0"/>
      <p:bldP spid="12400" grpId="0" animBg="1"/>
      <p:bldP spid="12401" grpId="0" animBg="1"/>
      <p:bldP spid="12402" grpId="0" animBg="1"/>
      <p:bldP spid="12403" grpId="0" animBg="1"/>
      <p:bldP spid="12404" grpId="0" animBg="1"/>
      <p:bldP spid="12405" grpId="0" animBg="1"/>
      <p:bldP spid="12406" grpId="0" animBg="1"/>
      <p:bldP spid="1240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9" name="Text Box 3"/>
          <p:cNvSpPr txBox="1">
            <a:spLocks noChangeArrowheads="1"/>
          </p:cNvSpPr>
          <p:nvPr/>
        </p:nvSpPr>
        <p:spPr bwMode="auto">
          <a:xfrm>
            <a:off x="395288" y="1268413"/>
            <a:ext cx="8135937" cy="11604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FF0000"/>
                </a:solidFill>
                <a:latin typeface="Times New Roman" pitchFamily="18" charset="0"/>
                <a:ea typeface="黑体" pitchFamily="2" charset="-122"/>
              </a:rPr>
              <a:t>有效状态：</a:t>
            </a:r>
            <a:r>
              <a:rPr lang="zh-CN" altLang="en-US" sz="2800">
                <a:latin typeface="Times New Roman" pitchFamily="18" charset="0"/>
                <a:ea typeface="黑体" pitchFamily="2" charset="-122"/>
              </a:rPr>
              <a:t>在时序电路中，凡是被利用了的状态。</a:t>
            </a:r>
          </a:p>
          <a:p>
            <a:pPr>
              <a:spcBef>
                <a:spcPct val="50000"/>
              </a:spcBef>
            </a:pPr>
            <a:r>
              <a:rPr lang="zh-CN" altLang="en-US" sz="2800" b="1">
                <a:solidFill>
                  <a:schemeClr val="accent2"/>
                </a:solidFill>
                <a:latin typeface="Times New Roman" pitchFamily="18" charset="0"/>
                <a:ea typeface="黑体" pitchFamily="2" charset="-122"/>
              </a:rPr>
              <a:t>有效循环：</a:t>
            </a:r>
            <a:r>
              <a:rPr lang="zh-CN" altLang="en-US" sz="2800">
                <a:latin typeface="Times New Roman" pitchFamily="18" charset="0"/>
                <a:ea typeface="黑体" pitchFamily="2" charset="-122"/>
              </a:rPr>
              <a:t>有效状态构成的循环。</a:t>
            </a:r>
          </a:p>
        </p:txBody>
      </p:sp>
      <p:sp>
        <p:nvSpPr>
          <p:cNvPr id="326660" name="Text Box 4"/>
          <p:cNvSpPr txBox="1">
            <a:spLocks noChangeArrowheads="1"/>
          </p:cNvSpPr>
          <p:nvPr/>
        </p:nvSpPr>
        <p:spPr bwMode="auto">
          <a:xfrm>
            <a:off x="395288" y="2852738"/>
            <a:ext cx="8424862" cy="11604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FF0000"/>
                </a:solidFill>
                <a:latin typeface="Times New Roman" pitchFamily="18" charset="0"/>
                <a:ea typeface="黑体" pitchFamily="2" charset="-122"/>
              </a:rPr>
              <a:t>无效状态：</a:t>
            </a:r>
            <a:r>
              <a:rPr lang="zh-CN" altLang="en-US" sz="2800">
                <a:latin typeface="Times New Roman" pitchFamily="18" charset="0"/>
                <a:ea typeface="黑体" pitchFamily="2" charset="-122"/>
              </a:rPr>
              <a:t>在时序电路中，凡是没有被利用的状态。</a:t>
            </a:r>
          </a:p>
          <a:p>
            <a:pPr>
              <a:spcBef>
                <a:spcPct val="50000"/>
              </a:spcBef>
            </a:pPr>
            <a:r>
              <a:rPr lang="zh-CN" altLang="en-US" sz="2800" b="1">
                <a:solidFill>
                  <a:schemeClr val="accent2"/>
                </a:solidFill>
                <a:latin typeface="Times New Roman" pitchFamily="18" charset="0"/>
                <a:ea typeface="黑体" pitchFamily="2" charset="-122"/>
              </a:rPr>
              <a:t>无效循环：</a:t>
            </a:r>
            <a:r>
              <a:rPr lang="zh-CN" altLang="en-US" sz="2800">
                <a:latin typeface="Times New Roman" pitchFamily="18" charset="0"/>
                <a:ea typeface="黑体" pitchFamily="2" charset="-122"/>
              </a:rPr>
              <a:t>无效状态若形成循环，则称为无效循环。</a:t>
            </a:r>
          </a:p>
        </p:txBody>
      </p:sp>
      <p:sp>
        <p:nvSpPr>
          <p:cNvPr id="326661" name="Text Box 5"/>
          <p:cNvSpPr txBox="1">
            <a:spLocks noChangeArrowheads="1"/>
          </p:cNvSpPr>
          <p:nvPr/>
        </p:nvSpPr>
        <p:spPr bwMode="auto">
          <a:xfrm>
            <a:off x="468313" y="4437063"/>
            <a:ext cx="8135937" cy="946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FF0000"/>
                </a:solidFill>
                <a:latin typeface="Times New Roman" pitchFamily="18" charset="0"/>
                <a:ea typeface="黑体" pitchFamily="2" charset="-122"/>
              </a:rPr>
              <a:t>自启动：</a:t>
            </a:r>
            <a:r>
              <a:rPr lang="zh-CN" altLang="en-US" sz="2800">
                <a:latin typeface="Times New Roman" pitchFamily="18" charset="0"/>
                <a:ea typeface="黑体" pitchFamily="2" charset="-122"/>
              </a:rPr>
              <a:t>在</a:t>
            </a:r>
            <a:r>
              <a:rPr lang="en-US" altLang="zh-CN" sz="2800">
                <a:latin typeface="Times New Roman" pitchFamily="18" charset="0"/>
                <a:ea typeface="黑体" pitchFamily="2" charset="-122"/>
              </a:rPr>
              <a:t>CP</a:t>
            </a:r>
            <a:r>
              <a:rPr lang="zh-CN" altLang="en-US" sz="2800">
                <a:latin typeface="Times New Roman" pitchFamily="18" charset="0"/>
                <a:ea typeface="黑体" pitchFamily="2" charset="-122"/>
              </a:rPr>
              <a:t>作用下，无效状态能自动地进入到有效循环中，则称电路能自启动，否则称不能自启动。</a:t>
            </a:r>
          </a:p>
        </p:txBody>
      </p:sp>
      <p:sp>
        <p:nvSpPr>
          <p:cNvPr id="6" name="标题 1"/>
          <p:cNvSpPr txBox="1">
            <a:spLocks/>
          </p:cNvSpPr>
          <p:nvPr/>
        </p:nvSpPr>
        <p:spPr>
          <a:xfrm>
            <a:off x="457200" y="188640"/>
            <a:ext cx="8229600" cy="561975"/>
          </a:xfrm>
          <a:prstGeom prst="rect">
            <a:avLst/>
          </a:prstGeom>
        </p:spPr>
        <p:txBody>
          <a:bodyPr/>
          <a:lstStyle>
            <a:lvl1pPr algn="l" rtl="0" fontAlgn="base">
              <a:spcBef>
                <a:spcPct val="0"/>
              </a:spcBef>
              <a:spcAft>
                <a:spcPct val="0"/>
              </a:spcAft>
              <a:defRPr sz="3200">
                <a:solidFill>
                  <a:schemeClr val="bg1"/>
                </a:solidFill>
                <a:latin typeface="华文新魏" pitchFamily="2" charset="-122"/>
                <a:ea typeface="华文新魏" pitchFamily="2" charset="-122"/>
                <a:cs typeface="+mj-cs"/>
              </a:defRPr>
            </a:lvl1pPr>
            <a:lvl2pPr algn="l" rtl="0" fontAlgn="base">
              <a:spcBef>
                <a:spcPct val="0"/>
              </a:spcBef>
              <a:spcAft>
                <a:spcPct val="0"/>
              </a:spcAft>
              <a:defRPr sz="2400">
                <a:solidFill>
                  <a:schemeClr val="bg1"/>
                </a:solidFill>
                <a:latin typeface="Arial" charset="0"/>
                <a:ea typeface="黑体" pitchFamily="2" charset="-122"/>
              </a:defRPr>
            </a:lvl2pPr>
            <a:lvl3pPr algn="l" rtl="0" fontAlgn="base">
              <a:spcBef>
                <a:spcPct val="0"/>
              </a:spcBef>
              <a:spcAft>
                <a:spcPct val="0"/>
              </a:spcAft>
              <a:defRPr sz="2400">
                <a:solidFill>
                  <a:schemeClr val="bg1"/>
                </a:solidFill>
                <a:latin typeface="Arial" charset="0"/>
                <a:ea typeface="黑体" pitchFamily="2" charset="-122"/>
              </a:defRPr>
            </a:lvl3pPr>
            <a:lvl4pPr algn="l" rtl="0" fontAlgn="base">
              <a:spcBef>
                <a:spcPct val="0"/>
              </a:spcBef>
              <a:spcAft>
                <a:spcPct val="0"/>
              </a:spcAft>
              <a:defRPr sz="2400">
                <a:solidFill>
                  <a:schemeClr val="bg1"/>
                </a:solidFill>
                <a:latin typeface="Arial" charset="0"/>
                <a:ea typeface="黑体" pitchFamily="2" charset="-122"/>
              </a:defRPr>
            </a:lvl4pPr>
            <a:lvl5pPr algn="l" rtl="0" fontAlgn="base">
              <a:spcBef>
                <a:spcPct val="0"/>
              </a:spcBef>
              <a:spcAft>
                <a:spcPct val="0"/>
              </a:spcAft>
              <a:defRPr sz="2400">
                <a:solidFill>
                  <a:schemeClr val="bg1"/>
                </a:solidFill>
                <a:latin typeface="Arial" charset="0"/>
                <a:ea typeface="黑体" pitchFamily="2" charset="-122"/>
              </a:defRPr>
            </a:lvl5pPr>
            <a:lvl6pPr marL="457200" algn="l" rtl="0" fontAlgn="base">
              <a:spcBef>
                <a:spcPct val="0"/>
              </a:spcBef>
              <a:spcAft>
                <a:spcPct val="0"/>
              </a:spcAft>
              <a:defRPr sz="2400">
                <a:solidFill>
                  <a:schemeClr val="bg1"/>
                </a:solidFill>
                <a:latin typeface="Arial" charset="0"/>
                <a:ea typeface="黑体" pitchFamily="2" charset="-122"/>
              </a:defRPr>
            </a:lvl6pPr>
            <a:lvl7pPr marL="914400" algn="l" rtl="0" fontAlgn="base">
              <a:spcBef>
                <a:spcPct val="0"/>
              </a:spcBef>
              <a:spcAft>
                <a:spcPct val="0"/>
              </a:spcAft>
              <a:defRPr sz="2400">
                <a:solidFill>
                  <a:schemeClr val="bg1"/>
                </a:solidFill>
                <a:latin typeface="Arial" charset="0"/>
                <a:ea typeface="黑体" pitchFamily="2" charset="-122"/>
              </a:defRPr>
            </a:lvl7pPr>
            <a:lvl8pPr marL="1371600" algn="l" rtl="0" fontAlgn="base">
              <a:spcBef>
                <a:spcPct val="0"/>
              </a:spcBef>
              <a:spcAft>
                <a:spcPct val="0"/>
              </a:spcAft>
              <a:defRPr sz="2400">
                <a:solidFill>
                  <a:schemeClr val="bg1"/>
                </a:solidFill>
                <a:latin typeface="Arial" charset="0"/>
                <a:ea typeface="黑体" pitchFamily="2" charset="-122"/>
              </a:defRPr>
            </a:lvl8pPr>
            <a:lvl9pPr marL="1828800" algn="l" rtl="0" fontAlgn="base">
              <a:spcBef>
                <a:spcPct val="0"/>
              </a:spcBef>
              <a:spcAft>
                <a:spcPct val="0"/>
              </a:spcAft>
              <a:defRPr sz="2400">
                <a:solidFill>
                  <a:schemeClr val="bg1"/>
                </a:solidFill>
                <a:latin typeface="Arial" charset="0"/>
                <a:ea typeface="黑体" pitchFamily="2" charset="-122"/>
              </a:defRPr>
            </a:lvl9pPr>
          </a:lstStyle>
          <a:p>
            <a:r>
              <a:rPr lang="zh-CN" altLang="en-US" dirty="0" smtClean="0"/>
              <a:t>几个概念</a:t>
            </a:r>
            <a:endParaRPr lang="zh-CN" altLang="en-US" dirty="0"/>
          </a:p>
        </p:txBody>
      </p:sp>
    </p:spTree>
    <p:extLst>
      <p:ext uri="{BB962C8B-B14F-4D97-AF65-F5344CB8AC3E}">
        <p14:creationId xmlns:p14="http://schemas.microsoft.com/office/powerpoint/2010/main" val="26037054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26659"/>
                                        </p:tgtEl>
                                        <p:attrNameLst>
                                          <p:attrName>style.visibility</p:attrName>
                                        </p:attrNameLst>
                                      </p:cBhvr>
                                      <p:to>
                                        <p:strVal val="visible"/>
                                      </p:to>
                                    </p:set>
                                    <p:animEffect transition="in" filter="box(in)">
                                      <p:cBhvr>
                                        <p:cTn id="7" dur="500"/>
                                        <p:tgtEl>
                                          <p:spTgt spid="3266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26660"/>
                                        </p:tgtEl>
                                        <p:attrNameLst>
                                          <p:attrName>style.visibility</p:attrName>
                                        </p:attrNameLst>
                                      </p:cBhvr>
                                      <p:to>
                                        <p:strVal val="visible"/>
                                      </p:to>
                                    </p:set>
                                    <p:animEffect transition="in" filter="checkerboard(across)">
                                      <p:cBhvr>
                                        <p:cTn id="12" dur="500"/>
                                        <p:tgtEl>
                                          <p:spTgt spid="32666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326661"/>
                                        </p:tgtEl>
                                        <p:attrNameLst>
                                          <p:attrName>style.visibility</p:attrName>
                                        </p:attrNameLst>
                                      </p:cBhvr>
                                      <p:to>
                                        <p:strVal val="visible"/>
                                      </p:to>
                                    </p:set>
                                    <p:animEffect transition="in" filter="strips(downLeft)">
                                      <p:cBhvr>
                                        <p:cTn id="17" dur="500"/>
                                        <p:tgtEl>
                                          <p:spTgt spid="3266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659" grpId="0" animBg="1"/>
      <p:bldP spid="326660" grpId="0" animBg="1"/>
      <p:bldP spid="32666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时序逻辑电路概述</a:t>
            </a:r>
            <a:endParaRPr lang="zh-CN" altLang="en-US" dirty="0"/>
          </a:p>
        </p:txBody>
      </p:sp>
      <p:sp>
        <p:nvSpPr>
          <p:cNvPr id="6" name="Text Box 3"/>
          <p:cNvSpPr txBox="1">
            <a:spLocks noChangeArrowheads="1"/>
          </p:cNvSpPr>
          <p:nvPr/>
        </p:nvSpPr>
        <p:spPr bwMode="auto">
          <a:xfrm>
            <a:off x="415925" y="992188"/>
            <a:ext cx="326243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000" dirty="0">
                <a:solidFill>
                  <a:srgbClr val="0000FF"/>
                </a:solidFill>
                <a:ea typeface="楷体_GB2312" pitchFamily="49" charset="-122"/>
              </a:rPr>
              <a:t>一、时序电路的一般结构：</a:t>
            </a:r>
          </a:p>
        </p:txBody>
      </p:sp>
      <p:sp>
        <p:nvSpPr>
          <p:cNvPr id="7" name="Text Box 4"/>
          <p:cNvSpPr txBox="1">
            <a:spLocks noChangeArrowheads="1"/>
          </p:cNvSpPr>
          <p:nvPr/>
        </p:nvSpPr>
        <p:spPr bwMode="auto">
          <a:xfrm>
            <a:off x="836613" y="1397000"/>
            <a:ext cx="7848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000" b="0" dirty="0"/>
              <a:t>典型时序电路由两部分组成：组合电路、存储电路。</a:t>
            </a:r>
          </a:p>
        </p:txBody>
      </p:sp>
      <p:sp>
        <p:nvSpPr>
          <p:cNvPr id="8" name="Text Box 5"/>
          <p:cNvSpPr txBox="1">
            <a:spLocks noChangeArrowheads="1"/>
          </p:cNvSpPr>
          <p:nvPr/>
        </p:nvSpPr>
        <p:spPr bwMode="auto">
          <a:xfrm>
            <a:off x="390525" y="4149725"/>
            <a:ext cx="262123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000" dirty="0">
                <a:solidFill>
                  <a:srgbClr val="0000FF"/>
                </a:solidFill>
                <a:latin typeface="楷体_GB2312" pitchFamily="49" charset="-122"/>
                <a:ea typeface="楷体_GB2312" pitchFamily="49" charset="-122"/>
              </a:rPr>
              <a:t>二、 时序电路特点：</a:t>
            </a:r>
          </a:p>
        </p:txBody>
      </p:sp>
      <p:sp>
        <p:nvSpPr>
          <p:cNvPr id="9" name="Text Box 6"/>
          <p:cNvSpPr txBox="1">
            <a:spLocks noChangeArrowheads="1"/>
          </p:cNvSpPr>
          <p:nvPr/>
        </p:nvSpPr>
        <p:spPr bwMode="auto">
          <a:xfrm>
            <a:off x="395288" y="4652963"/>
            <a:ext cx="648286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000" b="0" dirty="0"/>
              <a:t>1</a:t>
            </a:r>
            <a:r>
              <a:rPr lang="zh-CN" altLang="en-US" sz="2000" b="0" dirty="0"/>
              <a:t>、有存储电路（触发器）、有记忆（记忆以前的状态）</a:t>
            </a:r>
          </a:p>
        </p:txBody>
      </p:sp>
      <p:sp>
        <p:nvSpPr>
          <p:cNvPr id="10" name="AutoShape 7">
            <a:hlinkClick r:id="" action="ppaction://noaction" highlightClick="1"/>
          </p:cNvPr>
          <p:cNvSpPr>
            <a:spLocks noChangeArrowheads="1"/>
          </p:cNvSpPr>
          <p:nvPr/>
        </p:nvSpPr>
        <p:spPr bwMode="auto">
          <a:xfrm>
            <a:off x="3636963" y="2060575"/>
            <a:ext cx="1439862" cy="720725"/>
          </a:xfrm>
          <a:prstGeom prst="actionButtonBlank">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a:ea typeface="楷体_GB2312" pitchFamily="49" charset="-122"/>
              </a:rPr>
              <a:t>组合电路</a:t>
            </a:r>
          </a:p>
        </p:txBody>
      </p:sp>
      <p:sp>
        <p:nvSpPr>
          <p:cNvPr id="11" name="AutoShape 8">
            <a:hlinkClick r:id="" action="ppaction://noaction" highlightClick="1"/>
          </p:cNvPr>
          <p:cNvSpPr>
            <a:spLocks noChangeArrowheads="1"/>
          </p:cNvSpPr>
          <p:nvPr/>
        </p:nvSpPr>
        <p:spPr bwMode="auto">
          <a:xfrm>
            <a:off x="3636963" y="3213100"/>
            <a:ext cx="1439862" cy="720725"/>
          </a:xfrm>
          <a:prstGeom prst="actionButtonBlank">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rgbClr val="FFFFFF"/>
                </a:solidFill>
                <a:ea typeface="楷体_GB2312" pitchFamily="49" charset="-122"/>
              </a:rPr>
              <a:t>存储电路</a:t>
            </a:r>
          </a:p>
        </p:txBody>
      </p:sp>
      <p:sp>
        <p:nvSpPr>
          <p:cNvPr id="12" name="AutoShape 9"/>
          <p:cNvSpPr>
            <a:spLocks noChangeArrowheads="1"/>
          </p:cNvSpPr>
          <p:nvPr/>
        </p:nvSpPr>
        <p:spPr bwMode="auto">
          <a:xfrm>
            <a:off x="5148263" y="2060575"/>
            <a:ext cx="647700" cy="288925"/>
          </a:xfrm>
          <a:prstGeom prst="rightArrow">
            <a:avLst>
              <a:gd name="adj1" fmla="val 50000"/>
              <a:gd name="adj2" fmla="val 56044"/>
            </a:avLst>
          </a:prstGeom>
          <a:noFill/>
          <a:ln w="254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AutoShape 10"/>
          <p:cNvSpPr>
            <a:spLocks noChangeArrowheads="1"/>
          </p:cNvSpPr>
          <p:nvPr/>
        </p:nvSpPr>
        <p:spPr bwMode="auto">
          <a:xfrm>
            <a:off x="2916238" y="2060575"/>
            <a:ext cx="647700" cy="288925"/>
          </a:xfrm>
          <a:prstGeom prst="rightArrow">
            <a:avLst>
              <a:gd name="adj1" fmla="val 50000"/>
              <a:gd name="adj2" fmla="val 56044"/>
            </a:avLst>
          </a:prstGeom>
          <a:noFill/>
          <a:ln w="254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Text Box 11"/>
          <p:cNvSpPr txBox="1">
            <a:spLocks noChangeArrowheads="1"/>
          </p:cNvSpPr>
          <p:nvPr/>
        </p:nvSpPr>
        <p:spPr bwMode="auto">
          <a:xfrm>
            <a:off x="323528" y="1892300"/>
            <a:ext cx="2879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0" dirty="0">
                <a:solidFill>
                  <a:srgbClr val="0000FF"/>
                </a:solidFill>
                <a:latin typeface="幼圆" pitchFamily="49" charset="-122"/>
              </a:rPr>
              <a:t>外输入：</a:t>
            </a:r>
            <a:r>
              <a:rPr lang="en-US" altLang="zh-CN" sz="2000" b="0" dirty="0">
                <a:solidFill>
                  <a:srgbClr val="0000FF"/>
                </a:solidFill>
              </a:rPr>
              <a:t>X(X</a:t>
            </a:r>
            <a:r>
              <a:rPr lang="en-US" altLang="zh-CN" sz="2000" b="0" baseline="-25000" dirty="0">
                <a:solidFill>
                  <a:srgbClr val="0000FF"/>
                </a:solidFill>
              </a:rPr>
              <a:t>1</a:t>
            </a:r>
            <a:r>
              <a:rPr lang="en-US" altLang="zh-CN" b="0" dirty="0">
                <a:solidFill>
                  <a:srgbClr val="0000FF"/>
                </a:solidFill>
              </a:rPr>
              <a:t>,</a:t>
            </a:r>
            <a:r>
              <a:rPr lang="en-US" altLang="zh-CN" sz="2000" b="0" dirty="0">
                <a:solidFill>
                  <a:srgbClr val="0000FF"/>
                </a:solidFill>
              </a:rPr>
              <a:t>X</a:t>
            </a:r>
            <a:r>
              <a:rPr lang="en-US" altLang="zh-CN" sz="2000" b="0" baseline="-25000" dirty="0">
                <a:solidFill>
                  <a:srgbClr val="0000FF"/>
                </a:solidFill>
              </a:rPr>
              <a:t>2</a:t>
            </a:r>
            <a:r>
              <a:rPr lang="en-US" altLang="zh-CN" sz="2000" b="0" dirty="0">
                <a:solidFill>
                  <a:srgbClr val="0000FF"/>
                </a:solidFill>
              </a:rPr>
              <a:t>┈X</a:t>
            </a:r>
            <a:r>
              <a:rPr lang="en-US" altLang="zh-CN" sz="2000" b="0" baseline="-25000" dirty="0">
                <a:solidFill>
                  <a:srgbClr val="0000FF"/>
                </a:solidFill>
              </a:rPr>
              <a:t>i </a:t>
            </a:r>
            <a:r>
              <a:rPr lang="en-US" altLang="zh-CN" sz="2000" b="0" dirty="0">
                <a:solidFill>
                  <a:srgbClr val="0000FF"/>
                </a:solidFill>
              </a:rPr>
              <a:t>)</a:t>
            </a:r>
          </a:p>
        </p:txBody>
      </p:sp>
      <p:sp>
        <p:nvSpPr>
          <p:cNvPr id="15" name="Rectangle 12"/>
          <p:cNvSpPr>
            <a:spLocks noChangeArrowheads="1"/>
          </p:cNvSpPr>
          <p:nvPr/>
        </p:nvSpPr>
        <p:spPr bwMode="auto">
          <a:xfrm>
            <a:off x="5867400" y="1954213"/>
            <a:ext cx="2662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zh-CN" altLang="en-US" sz="2000" b="0">
                <a:solidFill>
                  <a:srgbClr val="0000FF"/>
                </a:solidFill>
                <a:latin typeface="幼圆" pitchFamily="49" charset="-122"/>
              </a:rPr>
              <a:t>外输出：</a:t>
            </a:r>
            <a:r>
              <a:rPr lang="en-US" altLang="zh-CN" sz="2000" b="0">
                <a:solidFill>
                  <a:srgbClr val="0000FF"/>
                </a:solidFill>
              </a:rPr>
              <a:t>Y(Y</a:t>
            </a:r>
            <a:r>
              <a:rPr lang="en-US" altLang="zh-CN" sz="2000" b="0" baseline="-25000">
                <a:solidFill>
                  <a:srgbClr val="0000FF"/>
                </a:solidFill>
              </a:rPr>
              <a:t>1</a:t>
            </a:r>
            <a:r>
              <a:rPr lang="en-US" altLang="zh-CN" b="0">
                <a:solidFill>
                  <a:srgbClr val="0000FF"/>
                </a:solidFill>
              </a:rPr>
              <a:t>,</a:t>
            </a:r>
            <a:r>
              <a:rPr lang="en-US" altLang="zh-CN" sz="2000" b="0">
                <a:solidFill>
                  <a:srgbClr val="0000FF"/>
                </a:solidFill>
              </a:rPr>
              <a:t>Y</a:t>
            </a:r>
            <a:r>
              <a:rPr lang="en-US" altLang="zh-CN" sz="2000" b="0" baseline="-25000">
                <a:solidFill>
                  <a:srgbClr val="0000FF"/>
                </a:solidFill>
              </a:rPr>
              <a:t>2</a:t>
            </a:r>
            <a:r>
              <a:rPr lang="en-US" altLang="zh-CN" sz="2000" b="0">
                <a:solidFill>
                  <a:srgbClr val="0000FF"/>
                </a:solidFill>
              </a:rPr>
              <a:t>┈Y</a:t>
            </a:r>
            <a:r>
              <a:rPr lang="en-US" altLang="zh-CN" sz="2000" b="0" baseline="-25000">
                <a:solidFill>
                  <a:srgbClr val="0000FF"/>
                </a:solidFill>
              </a:rPr>
              <a:t>3</a:t>
            </a:r>
            <a:r>
              <a:rPr lang="en-US" altLang="zh-CN" sz="2000" b="0">
                <a:solidFill>
                  <a:srgbClr val="0000FF"/>
                </a:solidFill>
              </a:rPr>
              <a:t>)</a:t>
            </a:r>
          </a:p>
        </p:txBody>
      </p:sp>
      <p:sp>
        <p:nvSpPr>
          <p:cNvPr id="16" name="Rectangle 13"/>
          <p:cNvSpPr>
            <a:spLocks noChangeArrowheads="1"/>
          </p:cNvSpPr>
          <p:nvPr/>
        </p:nvSpPr>
        <p:spPr bwMode="auto">
          <a:xfrm>
            <a:off x="5651251" y="2996952"/>
            <a:ext cx="2622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zh-CN" altLang="en-US" sz="2000" b="0">
                <a:solidFill>
                  <a:srgbClr val="0000FF"/>
                </a:solidFill>
              </a:rPr>
              <a:t>内</a:t>
            </a:r>
            <a:r>
              <a:rPr lang="zh-CN" altLang="en-US" sz="2000" b="0">
                <a:solidFill>
                  <a:srgbClr val="0000FF"/>
                </a:solidFill>
                <a:latin typeface="幼圆" pitchFamily="49" charset="-122"/>
              </a:rPr>
              <a:t>输出：</a:t>
            </a:r>
            <a:r>
              <a:rPr lang="en-US" altLang="zh-CN" sz="2000" b="0">
                <a:solidFill>
                  <a:srgbClr val="0000FF"/>
                </a:solidFill>
              </a:rPr>
              <a:t>Z(Z</a:t>
            </a:r>
            <a:r>
              <a:rPr lang="en-US" altLang="zh-CN" sz="2000" b="0" baseline="-25000">
                <a:solidFill>
                  <a:srgbClr val="0000FF"/>
                </a:solidFill>
              </a:rPr>
              <a:t>1</a:t>
            </a:r>
            <a:r>
              <a:rPr lang="en-US" altLang="zh-CN" b="0">
                <a:solidFill>
                  <a:srgbClr val="0000FF"/>
                </a:solidFill>
              </a:rPr>
              <a:t>,</a:t>
            </a:r>
            <a:r>
              <a:rPr lang="en-US" altLang="zh-CN" sz="2000" b="0">
                <a:solidFill>
                  <a:srgbClr val="0000FF"/>
                </a:solidFill>
              </a:rPr>
              <a:t>Z</a:t>
            </a:r>
            <a:r>
              <a:rPr lang="en-US" altLang="zh-CN" sz="2000" b="0" baseline="-25000">
                <a:solidFill>
                  <a:srgbClr val="0000FF"/>
                </a:solidFill>
              </a:rPr>
              <a:t>2</a:t>
            </a:r>
            <a:r>
              <a:rPr lang="en-US" altLang="zh-CN" sz="2000" b="0">
                <a:solidFill>
                  <a:srgbClr val="0000FF"/>
                </a:solidFill>
              </a:rPr>
              <a:t>┈Z</a:t>
            </a:r>
            <a:r>
              <a:rPr lang="en-US" altLang="zh-CN" sz="2000" b="0" baseline="-25000">
                <a:solidFill>
                  <a:srgbClr val="0000FF"/>
                </a:solidFill>
              </a:rPr>
              <a:t>K</a:t>
            </a:r>
            <a:r>
              <a:rPr lang="en-US" altLang="zh-CN" sz="2000" b="0">
                <a:solidFill>
                  <a:srgbClr val="0000FF"/>
                </a:solidFill>
              </a:rPr>
              <a:t>)</a:t>
            </a:r>
          </a:p>
        </p:txBody>
      </p:sp>
      <p:sp>
        <p:nvSpPr>
          <p:cNvPr id="17" name="Rectangle 14"/>
          <p:cNvSpPr>
            <a:spLocks noChangeArrowheads="1"/>
          </p:cNvSpPr>
          <p:nvPr/>
        </p:nvSpPr>
        <p:spPr bwMode="auto">
          <a:xfrm>
            <a:off x="407988" y="3033713"/>
            <a:ext cx="2689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zh-CN" altLang="en-US" sz="2000" b="0">
                <a:solidFill>
                  <a:srgbClr val="0000FF"/>
                </a:solidFill>
              </a:rPr>
              <a:t>内</a:t>
            </a:r>
            <a:r>
              <a:rPr lang="zh-CN" altLang="en-US" sz="2000" b="0">
                <a:solidFill>
                  <a:srgbClr val="0000FF"/>
                </a:solidFill>
                <a:latin typeface="幼圆" pitchFamily="49" charset="-122"/>
              </a:rPr>
              <a:t>输入</a:t>
            </a:r>
            <a:r>
              <a:rPr lang="en-US" altLang="zh-CN" sz="2000" b="0">
                <a:solidFill>
                  <a:srgbClr val="0000FF"/>
                </a:solidFill>
                <a:latin typeface="幼圆" pitchFamily="49" charset="-122"/>
              </a:rPr>
              <a:t>:</a:t>
            </a:r>
            <a:r>
              <a:rPr lang="en-US" altLang="zh-CN" sz="2000" b="0">
                <a:solidFill>
                  <a:srgbClr val="0000FF"/>
                </a:solidFill>
              </a:rPr>
              <a:t>Q(Q</a:t>
            </a:r>
            <a:r>
              <a:rPr lang="en-US" altLang="zh-CN" sz="2000" b="0" baseline="-25000">
                <a:solidFill>
                  <a:srgbClr val="0000FF"/>
                </a:solidFill>
              </a:rPr>
              <a:t>1</a:t>
            </a:r>
            <a:r>
              <a:rPr lang="en-US" altLang="zh-CN" b="0">
                <a:solidFill>
                  <a:srgbClr val="0000FF"/>
                </a:solidFill>
              </a:rPr>
              <a:t>,</a:t>
            </a:r>
            <a:r>
              <a:rPr lang="en-US" altLang="zh-CN" sz="2000" b="0">
                <a:solidFill>
                  <a:srgbClr val="0000FF"/>
                </a:solidFill>
              </a:rPr>
              <a:t>Q</a:t>
            </a:r>
            <a:r>
              <a:rPr lang="en-US" altLang="zh-CN" sz="2000" b="0" baseline="-25000">
                <a:solidFill>
                  <a:srgbClr val="0000FF"/>
                </a:solidFill>
              </a:rPr>
              <a:t>2</a:t>
            </a:r>
            <a:r>
              <a:rPr lang="en-US" altLang="zh-CN" sz="2000" b="0">
                <a:solidFill>
                  <a:srgbClr val="0000FF"/>
                </a:solidFill>
              </a:rPr>
              <a:t>┈Q</a:t>
            </a:r>
            <a:r>
              <a:rPr lang="en-US" altLang="zh-CN" sz="2000" b="0" baseline="-25000">
                <a:solidFill>
                  <a:srgbClr val="0000FF"/>
                </a:solidFill>
              </a:rPr>
              <a:t>L </a:t>
            </a:r>
            <a:r>
              <a:rPr lang="en-US" altLang="zh-CN" sz="2000" b="0">
                <a:solidFill>
                  <a:srgbClr val="0000FF"/>
                </a:solidFill>
              </a:rPr>
              <a:t>)</a:t>
            </a:r>
          </a:p>
        </p:txBody>
      </p:sp>
      <p:sp>
        <p:nvSpPr>
          <p:cNvPr id="18" name="Text Box 15"/>
          <p:cNvSpPr txBox="1">
            <a:spLocks noChangeArrowheads="1"/>
          </p:cNvSpPr>
          <p:nvPr/>
        </p:nvSpPr>
        <p:spPr bwMode="auto">
          <a:xfrm>
            <a:off x="5651251" y="3409702"/>
            <a:ext cx="30972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0"/>
              <a:t>内输出：存储电路的输入信号。</a:t>
            </a:r>
          </a:p>
        </p:txBody>
      </p:sp>
      <p:sp>
        <p:nvSpPr>
          <p:cNvPr id="19" name="Text Box 16"/>
          <p:cNvSpPr txBox="1">
            <a:spLocks noChangeArrowheads="1"/>
          </p:cNvSpPr>
          <p:nvPr/>
        </p:nvSpPr>
        <p:spPr bwMode="auto">
          <a:xfrm>
            <a:off x="5867400" y="2384425"/>
            <a:ext cx="32035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0"/>
              <a:t>是时序电路的输出信号。</a:t>
            </a:r>
          </a:p>
        </p:txBody>
      </p:sp>
      <p:sp>
        <p:nvSpPr>
          <p:cNvPr id="20" name="Text Box 17"/>
          <p:cNvSpPr txBox="1">
            <a:spLocks noChangeArrowheads="1"/>
          </p:cNvSpPr>
          <p:nvPr/>
        </p:nvSpPr>
        <p:spPr bwMode="auto">
          <a:xfrm>
            <a:off x="395288" y="2295525"/>
            <a:ext cx="24479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0" dirty="0"/>
              <a:t>是时序电路的外部输入信号。</a:t>
            </a:r>
          </a:p>
        </p:txBody>
      </p:sp>
      <p:sp>
        <p:nvSpPr>
          <p:cNvPr id="21" name="Text Box 18"/>
          <p:cNvSpPr txBox="1">
            <a:spLocks noChangeArrowheads="1"/>
          </p:cNvSpPr>
          <p:nvPr/>
        </p:nvSpPr>
        <p:spPr bwMode="auto">
          <a:xfrm>
            <a:off x="395288" y="3448050"/>
            <a:ext cx="28797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0" dirty="0"/>
              <a:t>存储电路的输出，反馈到组合电路的输入端。</a:t>
            </a:r>
          </a:p>
        </p:txBody>
      </p:sp>
      <p:sp>
        <p:nvSpPr>
          <p:cNvPr id="22" name="Rectangle 19"/>
          <p:cNvSpPr>
            <a:spLocks noChangeArrowheads="1"/>
          </p:cNvSpPr>
          <p:nvPr/>
        </p:nvSpPr>
        <p:spPr bwMode="auto">
          <a:xfrm>
            <a:off x="373063" y="5138738"/>
            <a:ext cx="823277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000" b="0" dirty="0"/>
              <a:t>2</a:t>
            </a:r>
            <a:r>
              <a:rPr lang="zh-CN" altLang="en-US" sz="2000" b="0" dirty="0"/>
              <a:t>、有反馈</a:t>
            </a:r>
            <a:r>
              <a:rPr lang="zh-CN" altLang="en-US" sz="2000" b="0" dirty="0" smtClean="0"/>
              <a:t>支路：</a:t>
            </a:r>
            <a:r>
              <a:rPr lang="zh-CN" altLang="en-US" sz="2000" dirty="0"/>
              <a:t>存储电路的输出必须反馈到组合电路的输入端，与输入信号一起，共同决定组合电路的输出。</a:t>
            </a:r>
            <a:endParaRPr lang="zh-CN" altLang="en-US" sz="2000" b="0" dirty="0"/>
          </a:p>
        </p:txBody>
      </p:sp>
      <p:sp>
        <p:nvSpPr>
          <p:cNvPr id="24" name="AutoShape 21"/>
          <p:cNvSpPr>
            <a:spLocks noChangeArrowheads="1"/>
          </p:cNvSpPr>
          <p:nvPr/>
        </p:nvSpPr>
        <p:spPr bwMode="auto">
          <a:xfrm>
            <a:off x="5130800" y="2384425"/>
            <a:ext cx="431800" cy="1547813"/>
          </a:xfrm>
          <a:prstGeom prst="curvedLeftArrow">
            <a:avLst>
              <a:gd name="adj1" fmla="val 71691"/>
              <a:gd name="adj2" fmla="val 143382"/>
              <a:gd name="adj3" fmla="val 33333"/>
            </a:avLst>
          </a:prstGeom>
          <a:noFill/>
          <a:ln w="25400">
            <a:solidFill>
              <a:schemeClr val="hlink"/>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AutoShape 22"/>
          <p:cNvSpPr>
            <a:spLocks noChangeArrowheads="1"/>
          </p:cNvSpPr>
          <p:nvPr/>
        </p:nvSpPr>
        <p:spPr bwMode="auto">
          <a:xfrm rot="11061217">
            <a:off x="3086100" y="2303463"/>
            <a:ext cx="431800" cy="1547812"/>
          </a:xfrm>
          <a:prstGeom prst="curvedLeftArrow">
            <a:avLst>
              <a:gd name="adj1" fmla="val 71691"/>
              <a:gd name="adj2" fmla="val 143382"/>
              <a:gd name="adj3" fmla="val 33333"/>
            </a:avLst>
          </a:prstGeom>
          <a:noFill/>
          <a:ln w="25400">
            <a:solidFill>
              <a:schemeClr val="hlink"/>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359541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000" fill="hold"/>
                                        <p:tgtEl>
                                          <p:spTgt spid="6"/>
                                        </p:tgtEl>
                                        <p:attrNameLst>
                                          <p:attrName>ppt_x</p:attrName>
                                        </p:attrNameLst>
                                      </p:cBhvr>
                                      <p:tavLst>
                                        <p:tav tm="0">
                                          <p:val>
                                            <p:strVal val="#ppt_x-.2"/>
                                          </p:val>
                                        </p:tav>
                                        <p:tav tm="100000">
                                          <p:val>
                                            <p:strVal val="#ppt_x"/>
                                          </p:val>
                                        </p:tav>
                                      </p:tavLst>
                                    </p:anim>
                                    <p:anim calcmode="lin" valueType="num">
                                      <p:cBhvr>
                                        <p:cTn id="8" dur="20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9" dur="20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20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left)">
                                      <p:cBhvr>
                                        <p:cTn id="31" dur="3000"/>
                                        <p:tgtEl>
                                          <p:spTgt spid="13"/>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anim calcmode="lin" valueType="num">
                                      <p:cBhvr additive="base">
                                        <p:cTn id="36" dur="2000" fill="hold"/>
                                        <p:tgtEl>
                                          <p:spTgt spid="14"/>
                                        </p:tgtEl>
                                        <p:attrNameLst>
                                          <p:attrName>ppt_x</p:attrName>
                                        </p:attrNameLst>
                                      </p:cBhvr>
                                      <p:tavLst>
                                        <p:tav tm="0">
                                          <p:val>
                                            <p:strVal val="#ppt_x"/>
                                          </p:val>
                                        </p:tav>
                                        <p:tav tm="100000">
                                          <p:val>
                                            <p:strVal val="#ppt_x"/>
                                          </p:val>
                                        </p:tav>
                                      </p:tavLst>
                                    </p:anim>
                                    <p:anim calcmode="lin" valueType="num">
                                      <p:cBhvr additive="base">
                                        <p:cTn id="37" dur="20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anim calcmode="lin" valueType="num">
                                      <p:cBhvr additive="base">
                                        <p:cTn id="42" dur="2000" fill="hold"/>
                                        <p:tgtEl>
                                          <p:spTgt spid="20"/>
                                        </p:tgtEl>
                                        <p:attrNameLst>
                                          <p:attrName>ppt_x</p:attrName>
                                        </p:attrNameLst>
                                      </p:cBhvr>
                                      <p:tavLst>
                                        <p:tav tm="0">
                                          <p:val>
                                            <p:strVal val="#ppt_x"/>
                                          </p:val>
                                        </p:tav>
                                        <p:tav tm="100000">
                                          <p:val>
                                            <p:strVal val="#ppt_x"/>
                                          </p:val>
                                        </p:tav>
                                      </p:tavLst>
                                    </p:anim>
                                    <p:anim calcmode="lin" valueType="num">
                                      <p:cBhvr additive="base">
                                        <p:cTn id="43" dur="20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2" presetClass="entr" presetSubtype="8" fill="hold" grpId="0" nodeType="click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slide(fromLeft)">
                                      <p:cBhvr>
                                        <p:cTn id="48" dur="3000"/>
                                        <p:tgtEl>
                                          <p:spTgt spid="12"/>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5"/>
                                        </p:tgtEl>
                                        <p:attrNameLst>
                                          <p:attrName>style.visibility</p:attrName>
                                        </p:attrNameLst>
                                      </p:cBhvr>
                                      <p:to>
                                        <p:strVal val="visible"/>
                                      </p:to>
                                    </p:set>
                                    <p:anim calcmode="lin" valueType="num">
                                      <p:cBhvr additive="base">
                                        <p:cTn id="53" dur="2000" fill="hold"/>
                                        <p:tgtEl>
                                          <p:spTgt spid="15"/>
                                        </p:tgtEl>
                                        <p:attrNameLst>
                                          <p:attrName>ppt_x</p:attrName>
                                        </p:attrNameLst>
                                      </p:cBhvr>
                                      <p:tavLst>
                                        <p:tav tm="0">
                                          <p:val>
                                            <p:strVal val="#ppt_x"/>
                                          </p:val>
                                        </p:tav>
                                        <p:tav tm="100000">
                                          <p:val>
                                            <p:strVal val="#ppt_x"/>
                                          </p:val>
                                        </p:tav>
                                      </p:tavLst>
                                    </p:anim>
                                    <p:anim calcmode="lin" valueType="num">
                                      <p:cBhvr additive="base">
                                        <p:cTn id="54" dur="20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19"/>
                                        </p:tgtEl>
                                        <p:attrNameLst>
                                          <p:attrName>style.visibility</p:attrName>
                                        </p:attrNameLst>
                                      </p:cBhvr>
                                      <p:to>
                                        <p:strVal val="visible"/>
                                      </p:to>
                                    </p:set>
                                    <p:anim calcmode="lin" valueType="num">
                                      <p:cBhvr additive="base">
                                        <p:cTn id="59" dur="2000" fill="hold"/>
                                        <p:tgtEl>
                                          <p:spTgt spid="19"/>
                                        </p:tgtEl>
                                        <p:attrNameLst>
                                          <p:attrName>ppt_x</p:attrName>
                                        </p:attrNameLst>
                                      </p:cBhvr>
                                      <p:tavLst>
                                        <p:tav tm="0">
                                          <p:val>
                                            <p:strVal val="#ppt_x"/>
                                          </p:val>
                                        </p:tav>
                                        <p:tav tm="100000">
                                          <p:val>
                                            <p:strVal val="#ppt_x"/>
                                          </p:val>
                                        </p:tav>
                                      </p:tavLst>
                                    </p:anim>
                                    <p:anim calcmode="lin" valueType="num">
                                      <p:cBhvr additive="base">
                                        <p:cTn id="60" dur="20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grpId="0" nodeType="clickEffect">
                                  <p:stCondLst>
                                    <p:cond delay="0"/>
                                  </p:stCondLst>
                                  <p:childTnLst>
                                    <p:set>
                                      <p:cBhvr>
                                        <p:cTn id="64" dur="1" fill="hold">
                                          <p:stCondLst>
                                            <p:cond delay="0"/>
                                          </p:stCondLst>
                                        </p:cTn>
                                        <p:tgtEl>
                                          <p:spTgt spid="24"/>
                                        </p:tgtEl>
                                        <p:attrNameLst>
                                          <p:attrName>style.visibility</p:attrName>
                                        </p:attrNameLst>
                                      </p:cBhvr>
                                      <p:to>
                                        <p:strVal val="visible"/>
                                      </p:to>
                                    </p:set>
                                    <p:animEffect transition="in" filter="wipe(up)">
                                      <p:cBhvr>
                                        <p:cTn id="65" dur="2000"/>
                                        <p:tgtEl>
                                          <p:spTgt spid="24"/>
                                        </p:tgtEl>
                                      </p:cBhvr>
                                    </p:animEffect>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grpId="0" nodeType="clickEffect">
                                  <p:stCondLst>
                                    <p:cond delay="0"/>
                                  </p:stCondLst>
                                  <p:childTnLst>
                                    <p:set>
                                      <p:cBhvr>
                                        <p:cTn id="69" dur="1" fill="hold">
                                          <p:stCondLst>
                                            <p:cond delay="0"/>
                                          </p:stCondLst>
                                        </p:cTn>
                                        <p:tgtEl>
                                          <p:spTgt spid="16"/>
                                        </p:tgtEl>
                                        <p:attrNameLst>
                                          <p:attrName>style.visibility</p:attrName>
                                        </p:attrNameLst>
                                      </p:cBhvr>
                                      <p:to>
                                        <p:strVal val="visible"/>
                                      </p:to>
                                    </p:set>
                                    <p:anim calcmode="lin" valueType="num">
                                      <p:cBhvr additive="base">
                                        <p:cTn id="70" dur="2000" fill="hold"/>
                                        <p:tgtEl>
                                          <p:spTgt spid="16"/>
                                        </p:tgtEl>
                                        <p:attrNameLst>
                                          <p:attrName>ppt_x</p:attrName>
                                        </p:attrNameLst>
                                      </p:cBhvr>
                                      <p:tavLst>
                                        <p:tav tm="0">
                                          <p:val>
                                            <p:strVal val="#ppt_x"/>
                                          </p:val>
                                        </p:tav>
                                        <p:tav tm="100000">
                                          <p:val>
                                            <p:strVal val="#ppt_x"/>
                                          </p:val>
                                        </p:tav>
                                      </p:tavLst>
                                    </p:anim>
                                    <p:anim calcmode="lin" valueType="num">
                                      <p:cBhvr additive="base">
                                        <p:cTn id="71" dur="20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grpId="0" nodeType="clickEffect">
                                  <p:stCondLst>
                                    <p:cond delay="0"/>
                                  </p:stCondLst>
                                  <p:childTnLst>
                                    <p:set>
                                      <p:cBhvr>
                                        <p:cTn id="75" dur="1" fill="hold">
                                          <p:stCondLst>
                                            <p:cond delay="0"/>
                                          </p:stCondLst>
                                        </p:cTn>
                                        <p:tgtEl>
                                          <p:spTgt spid="18"/>
                                        </p:tgtEl>
                                        <p:attrNameLst>
                                          <p:attrName>style.visibility</p:attrName>
                                        </p:attrNameLst>
                                      </p:cBhvr>
                                      <p:to>
                                        <p:strVal val="visible"/>
                                      </p:to>
                                    </p:set>
                                    <p:anim calcmode="lin" valueType="num">
                                      <p:cBhvr additive="base">
                                        <p:cTn id="76" dur="2000" fill="hold"/>
                                        <p:tgtEl>
                                          <p:spTgt spid="18"/>
                                        </p:tgtEl>
                                        <p:attrNameLst>
                                          <p:attrName>ppt_x</p:attrName>
                                        </p:attrNameLst>
                                      </p:cBhvr>
                                      <p:tavLst>
                                        <p:tav tm="0">
                                          <p:val>
                                            <p:strVal val="#ppt_x"/>
                                          </p:val>
                                        </p:tav>
                                        <p:tav tm="100000">
                                          <p:val>
                                            <p:strVal val="#ppt_x"/>
                                          </p:val>
                                        </p:tav>
                                      </p:tavLst>
                                    </p:anim>
                                    <p:anim calcmode="lin" valueType="num">
                                      <p:cBhvr additive="base">
                                        <p:cTn id="77" dur="20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25"/>
                                        </p:tgtEl>
                                        <p:attrNameLst>
                                          <p:attrName>style.visibility</p:attrName>
                                        </p:attrNameLst>
                                      </p:cBhvr>
                                      <p:to>
                                        <p:strVal val="visible"/>
                                      </p:to>
                                    </p:set>
                                    <p:animEffect transition="in" filter="wipe(down)">
                                      <p:cBhvr>
                                        <p:cTn id="82" dur="2000"/>
                                        <p:tgtEl>
                                          <p:spTgt spid="25"/>
                                        </p:tgtEl>
                                      </p:cBhvr>
                                    </p:animEffect>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17">
                                            <p:txEl>
                                              <p:pRg st="0" end="0"/>
                                            </p:txEl>
                                          </p:spTgt>
                                        </p:tgtEl>
                                        <p:attrNameLst>
                                          <p:attrName>style.visibility</p:attrName>
                                        </p:attrNameLst>
                                      </p:cBhvr>
                                      <p:to>
                                        <p:strVal val="visible"/>
                                      </p:to>
                                    </p:set>
                                    <p:anim calcmode="lin" valueType="num">
                                      <p:cBhvr additive="base">
                                        <p:cTn id="87" dur="20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88" dur="20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21"/>
                                        </p:tgtEl>
                                        <p:attrNameLst>
                                          <p:attrName>style.visibility</p:attrName>
                                        </p:attrNameLst>
                                      </p:cBhvr>
                                      <p:to>
                                        <p:strVal val="visible"/>
                                      </p:to>
                                    </p:set>
                                    <p:anim calcmode="lin" valueType="num">
                                      <p:cBhvr additive="base">
                                        <p:cTn id="93" dur="2000" fill="hold"/>
                                        <p:tgtEl>
                                          <p:spTgt spid="21"/>
                                        </p:tgtEl>
                                        <p:attrNameLst>
                                          <p:attrName>ppt_x</p:attrName>
                                        </p:attrNameLst>
                                      </p:cBhvr>
                                      <p:tavLst>
                                        <p:tav tm="0">
                                          <p:val>
                                            <p:strVal val="#ppt_x"/>
                                          </p:val>
                                        </p:tav>
                                        <p:tav tm="100000">
                                          <p:val>
                                            <p:strVal val="#ppt_x"/>
                                          </p:val>
                                        </p:tav>
                                      </p:tavLst>
                                    </p:anim>
                                    <p:anim calcmode="lin" valueType="num">
                                      <p:cBhvr additive="base">
                                        <p:cTn id="94" dur="20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7" presetClass="entr" presetSubtype="0" fill="hold" grpId="0" nodeType="clickEffect">
                                  <p:stCondLst>
                                    <p:cond delay="0"/>
                                  </p:stCondLst>
                                  <p:iterate type="lt">
                                    <p:tmPct val="50000"/>
                                  </p:iterate>
                                  <p:childTnLst>
                                    <p:set>
                                      <p:cBhvr>
                                        <p:cTn id="98" dur="1" fill="hold">
                                          <p:stCondLst>
                                            <p:cond delay="0"/>
                                          </p:stCondLst>
                                        </p:cTn>
                                        <p:tgtEl>
                                          <p:spTgt spid="8"/>
                                        </p:tgtEl>
                                        <p:attrNameLst>
                                          <p:attrName>style.visibility</p:attrName>
                                        </p:attrNameLst>
                                      </p:cBhvr>
                                      <p:to>
                                        <p:strVal val="visible"/>
                                      </p:to>
                                    </p:set>
                                    <p:anim calcmode="discrete" valueType="clr">
                                      <p:cBhvr override="childStyle">
                                        <p:cTn id="99" dur="500"/>
                                        <p:tgtEl>
                                          <p:spTgt spid="8"/>
                                        </p:tgtEl>
                                        <p:attrNameLst>
                                          <p:attrName>style.color</p:attrName>
                                        </p:attrNameLst>
                                      </p:cBhvr>
                                      <p:tavLst>
                                        <p:tav tm="0">
                                          <p:val>
                                            <p:clrVal>
                                              <a:schemeClr val="accent2"/>
                                            </p:clrVal>
                                          </p:val>
                                        </p:tav>
                                        <p:tav tm="50000">
                                          <p:val>
                                            <p:clrVal>
                                              <a:schemeClr val="hlink"/>
                                            </p:clrVal>
                                          </p:val>
                                        </p:tav>
                                      </p:tavLst>
                                    </p:anim>
                                    <p:anim calcmode="discrete" valueType="clr">
                                      <p:cBhvr>
                                        <p:cTn id="100" dur="500"/>
                                        <p:tgtEl>
                                          <p:spTgt spid="8"/>
                                        </p:tgtEl>
                                        <p:attrNameLst>
                                          <p:attrName>fillcolor</p:attrName>
                                        </p:attrNameLst>
                                      </p:cBhvr>
                                      <p:tavLst>
                                        <p:tav tm="0">
                                          <p:val>
                                            <p:clrVal>
                                              <a:schemeClr val="accent2"/>
                                            </p:clrVal>
                                          </p:val>
                                        </p:tav>
                                        <p:tav tm="50000">
                                          <p:val>
                                            <p:clrVal>
                                              <a:schemeClr val="hlink"/>
                                            </p:clrVal>
                                          </p:val>
                                        </p:tav>
                                      </p:tavLst>
                                    </p:anim>
                                    <p:set>
                                      <p:cBhvr>
                                        <p:cTn id="101" dur="500"/>
                                        <p:tgtEl>
                                          <p:spTgt spid="8"/>
                                        </p:tgtEl>
                                        <p:attrNameLst>
                                          <p:attrName>fill.type</p:attrName>
                                        </p:attrNameLst>
                                      </p:cBhvr>
                                      <p:to>
                                        <p:strVal val="solid"/>
                                      </p:to>
                                    </p:set>
                                  </p:childTnLst>
                                </p:cTn>
                              </p:par>
                            </p:childTnLst>
                          </p:cTn>
                        </p:par>
                      </p:childTnLst>
                    </p:cTn>
                  </p:par>
                  <p:par>
                    <p:cTn id="102" fill="hold">
                      <p:stCondLst>
                        <p:cond delay="indefinite"/>
                      </p:stCondLst>
                      <p:childTnLst>
                        <p:par>
                          <p:cTn id="103" fill="hold">
                            <p:stCondLst>
                              <p:cond delay="0"/>
                            </p:stCondLst>
                            <p:childTnLst>
                              <p:par>
                                <p:cTn id="104" presetID="27" presetClass="entr" presetSubtype="0" fill="hold" grpId="0" nodeType="clickEffect">
                                  <p:stCondLst>
                                    <p:cond delay="0"/>
                                  </p:stCondLst>
                                  <p:iterate type="lt">
                                    <p:tmPct val="250000"/>
                                  </p:iterate>
                                  <p:childTnLst>
                                    <p:set>
                                      <p:cBhvr>
                                        <p:cTn id="105" dur="1" fill="hold">
                                          <p:stCondLst>
                                            <p:cond delay="0"/>
                                          </p:stCondLst>
                                        </p:cTn>
                                        <p:tgtEl>
                                          <p:spTgt spid="9"/>
                                        </p:tgtEl>
                                        <p:attrNameLst>
                                          <p:attrName>style.visibility</p:attrName>
                                        </p:attrNameLst>
                                      </p:cBhvr>
                                      <p:to>
                                        <p:strVal val="visible"/>
                                      </p:to>
                                    </p:set>
                                    <p:anim calcmode="discrete" valueType="clr">
                                      <p:cBhvr override="childStyle">
                                        <p:cTn id="106" dur="1000"/>
                                        <p:tgtEl>
                                          <p:spTgt spid="9"/>
                                        </p:tgtEl>
                                        <p:attrNameLst>
                                          <p:attrName>style.color</p:attrName>
                                        </p:attrNameLst>
                                      </p:cBhvr>
                                      <p:tavLst>
                                        <p:tav tm="0">
                                          <p:val>
                                            <p:clrVal>
                                              <a:schemeClr val="accent2"/>
                                            </p:clrVal>
                                          </p:val>
                                        </p:tav>
                                        <p:tav tm="50000">
                                          <p:val>
                                            <p:clrVal>
                                              <a:schemeClr val="hlink"/>
                                            </p:clrVal>
                                          </p:val>
                                        </p:tav>
                                      </p:tavLst>
                                    </p:anim>
                                    <p:anim calcmode="discrete" valueType="clr">
                                      <p:cBhvr>
                                        <p:cTn id="107" dur="1000"/>
                                        <p:tgtEl>
                                          <p:spTgt spid="9"/>
                                        </p:tgtEl>
                                        <p:attrNameLst>
                                          <p:attrName>fillcolor</p:attrName>
                                        </p:attrNameLst>
                                      </p:cBhvr>
                                      <p:tavLst>
                                        <p:tav tm="0">
                                          <p:val>
                                            <p:clrVal>
                                              <a:schemeClr val="accent2"/>
                                            </p:clrVal>
                                          </p:val>
                                        </p:tav>
                                        <p:tav tm="50000">
                                          <p:val>
                                            <p:clrVal>
                                              <a:schemeClr val="hlink"/>
                                            </p:clrVal>
                                          </p:val>
                                        </p:tav>
                                      </p:tavLst>
                                    </p:anim>
                                    <p:set>
                                      <p:cBhvr>
                                        <p:cTn id="108" dur="1000"/>
                                        <p:tgtEl>
                                          <p:spTgt spid="9"/>
                                        </p:tgtEl>
                                        <p:attrNameLst>
                                          <p:attrName>fill.type</p:attrName>
                                        </p:attrNameLst>
                                      </p:cBhvr>
                                      <p:to>
                                        <p:strVal val="solid"/>
                                      </p:to>
                                    </p:set>
                                  </p:childTnLst>
                                </p:cTn>
                              </p:par>
                            </p:childTnLst>
                          </p:cTn>
                        </p:par>
                      </p:childTnLst>
                    </p:cTn>
                  </p:par>
                  <p:par>
                    <p:cTn id="109" fill="hold">
                      <p:stCondLst>
                        <p:cond delay="indefinite"/>
                      </p:stCondLst>
                      <p:childTnLst>
                        <p:par>
                          <p:cTn id="110" fill="hold">
                            <p:stCondLst>
                              <p:cond delay="0"/>
                            </p:stCondLst>
                            <p:childTnLst>
                              <p:par>
                                <p:cTn id="111" presetID="27" presetClass="entr" presetSubtype="0" fill="hold" grpId="0" nodeType="clickEffect">
                                  <p:stCondLst>
                                    <p:cond delay="0"/>
                                  </p:stCondLst>
                                  <p:iterate type="lt">
                                    <p:tmPct val="250000"/>
                                  </p:iterate>
                                  <p:childTnLst>
                                    <p:set>
                                      <p:cBhvr>
                                        <p:cTn id="112" dur="1" fill="hold">
                                          <p:stCondLst>
                                            <p:cond delay="0"/>
                                          </p:stCondLst>
                                        </p:cTn>
                                        <p:tgtEl>
                                          <p:spTgt spid="22"/>
                                        </p:tgtEl>
                                        <p:attrNameLst>
                                          <p:attrName>style.visibility</p:attrName>
                                        </p:attrNameLst>
                                      </p:cBhvr>
                                      <p:to>
                                        <p:strVal val="visible"/>
                                      </p:to>
                                    </p:set>
                                    <p:anim calcmode="discrete" valueType="clr">
                                      <p:cBhvr override="childStyle">
                                        <p:cTn id="113" dur="80"/>
                                        <p:tgtEl>
                                          <p:spTgt spid="22"/>
                                        </p:tgtEl>
                                        <p:attrNameLst>
                                          <p:attrName>style.color</p:attrName>
                                        </p:attrNameLst>
                                      </p:cBhvr>
                                      <p:tavLst>
                                        <p:tav tm="0">
                                          <p:val>
                                            <p:clrVal>
                                              <a:schemeClr val="accent2"/>
                                            </p:clrVal>
                                          </p:val>
                                        </p:tav>
                                        <p:tav tm="50000">
                                          <p:val>
                                            <p:clrVal>
                                              <a:schemeClr val="hlink"/>
                                            </p:clrVal>
                                          </p:val>
                                        </p:tav>
                                      </p:tavLst>
                                    </p:anim>
                                    <p:anim calcmode="discrete" valueType="clr">
                                      <p:cBhvr>
                                        <p:cTn id="114" dur="80"/>
                                        <p:tgtEl>
                                          <p:spTgt spid="22"/>
                                        </p:tgtEl>
                                        <p:attrNameLst>
                                          <p:attrName>fillcolor</p:attrName>
                                        </p:attrNameLst>
                                      </p:cBhvr>
                                      <p:tavLst>
                                        <p:tav tm="0">
                                          <p:val>
                                            <p:clrVal>
                                              <a:schemeClr val="accent2"/>
                                            </p:clrVal>
                                          </p:val>
                                        </p:tav>
                                        <p:tav tm="50000">
                                          <p:val>
                                            <p:clrVal>
                                              <a:schemeClr val="hlink"/>
                                            </p:clrVal>
                                          </p:val>
                                        </p:tav>
                                      </p:tavLst>
                                    </p:anim>
                                    <p:set>
                                      <p:cBhvr>
                                        <p:cTn id="115" dur="80"/>
                                        <p:tgtEl>
                                          <p:spTgt spid="2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animBg="1"/>
      <p:bldP spid="11" grpId="0" animBg="1"/>
      <p:bldP spid="12" grpId="0" animBg="1"/>
      <p:bldP spid="13" grpId="0" animBg="1"/>
      <p:bldP spid="14" grpId="0"/>
      <p:bldP spid="15" grpId="0"/>
      <p:bldP spid="16" grpId="0"/>
      <p:bldP spid="18" grpId="0"/>
      <p:bldP spid="19" grpId="0"/>
      <p:bldP spid="20" grpId="0"/>
      <p:bldP spid="21" grpId="0"/>
      <p:bldP spid="22" grpId="0"/>
      <p:bldP spid="24" grpId="0" animBg="1"/>
      <p:bldP spid="2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14" name="Object 2"/>
          <p:cNvGraphicFramePr>
            <a:graphicFrameLocks noChangeAspect="1"/>
          </p:cNvGraphicFramePr>
          <p:nvPr/>
        </p:nvGraphicFramePr>
        <p:xfrm>
          <a:off x="6146800" y="825500"/>
          <a:ext cx="1446213" cy="508000"/>
        </p:xfrm>
        <a:graphic>
          <a:graphicData uri="http://schemas.openxmlformats.org/presentationml/2006/ole">
            <mc:AlternateContent xmlns:mc="http://schemas.openxmlformats.org/markup-compatibility/2006">
              <mc:Choice xmlns:v="urn:schemas-microsoft-com:vml" Requires="v">
                <p:oleObj spid="_x0000_s62432" name="公式" r:id="rId3" imgW="723600" imgH="253800" progId="Equation.3">
                  <p:embed/>
                </p:oleObj>
              </mc:Choice>
              <mc:Fallback>
                <p:oleObj name="公式" r:id="rId3" imgW="723600" imgH="253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46800" y="825500"/>
                        <a:ext cx="1446213"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5" name="Object 3"/>
          <p:cNvGraphicFramePr>
            <a:graphicFrameLocks noChangeAspect="1"/>
          </p:cNvGraphicFramePr>
          <p:nvPr/>
        </p:nvGraphicFramePr>
        <p:xfrm>
          <a:off x="7858125" y="901700"/>
          <a:ext cx="812800" cy="431800"/>
        </p:xfrm>
        <a:graphic>
          <a:graphicData uri="http://schemas.openxmlformats.org/presentationml/2006/ole">
            <mc:AlternateContent xmlns:mc="http://schemas.openxmlformats.org/markup-compatibility/2006">
              <mc:Choice xmlns:v="urn:schemas-microsoft-com:vml" Requires="v">
                <p:oleObj spid="_x0000_s62433" name="公式" r:id="rId5" imgW="406080" imgH="215640" progId="Equation.3">
                  <p:embed/>
                </p:oleObj>
              </mc:Choice>
              <mc:Fallback>
                <p:oleObj name="公式" r:id="rId5" imgW="406080" imgH="215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58125" y="901700"/>
                        <a:ext cx="8128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6" name="Object 4"/>
          <p:cNvGraphicFramePr>
            <a:graphicFrameLocks noChangeAspect="1"/>
          </p:cNvGraphicFramePr>
          <p:nvPr/>
        </p:nvGraphicFramePr>
        <p:xfrm>
          <a:off x="6146800" y="1358900"/>
          <a:ext cx="963613" cy="431800"/>
        </p:xfrm>
        <a:graphic>
          <a:graphicData uri="http://schemas.openxmlformats.org/presentationml/2006/ole">
            <mc:AlternateContent xmlns:mc="http://schemas.openxmlformats.org/markup-compatibility/2006">
              <mc:Choice xmlns:v="urn:schemas-microsoft-com:vml" Requires="v">
                <p:oleObj spid="_x0000_s62434" name="公式" r:id="rId7" imgW="482400" imgH="215640" progId="Equation.3">
                  <p:embed/>
                </p:oleObj>
              </mc:Choice>
              <mc:Fallback>
                <p:oleObj name="公式" r:id="rId7" imgW="482400" imgH="2156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46800" y="1358900"/>
                        <a:ext cx="963613"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7" name="Object 5"/>
          <p:cNvGraphicFramePr>
            <a:graphicFrameLocks noChangeAspect="1"/>
          </p:cNvGraphicFramePr>
          <p:nvPr/>
        </p:nvGraphicFramePr>
        <p:xfrm>
          <a:off x="7362825" y="1268413"/>
          <a:ext cx="1522413" cy="558800"/>
        </p:xfrm>
        <a:graphic>
          <a:graphicData uri="http://schemas.openxmlformats.org/presentationml/2006/ole">
            <mc:AlternateContent xmlns:mc="http://schemas.openxmlformats.org/markup-compatibility/2006">
              <mc:Choice xmlns:v="urn:schemas-microsoft-com:vml" Requires="v">
                <p:oleObj spid="_x0000_s62435" name="公式" r:id="rId9" imgW="761760" imgH="279360" progId="Equation.3">
                  <p:embed/>
                </p:oleObj>
              </mc:Choice>
              <mc:Fallback>
                <p:oleObj name="公式" r:id="rId9" imgW="761760" imgH="27936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62825" y="1268413"/>
                        <a:ext cx="1522413"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8" name="Object 6"/>
          <p:cNvGraphicFramePr>
            <a:graphicFrameLocks noChangeAspect="1"/>
          </p:cNvGraphicFramePr>
          <p:nvPr/>
        </p:nvGraphicFramePr>
        <p:xfrm>
          <a:off x="6159500" y="1854200"/>
          <a:ext cx="1420813" cy="457200"/>
        </p:xfrm>
        <a:graphic>
          <a:graphicData uri="http://schemas.openxmlformats.org/presentationml/2006/ole">
            <mc:AlternateContent xmlns:mc="http://schemas.openxmlformats.org/markup-compatibility/2006">
              <mc:Choice xmlns:v="urn:schemas-microsoft-com:vml" Requires="v">
                <p:oleObj spid="_x0000_s62436" name="公式" r:id="rId11" imgW="711000" imgH="228600" progId="Equation.3">
                  <p:embed/>
                </p:oleObj>
              </mc:Choice>
              <mc:Fallback>
                <p:oleObj name="公式" r:id="rId11" imgW="711000" imgH="2286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59500" y="1854200"/>
                        <a:ext cx="14208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9" name="Object 7"/>
          <p:cNvGraphicFramePr>
            <a:graphicFrameLocks noChangeAspect="1"/>
          </p:cNvGraphicFramePr>
          <p:nvPr/>
        </p:nvGraphicFramePr>
        <p:xfrm>
          <a:off x="7718425" y="1898650"/>
          <a:ext cx="1039813" cy="457200"/>
        </p:xfrm>
        <a:graphic>
          <a:graphicData uri="http://schemas.openxmlformats.org/presentationml/2006/ole">
            <mc:AlternateContent xmlns:mc="http://schemas.openxmlformats.org/markup-compatibility/2006">
              <mc:Choice xmlns:v="urn:schemas-microsoft-com:vml" Requires="v">
                <p:oleObj spid="_x0000_s62437" name="公式" r:id="rId13" imgW="520560" imgH="228600" progId="Equation.3">
                  <p:embed/>
                </p:oleObj>
              </mc:Choice>
              <mc:Fallback>
                <p:oleObj name="公式" r:id="rId13" imgW="520560" imgH="2286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18425" y="1898650"/>
                        <a:ext cx="10398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20" name="Text Box 8"/>
          <p:cNvSpPr txBox="1">
            <a:spLocks noChangeArrowheads="1"/>
          </p:cNvSpPr>
          <p:nvPr/>
        </p:nvSpPr>
        <p:spPr bwMode="auto">
          <a:xfrm>
            <a:off x="657225" y="2214563"/>
            <a:ext cx="270033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a:ea typeface="幼圆" pitchFamily="49" charset="-122"/>
              </a:rPr>
              <a:t>解：</a:t>
            </a:r>
          </a:p>
        </p:txBody>
      </p:sp>
      <p:sp>
        <p:nvSpPr>
          <p:cNvPr id="13321" name="Rectangle 9"/>
          <p:cNvSpPr>
            <a:spLocks noChangeArrowheads="1"/>
          </p:cNvSpPr>
          <p:nvPr/>
        </p:nvSpPr>
        <p:spPr bwMode="auto">
          <a:xfrm>
            <a:off x="706438" y="2619375"/>
            <a:ext cx="7466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400">
                <a:latin typeface="幼圆" pitchFamily="49" charset="-122"/>
                <a:ea typeface="幼圆" pitchFamily="49" charset="-122"/>
              </a:rPr>
              <a:t>☆ </a:t>
            </a:r>
            <a:r>
              <a:rPr lang="zh-CN" altLang="en-US" sz="2400">
                <a:latin typeface="幼圆" pitchFamily="49" charset="-122"/>
                <a:ea typeface="幼圆" pitchFamily="49" charset="-122"/>
              </a:rPr>
              <a:t>本电路三级触发器有统一时钟</a:t>
            </a:r>
            <a:r>
              <a:rPr lang="en-US" altLang="zh-CN" sz="2400">
                <a:ea typeface="幼圆" pitchFamily="49" charset="-122"/>
              </a:rPr>
              <a:t>CP</a:t>
            </a:r>
            <a:r>
              <a:rPr lang="zh-CN" altLang="en-US" sz="2400">
                <a:ea typeface="幼圆" pitchFamily="49" charset="-122"/>
              </a:rPr>
              <a:t>，是</a:t>
            </a:r>
            <a:r>
              <a:rPr lang="zh-CN" altLang="en-US" sz="2400">
                <a:latin typeface="幼圆" pitchFamily="49" charset="-122"/>
                <a:ea typeface="幼圆" pitchFamily="49" charset="-122"/>
              </a:rPr>
              <a:t>同步时序电路</a:t>
            </a:r>
          </a:p>
        </p:txBody>
      </p:sp>
      <p:sp>
        <p:nvSpPr>
          <p:cNvPr id="13322" name="Text Box 10"/>
          <p:cNvSpPr txBox="1">
            <a:spLocks noChangeArrowheads="1"/>
          </p:cNvSpPr>
          <p:nvPr/>
        </p:nvSpPr>
        <p:spPr bwMode="auto">
          <a:xfrm>
            <a:off x="701675" y="3024188"/>
            <a:ext cx="729456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latin typeface="幼圆" pitchFamily="49" charset="-122"/>
                <a:ea typeface="幼圆" pitchFamily="49" charset="-122"/>
              </a:rPr>
              <a:t>☆ </a:t>
            </a:r>
            <a:r>
              <a:rPr lang="zh-CN" altLang="en-US" sz="2400">
                <a:latin typeface="幼圆" pitchFamily="49" charset="-122"/>
                <a:ea typeface="幼圆" pitchFamily="49" charset="-122"/>
              </a:rPr>
              <a:t>三级</a:t>
            </a:r>
            <a:r>
              <a:rPr lang="en-US" altLang="zh-CN" sz="2400">
                <a:ea typeface="幼圆" pitchFamily="49" charset="-122"/>
              </a:rPr>
              <a:t>JK</a:t>
            </a:r>
            <a:r>
              <a:rPr lang="zh-CN" altLang="en-US" sz="2400">
                <a:latin typeface="幼圆" pitchFamily="49" charset="-122"/>
                <a:ea typeface="幼圆" pitchFamily="49" charset="-122"/>
              </a:rPr>
              <a:t>触发器是主从触发器，下降沿动作。</a:t>
            </a:r>
          </a:p>
        </p:txBody>
      </p:sp>
      <p:sp>
        <p:nvSpPr>
          <p:cNvPr id="13323" name="Text Box 11"/>
          <p:cNvSpPr txBox="1">
            <a:spLocks noChangeArrowheads="1"/>
          </p:cNvSpPr>
          <p:nvPr/>
        </p:nvSpPr>
        <p:spPr bwMode="auto">
          <a:xfrm>
            <a:off x="1192213" y="2206625"/>
            <a:ext cx="32448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ea typeface="楷体_GB2312" pitchFamily="49" charset="-122"/>
              </a:rPr>
              <a:t>题意分析</a:t>
            </a:r>
          </a:p>
        </p:txBody>
      </p:sp>
      <p:sp>
        <p:nvSpPr>
          <p:cNvPr id="13324" name="Text Box 12"/>
          <p:cNvSpPr txBox="1">
            <a:spLocks noChangeArrowheads="1"/>
          </p:cNvSpPr>
          <p:nvPr/>
        </p:nvSpPr>
        <p:spPr bwMode="auto">
          <a:xfrm>
            <a:off x="701675" y="3429000"/>
            <a:ext cx="62166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latin typeface="幼圆" pitchFamily="49" charset="-122"/>
                <a:ea typeface="幼圆" pitchFamily="49" charset="-122"/>
              </a:rPr>
              <a:t>☆ </a:t>
            </a:r>
            <a:r>
              <a:rPr lang="zh-CN" altLang="en-US" sz="2400">
                <a:latin typeface="幼圆" pitchFamily="49" charset="-122"/>
                <a:ea typeface="幼圆" pitchFamily="49" charset="-122"/>
              </a:rPr>
              <a:t>触发器输入端悬空等效于逻辑</a:t>
            </a:r>
            <a:r>
              <a:rPr lang="en-US" altLang="zh-CN" sz="2400">
                <a:ea typeface="幼圆" pitchFamily="49" charset="-122"/>
              </a:rPr>
              <a:t>1</a:t>
            </a:r>
            <a:r>
              <a:rPr lang="zh-CN" altLang="en-US" sz="2400">
                <a:latin typeface="幼圆" pitchFamily="49" charset="-122"/>
                <a:ea typeface="幼圆" pitchFamily="49" charset="-122"/>
              </a:rPr>
              <a:t>。</a:t>
            </a:r>
          </a:p>
        </p:txBody>
      </p:sp>
      <p:sp>
        <p:nvSpPr>
          <p:cNvPr id="13325" name="Text Box 13"/>
          <p:cNvSpPr txBox="1">
            <a:spLocks noChangeArrowheads="1"/>
          </p:cNvSpPr>
          <p:nvPr/>
        </p:nvSpPr>
        <p:spPr bwMode="auto">
          <a:xfrm>
            <a:off x="701675" y="4592638"/>
            <a:ext cx="790733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rgbClr val="0000FF"/>
                </a:solidFill>
                <a:latin typeface="楷体_GB2312" pitchFamily="49" charset="-122"/>
                <a:ea typeface="楷体_GB2312" pitchFamily="49" charset="-122"/>
              </a:rPr>
              <a:t>一、由逻辑图写出电路的激励函数、状态方程和输出方程</a:t>
            </a:r>
          </a:p>
        </p:txBody>
      </p:sp>
      <p:sp>
        <p:nvSpPr>
          <p:cNvPr id="13326" name="Text Box 14"/>
          <p:cNvSpPr txBox="1">
            <a:spLocks noChangeArrowheads="1"/>
          </p:cNvSpPr>
          <p:nvPr/>
        </p:nvSpPr>
        <p:spPr bwMode="auto">
          <a:xfrm>
            <a:off x="701675" y="5003800"/>
            <a:ext cx="5670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a:latin typeface="幼圆" pitchFamily="49" charset="-122"/>
                <a:ea typeface="幼圆" pitchFamily="49" charset="-122"/>
              </a:rPr>
              <a:t>将激励函数代入</a:t>
            </a:r>
            <a:r>
              <a:rPr lang="en-US" altLang="zh-CN" sz="2400">
                <a:ea typeface="幼圆" pitchFamily="49" charset="-122"/>
              </a:rPr>
              <a:t>JK</a:t>
            </a:r>
            <a:r>
              <a:rPr lang="zh-CN" altLang="en-US" sz="2400">
                <a:latin typeface="幼圆" pitchFamily="49" charset="-122"/>
                <a:ea typeface="幼圆" pitchFamily="49" charset="-122"/>
              </a:rPr>
              <a:t>触发器的特征方程</a:t>
            </a:r>
          </a:p>
        </p:txBody>
      </p:sp>
      <p:graphicFrame>
        <p:nvGraphicFramePr>
          <p:cNvPr id="13327" name="Object 15"/>
          <p:cNvGraphicFramePr>
            <a:graphicFrameLocks noChangeAspect="1"/>
          </p:cNvGraphicFramePr>
          <p:nvPr/>
        </p:nvGraphicFramePr>
        <p:xfrm>
          <a:off x="5783263" y="4914900"/>
          <a:ext cx="3019425" cy="533400"/>
        </p:xfrm>
        <a:graphic>
          <a:graphicData uri="http://schemas.openxmlformats.org/presentationml/2006/ole">
            <mc:AlternateContent xmlns:mc="http://schemas.openxmlformats.org/markup-compatibility/2006">
              <mc:Choice xmlns:v="urn:schemas-microsoft-com:vml" Requires="v">
                <p:oleObj spid="_x0000_s62438" name="公式" r:id="rId15" imgW="1511280" imgH="266400" progId="Equation.3">
                  <p:embed/>
                </p:oleObj>
              </mc:Choice>
              <mc:Fallback>
                <p:oleObj name="公式" r:id="rId15" imgW="1511280" imgH="2664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783263" y="4914900"/>
                        <a:ext cx="301942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28" name="Text Box 16"/>
          <p:cNvSpPr txBox="1">
            <a:spLocks noChangeArrowheads="1"/>
          </p:cNvSpPr>
          <p:nvPr/>
        </p:nvSpPr>
        <p:spPr bwMode="auto">
          <a:xfrm>
            <a:off x="701675" y="5408613"/>
            <a:ext cx="319563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chemeClr val="hlink"/>
                </a:solidFill>
                <a:ea typeface="楷体_GB2312" pitchFamily="49" charset="-122"/>
              </a:rPr>
              <a:t>得出电路状态方程：</a:t>
            </a:r>
          </a:p>
        </p:txBody>
      </p:sp>
      <p:graphicFrame>
        <p:nvGraphicFramePr>
          <p:cNvPr id="13329" name="Object 17"/>
          <p:cNvGraphicFramePr>
            <a:graphicFrameLocks noChangeAspect="1"/>
          </p:cNvGraphicFramePr>
          <p:nvPr/>
        </p:nvGraphicFramePr>
        <p:xfrm>
          <a:off x="4527550" y="5408613"/>
          <a:ext cx="3806825" cy="508000"/>
        </p:xfrm>
        <a:graphic>
          <a:graphicData uri="http://schemas.openxmlformats.org/presentationml/2006/ole">
            <mc:AlternateContent xmlns:mc="http://schemas.openxmlformats.org/markup-compatibility/2006">
              <mc:Choice xmlns:v="urn:schemas-microsoft-com:vml" Requires="v">
                <p:oleObj spid="_x0000_s62439" name="公式" r:id="rId17" imgW="1904760" imgH="253800" progId="Equation.3">
                  <p:embed/>
                </p:oleObj>
              </mc:Choice>
              <mc:Fallback>
                <p:oleObj name="公式" r:id="rId17" imgW="1904760" imgH="25380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527550" y="5408613"/>
                        <a:ext cx="3806825"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30" name="Object 18"/>
          <p:cNvGraphicFramePr>
            <a:graphicFrameLocks noChangeAspect="1"/>
          </p:cNvGraphicFramePr>
          <p:nvPr/>
        </p:nvGraphicFramePr>
        <p:xfrm>
          <a:off x="881063" y="5800725"/>
          <a:ext cx="2894012" cy="508000"/>
        </p:xfrm>
        <a:graphic>
          <a:graphicData uri="http://schemas.openxmlformats.org/presentationml/2006/ole">
            <mc:AlternateContent xmlns:mc="http://schemas.openxmlformats.org/markup-compatibility/2006">
              <mc:Choice xmlns:v="urn:schemas-microsoft-com:vml" Requires="v">
                <p:oleObj spid="_x0000_s62440" name="公式" r:id="rId19" imgW="1447560" imgH="253800" progId="Equation.3">
                  <p:embed/>
                </p:oleObj>
              </mc:Choice>
              <mc:Fallback>
                <p:oleObj name="公式" r:id="rId19" imgW="1447560" imgH="25380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81063" y="5800725"/>
                        <a:ext cx="2894012"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31" name="Object 19"/>
          <p:cNvGraphicFramePr>
            <a:graphicFrameLocks noChangeAspect="1"/>
          </p:cNvGraphicFramePr>
          <p:nvPr/>
        </p:nvGraphicFramePr>
        <p:xfrm>
          <a:off x="4527550" y="5815013"/>
          <a:ext cx="2843213" cy="508000"/>
        </p:xfrm>
        <a:graphic>
          <a:graphicData uri="http://schemas.openxmlformats.org/presentationml/2006/ole">
            <mc:AlternateContent xmlns:mc="http://schemas.openxmlformats.org/markup-compatibility/2006">
              <mc:Choice xmlns:v="urn:schemas-microsoft-com:vml" Requires="v">
                <p:oleObj spid="_x0000_s62441" name="公式" r:id="rId21" imgW="1422360" imgH="253800" progId="Equation.3">
                  <p:embed/>
                </p:oleObj>
              </mc:Choice>
              <mc:Fallback>
                <p:oleObj name="公式" r:id="rId21" imgW="1422360" imgH="25380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527550" y="5815013"/>
                        <a:ext cx="2843213"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32" name="Text Box 20"/>
          <p:cNvSpPr txBox="1">
            <a:spLocks noChangeArrowheads="1"/>
          </p:cNvSpPr>
          <p:nvPr/>
        </p:nvSpPr>
        <p:spPr bwMode="auto">
          <a:xfrm>
            <a:off x="701675" y="3833813"/>
            <a:ext cx="7643813"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latin typeface="幼圆" pitchFamily="49" charset="-122"/>
                <a:ea typeface="幼圆" pitchFamily="49" charset="-122"/>
              </a:rPr>
              <a:t>☆ </a:t>
            </a:r>
            <a:r>
              <a:rPr lang="zh-CN" altLang="en-US" sz="2400">
                <a:latin typeface="幼圆" pitchFamily="49" charset="-122"/>
                <a:ea typeface="幼圆" pitchFamily="49" charset="-122"/>
              </a:rPr>
              <a:t>电路的次态和输出只取决于存储器的初态，属于穆尔型时序电路。</a:t>
            </a:r>
          </a:p>
        </p:txBody>
      </p:sp>
      <p:grpSp>
        <p:nvGrpSpPr>
          <p:cNvPr id="13337" name="Group 25"/>
          <p:cNvGrpSpPr>
            <a:grpSpLocks/>
          </p:cNvGrpSpPr>
          <p:nvPr/>
        </p:nvGrpSpPr>
        <p:grpSpPr bwMode="auto">
          <a:xfrm>
            <a:off x="1384300" y="941388"/>
            <a:ext cx="720725" cy="849312"/>
            <a:chOff x="872" y="593"/>
            <a:chExt cx="454" cy="535"/>
          </a:xfrm>
        </p:grpSpPr>
        <p:sp>
          <p:nvSpPr>
            <p:cNvPr id="13338" name="Rectangle 26"/>
            <p:cNvSpPr>
              <a:spLocks noChangeArrowheads="1"/>
            </p:cNvSpPr>
            <p:nvPr/>
          </p:nvSpPr>
          <p:spPr bwMode="auto">
            <a:xfrm>
              <a:off x="962" y="593"/>
              <a:ext cx="274" cy="535"/>
            </a:xfrm>
            <a:prstGeom prst="rect">
              <a:avLst/>
            </a:prstGeom>
            <a:gradFill rotWithShape="1">
              <a:gsLst>
                <a:gs pos="0">
                  <a:srgbClr val="FFEFD1"/>
                </a:gs>
                <a:gs pos="64999">
                  <a:srgbClr val="F0EBD5"/>
                </a:gs>
                <a:gs pos="100000">
                  <a:srgbClr val="D1C39F"/>
                </a:gs>
              </a:gsLst>
              <a:path path="shape">
                <a:fillToRect l="50000" t="50000" r="50000" b="50000"/>
              </a:path>
            </a:gradFill>
            <a:ln w="254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39" name="Line 27"/>
            <p:cNvSpPr>
              <a:spLocks noChangeShapeType="1"/>
            </p:cNvSpPr>
            <p:nvPr/>
          </p:nvSpPr>
          <p:spPr bwMode="auto">
            <a:xfrm>
              <a:off x="962" y="821"/>
              <a:ext cx="60" cy="4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40" name="Line 28"/>
            <p:cNvSpPr>
              <a:spLocks noChangeShapeType="1"/>
            </p:cNvSpPr>
            <p:nvPr/>
          </p:nvSpPr>
          <p:spPr bwMode="auto">
            <a:xfrm flipV="1">
              <a:off x="962" y="866"/>
              <a:ext cx="60" cy="3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41" name="Line 29"/>
            <p:cNvSpPr>
              <a:spLocks noChangeShapeType="1"/>
            </p:cNvSpPr>
            <p:nvPr/>
          </p:nvSpPr>
          <p:spPr bwMode="auto">
            <a:xfrm>
              <a:off x="872" y="1044"/>
              <a:ext cx="90" cy="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42" name="Line 30"/>
            <p:cNvSpPr>
              <a:spLocks noChangeShapeType="1"/>
            </p:cNvSpPr>
            <p:nvPr/>
          </p:nvSpPr>
          <p:spPr bwMode="auto">
            <a:xfrm>
              <a:off x="872" y="688"/>
              <a:ext cx="90" cy="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43" name="Line 31"/>
            <p:cNvSpPr>
              <a:spLocks noChangeShapeType="1"/>
            </p:cNvSpPr>
            <p:nvPr/>
          </p:nvSpPr>
          <p:spPr bwMode="auto">
            <a:xfrm>
              <a:off x="1236" y="688"/>
              <a:ext cx="90" cy="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3344" name="Group 32"/>
            <p:cNvGrpSpPr>
              <a:grpSpLocks/>
            </p:cNvGrpSpPr>
            <p:nvPr/>
          </p:nvGrpSpPr>
          <p:grpSpPr bwMode="auto">
            <a:xfrm>
              <a:off x="872" y="840"/>
              <a:ext cx="91" cy="56"/>
              <a:chOff x="872" y="840"/>
              <a:chExt cx="91" cy="56"/>
            </a:xfrm>
          </p:grpSpPr>
          <p:sp>
            <p:nvSpPr>
              <p:cNvPr id="13345" name="Oval 33"/>
              <p:cNvSpPr>
                <a:spLocks noChangeArrowheads="1"/>
              </p:cNvSpPr>
              <p:nvPr/>
            </p:nvSpPr>
            <p:spPr bwMode="auto">
              <a:xfrm>
                <a:off x="907" y="840"/>
                <a:ext cx="56" cy="56"/>
              </a:xfrm>
              <a:prstGeom prst="ellipse">
                <a:avLst/>
              </a:prstGeom>
              <a:noFill/>
              <a:ln w="25400" algn="ctr">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46" name="Line 34"/>
              <p:cNvSpPr>
                <a:spLocks noChangeShapeType="1"/>
              </p:cNvSpPr>
              <p:nvPr/>
            </p:nvSpPr>
            <p:spPr bwMode="auto">
              <a:xfrm flipH="1">
                <a:off x="872" y="868"/>
                <a:ext cx="3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347" name="Group 35"/>
            <p:cNvGrpSpPr>
              <a:grpSpLocks/>
            </p:cNvGrpSpPr>
            <p:nvPr/>
          </p:nvGrpSpPr>
          <p:grpSpPr bwMode="auto">
            <a:xfrm rot="-10800000">
              <a:off x="1235" y="1022"/>
              <a:ext cx="91" cy="56"/>
              <a:chOff x="872" y="840"/>
              <a:chExt cx="91" cy="56"/>
            </a:xfrm>
          </p:grpSpPr>
          <p:sp>
            <p:nvSpPr>
              <p:cNvPr id="13348" name="Oval 36"/>
              <p:cNvSpPr>
                <a:spLocks noChangeArrowheads="1"/>
              </p:cNvSpPr>
              <p:nvPr/>
            </p:nvSpPr>
            <p:spPr bwMode="auto">
              <a:xfrm>
                <a:off x="907" y="840"/>
                <a:ext cx="56" cy="56"/>
              </a:xfrm>
              <a:prstGeom prst="ellipse">
                <a:avLst/>
              </a:prstGeom>
              <a:noFill/>
              <a:ln w="25400" algn="ctr">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49" name="Line 37"/>
              <p:cNvSpPr>
                <a:spLocks noChangeShapeType="1"/>
              </p:cNvSpPr>
              <p:nvPr/>
            </p:nvSpPr>
            <p:spPr bwMode="auto">
              <a:xfrm flipH="1">
                <a:off x="872" y="868"/>
                <a:ext cx="3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13350" name="Object 38"/>
            <p:cNvGraphicFramePr>
              <a:graphicFrameLocks noChangeAspect="1"/>
            </p:cNvGraphicFramePr>
            <p:nvPr/>
          </p:nvGraphicFramePr>
          <p:xfrm>
            <a:off x="1119" y="617"/>
            <a:ext cx="107" cy="142"/>
          </p:xfrm>
          <a:graphic>
            <a:graphicData uri="http://schemas.openxmlformats.org/presentationml/2006/ole">
              <mc:AlternateContent xmlns:mc="http://schemas.openxmlformats.org/markup-compatibility/2006">
                <mc:Choice xmlns:v="urn:schemas-microsoft-com:vml" Requires="v">
                  <p:oleObj spid="_x0000_s62442" name="Equation" r:id="rId23" imgW="152280" imgH="203040" progId="Equation.DSMT4">
                    <p:embed/>
                  </p:oleObj>
                </mc:Choice>
                <mc:Fallback>
                  <p:oleObj name="Equation" r:id="rId23" imgW="152280" imgH="203040" progId="Equation.DSMT4">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119" y="617"/>
                          <a:ext cx="107" cy="1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51" name="Object 39"/>
            <p:cNvGraphicFramePr>
              <a:graphicFrameLocks noChangeAspect="1"/>
            </p:cNvGraphicFramePr>
            <p:nvPr/>
          </p:nvGraphicFramePr>
          <p:xfrm>
            <a:off x="1122" y="956"/>
            <a:ext cx="107" cy="169"/>
          </p:xfrm>
          <a:graphic>
            <a:graphicData uri="http://schemas.openxmlformats.org/presentationml/2006/ole">
              <mc:AlternateContent xmlns:mc="http://schemas.openxmlformats.org/markup-compatibility/2006">
                <mc:Choice xmlns:v="urn:schemas-microsoft-com:vml" Requires="v">
                  <p:oleObj spid="_x0000_s62443" name="Equation" r:id="rId25" imgW="152280" imgH="241200" progId="Equation.DSMT4">
                    <p:embed/>
                  </p:oleObj>
                </mc:Choice>
                <mc:Fallback>
                  <p:oleObj name="Equation" r:id="rId25" imgW="152280" imgH="241200" progId="Equation.DSMT4">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122" y="956"/>
                          <a:ext cx="107" cy="1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52" name="Object 40"/>
            <p:cNvGraphicFramePr>
              <a:graphicFrameLocks noChangeAspect="1"/>
            </p:cNvGraphicFramePr>
            <p:nvPr/>
          </p:nvGraphicFramePr>
          <p:xfrm>
            <a:off x="969" y="625"/>
            <a:ext cx="98" cy="124"/>
          </p:xfrm>
          <a:graphic>
            <a:graphicData uri="http://schemas.openxmlformats.org/presentationml/2006/ole">
              <mc:AlternateContent xmlns:mc="http://schemas.openxmlformats.org/markup-compatibility/2006">
                <mc:Choice xmlns:v="urn:schemas-microsoft-com:vml" Requires="v">
                  <p:oleObj spid="_x0000_s62444" name="Equation" r:id="rId27" imgW="139680" imgH="177480" progId="Equation.DSMT4">
                    <p:embed/>
                  </p:oleObj>
                </mc:Choice>
                <mc:Fallback>
                  <p:oleObj name="Equation" r:id="rId27" imgW="139680" imgH="177480" progId="Equation.DSMT4">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969" y="625"/>
                          <a:ext cx="98" cy="1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53" name="Object 41"/>
            <p:cNvGraphicFramePr>
              <a:graphicFrameLocks noChangeAspect="1"/>
            </p:cNvGraphicFramePr>
            <p:nvPr/>
          </p:nvGraphicFramePr>
          <p:xfrm>
            <a:off x="964" y="987"/>
            <a:ext cx="116" cy="115"/>
          </p:xfrm>
          <a:graphic>
            <a:graphicData uri="http://schemas.openxmlformats.org/presentationml/2006/ole">
              <mc:AlternateContent xmlns:mc="http://schemas.openxmlformats.org/markup-compatibility/2006">
                <mc:Choice xmlns:v="urn:schemas-microsoft-com:vml" Requires="v">
                  <p:oleObj spid="_x0000_s62445" name="Equation" r:id="rId29" imgW="164880" imgH="164880" progId="Equation.DSMT4">
                    <p:embed/>
                  </p:oleObj>
                </mc:Choice>
                <mc:Fallback>
                  <p:oleObj name="Equation" r:id="rId29" imgW="164880" imgH="164880" progId="Equation.DSMT4">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964" y="987"/>
                          <a:ext cx="116" cy="1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54" name="Text Box 42"/>
            <p:cNvSpPr txBox="1">
              <a:spLocks noChangeArrowheads="1"/>
            </p:cNvSpPr>
            <p:nvPr/>
          </p:nvSpPr>
          <p:spPr bwMode="auto">
            <a:xfrm>
              <a:off x="994" y="748"/>
              <a:ext cx="187"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chemeClr val="tx2"/>
                  </a:solidFill>
                  <a:ea typeface="幼圆" pitchFamily="49" charset="-122"/>
                </a:rPr>
                <a:t>1</a:t>
              </a:r>
            </a:p>
          </p:txBody>
        </p:sp>
      </p:grpSp>
      <p:sp>
        <p:nvSpPr>
          <p:cNvPr id="13355" name="Line 43"/>
          <p:cNvSpPr>
            <a:spLocks noChangeShapeType="1"/>
          </p:cNvSpPr>
          <p:nvPr/>
        </p:nvSpPr>
        <p:spPr bwMode="auto">
          <a:xfrm>
            <a:off x="3532188" y="1125538"/>
            <a:ext cx="430212" cy="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56" name="Line 44"/>
          <p:cNvSpPr>
            <a:spLocks noChangeShapeType="1"/>
          </p:cNvSpPr>
          <p:nvPr/>
        </p:nvSpPr>
        <p:spPr bwMode="auto">
          <a:xfrm>
            <a:off x="2105025" y="1092200"/>
            <a:ext cx="706438" cy="15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57" name="Line 45"/>
          <p:cNvSpPr>
            <a:spLocks noChangeShapeType="1"/>
          </p:cNvSpPr>
          <p:nvPr/>
        </p:nvSpPr>
        <p:spPr bwMode="auto">
          <a:xfrm>
            <a:off x="2105025" y="1665288"/>
            <a:ext cx="13652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58" name="Rectangle 46"/>
          <p:cNvSpPr>
            <a:spLocks noChangeArrowheads="1"/>
          </p:cNvSpPr>
          <p:nvPr/>
        </p:nvSpPr>
        <p:spPr bwMode="auto">
          <a:xfrm>
            <a:off x="2241550" y="1568450"/>
            <a:ext cx="222250" cy="322263"/>
          </a:xfrm>
          <a:prstGeom prst="rect">
            <a:avLst/>
          </a:prstGeom>
          <a:gradFill rotWithShape="1">
            <a:gsLst>
              <a:gs pos="0">
                <a:srgbClr val="CCFFFF">
                  <a:alpha val="50999"/>
                </a:srgbClr>
              </a:gs>
              <a:gs pos="100000">
                <a:srgbClr val="CCFFFF">
                  <a:gamma/>
                  <a:shade val="46275"/>
                  <a:invGamma/>
                  <a:alpha val="50999"/>
                </a:srgbClr>
              </a:gs>
            </a:gsLst>
            <a:lin ang="5400000" scaled="1"/>
          </a:gradFill>
          <a:ln w="254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a:ea typeface="幼圆" pitchFamily="49" charset="-122"/>
              </a:rPr>
              <a:t>&amp;</a:t>
            </a:r>
          </a:p>
        </p:txBody>
      </p:sp>
      <p:grpSp>
        <p:nvGrpSpPr>
          <p:cNvPr id="13359" name="Group 47"/>
          <p:cNvGrpSpPr>
            <a:grpSpLocks/>
          </p:cNvGrpSpPr>
          <p:nvPr/>
        </p:nvGrpSpPr>
        <p:grpSpPr bwMode="auto">
          <a:xfrm rot="-10800000">
            <a:off x="2460625" y="1692275"/>
            <a:ext cx="144463" cy="88900"/>
            <a:chOff x="872" y="840"/>
            <a:chExt cx="91" cy="56"/>
          </a:xfrm>
        </p:grpSpPr>
        <p:sp>
          <p:nvSpPr>
            <p:cNvPr id="13360" name="Oval 48"/>
            <p:cNvSpPr>
              <a:spLocks noChangeArrowheads="1"/>
            </p:cNvSpPr>
            <p:nvPr/>
          </p:nvSpPr>
          <p:spPr bwMode="auto">
            <a:xfrm>
              <a:off x="907" y="840"/>
              <a:ext cx="56" cy="56"/>
            </a:xfrm>
            <a:prstGeom prst="ellipse">
              <a:avLst/>
            </a:prstGeom>
            <a:noFill/>
            <a:ln w="25400" algn="ctr">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61" name="Line 49"/>
            <p:cNvSpPr>
              <a:spLocks noChangeShapeType="1"/>
            </p:cNvSpPr>
            <p:nvPr/>
          </p:nvSpPr>
          <p:spPr bwMode="auto">
            <a:xfrm flipH="1">
              <a:off x="872" y="868"/>
              <a:ext cx="3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3362" name="Line 50"/>
          <p:cNvSpPr>
            <a:spLocks noChangeShapeType="1"/>
          </p:cNvSpPr>
          <p:nvPr/>
        </p:nvSpPr>
        <p:spPr bwMode="auto">
          <a:xfrm flipH="1">
            <a:off x="2105025" y="1801813"/>
            <a:ext cx="13652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63" name="Line 51"/>
          <p:cNvSpPr>
            <a:spLocks noChangeShapeType="1"/>
          </p:cNvSpPr>
          <p:nvPr/>
        </p:nvSpPr>
        <p:spPr bwMode="auto">
          <a:xfrm>
            <a:off x="2105025" y="1801813"/>
            <a:ext cx="0" cy="21113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64" name="Line 52"/>
          <p:cNvSpPr>
            <a:spLocks noChangeShapeType="1"/>
          </p:cNvSpPr>
          <p:nvPr/>
        </p:nvSpPr>
        <p:spPr bwMode="auto">
          <a:xfrm>
            <a:off x="2105025" y="2012950"/>
            <a:ext cx="2576513"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65" name="Line 53"/>
          <p:cNvSpPr>
            <a:spLocks noChangeShapeType="1"/>
          </p:cNvSpPr>
          <p:nvPr/>
        </p:nvSpPr>
        <p:spPr bwMode="auto">
          <a:xfrm flipV="1">
            <a:off x="2605088" y="1733550"/>
            <a:ext cx="206375" cy="15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66" name="Line 54"/>
          <p:cNvSpPr>
            <a:spLocks noChangeShapeType="1"/>
          </p:cNvSpPr>
          <p:nvPr/>
        </p:nvSpPr>
        <p:spPr bwMode="auto">
          <a:xfrm flipV="1">
            <a:off x="2811463" y="1658938"/>
            <a:ext cx="0" cy="746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67" name="Line 55"/>
          <p:cNvSpPr>
            <a:spLocks noChangeShapeType="1"/>
          </p:cNvSpPr>
          <p:nvPr/>
        </p:nvSpPr>
        <p:spPr bwMode="auto">
          <a:xfrm flipV="1">
            <a:off x="2673350" y="825500"/>
            <a:ext cx="0" cy="2667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68" name="Line 56"/>
          <p:cNvSpPr>
            <a:spLocks noChangeShapeType="1"/>
          </p:cNvSpPr>
          <p:nvPr/>
        </p:nvSpPr>
        <p:spPr bwMode="auto">
          <a:xfrm>
            <a:off x="2673350" y="825500"/>
            <a:ext cx="100012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69" name="Line 57"/>
          <p:cNvSpPr>
            <a:spLocks noChangeShapeType="1"/>
          </p:cNvSpPr>
          <p:nvPr/>
        </p:nvSpPr>
        <p:spPr bwMode="auto">
          <a:xfrm>
            <a:off x="3673475" y="1019175"/>
            <a:ext cx="28892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70" name="Line 58"/>
          <p:cNvSpPr>
            <a:spLocks noChangeShapeType="1"/>
          </p:cNvSpPr>
          <p:nvPr/>
        </p:nvSpPr>
        <p:spPr bwMode="auto">
          <a:xfrm>
            <a:off x="3673475" y="825500"/>
            <a:ext cx="0" cy="1936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71" name="Oval 59"/>
          <p:cNvSpPr>
            <a:spLocks noChangeArrowheads="1"/>
          </p:cNvSpPr>
          <p:nvPr/>
        </p:nvSpPr>
        <p:spPr bwMode="auto">
          <a:xfrm>
            <a:off x="2624138" y="1047750"/>
            <a:ext cx="88900" cy="88900"/>
          </a:xfrm>
          <a:prstGeom prst="ellipse">
            <a:avLst/>
          </a:prstGeom>
          <a:solidFill>
            <a:schemeClr val="tx1"/>
          </a:solidFill>
          <a:ln w="254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72" name="Oval 60"/>
          <p:cNvSpPr>
            <a:spLocks noChangeArrowheads="1"/>
          </p:cNvSpPr>
          <p:nvPr/>
        </p:nvSpPr>
        <p:spPr bwMode="auto">
          <a:xfrm>
            <a:off x="3771900" y="1081088"/>
            <a:ext cx="88900" cy="88900"/>
          </a:xfrm>
          <a:prstGeom prst="ellipse">
            <a:avLst/>
          </a:prstGeom>
          <a:solidFill>
            <a:schemeClr val="tx1"/>
          </a:solidFill>
          <a:ln w="254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73" name="Line 61"/>
          <p:cNvSpPr>
            <a:spLocks noChangeShapeType="1"/>
          </p:cNvSpPr>
          <p:nvPr/>
        </p:nvSpPr>
        <p:spPr bwMode="auto">
          <a:xfrm flipH="1">
            <a:off x="3813175" y="1655763"/>
            <a:ext cx="14605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74" name="Line 62"/>
          <p:cNvSpPr>
            <a:spLocks noChangeShapeType="1"/>
          </p:cNvSpPr>
          <p:nvPr/>
        </p:nvSpPr>
        <p:spPr bwMode="auto">
          <a:xfrm flipV="1">
            <a:off x="3813175" y="825500"/>
            <a:ext cx="0" cy="83343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75" name="Line 63"/>
          <p:cNvSpPr>
            <a:spLocks noChangeShapeType="1"/>
          </p:cNvSpPr>
          <p:nvPr/>
        </p:nvSpPr>
        <p:spPr bwMode="auto">
          <a:xfrm>
            <a:off x="3813175" y="825500"/>
            <a:ext cx="92392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76" name="Line 64"/>
          <p:cNvSpPr>
            <a:spLocks noChangeShapeType="1"/>
          </p:cNvSpPr>
          <p:nvPr/>
        </p:nvSpPr>
        <p:spPr bwMode="auto">
          <a:xfrm>
            <a:off x="4737100" y="825500"/>
            <a:ext cx="0" cy="1174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77" name="Line 65"/>
          <p:cNvSpPr>
            <a:spLocks noChangeShapeType="1"/>
          </p:cNvSpPr>
          <p:nvPr/>
        </p:nvSpPr>
        <p:spPr bwMode="auto">
          <a:xfrm>
            <a:off x="4737100" y="942975"/>
            <a:ext cx="14922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78" name="Line 66"/>
          <p:cNvSpPr>
            <a:spLocks noChangeShapeType="1"/>
          </p:cNvSpPr>
          <p:nvPr/>
        </p:nvSpPr>
        <p:spPr bwMode="auto">
          <a:xfrm>
            <a:off x="4679950" y="1090613"/>
            <a:ext cx="20637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79" name="Line 67"/>
          <p:cNvSpPr>
            <a:spLocks noChangeShapeType="1"/>
          </p:cNvSpPr>
          <p:nvPr/>
        </p:nvSpPr>
        <p:spPr bwMode="auto">
          <a:xfrm>
            <a:off x="4679950" y="1665288"/>
            <a:ext cx="0" cy="34766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80" name="Rectangle 68"/>
          <p:cNvSpPr>
            <a:spLocks noChangeArrowheads="1"/>
          </p:cNvSpPr>
          <p:nvPr/>
        </p:nvSpPr>
        <p:spPr bwMode="auto">
          <a:xfrm>
            <a:off x="4873625" y="855663"/>
            <a:ext cx="222250" cy="322262"/>
          </a:xfrm>
          <a:prstGeom prst="rect">
            <a:avLst/>
          </a:prstGeom>
          <a:gradFill rotWithShape="1">
            <a:gsLst>
              <a:gs pos="0">
                <a:srgbClr val="CCFFFF">
                  <a:alpha val="50999"/>
                </a:srgbClr>
              </a:gs>
              <a:gs pos="100000">
                <a:srgbClr val="CCFFFF">
                  <a:gamma/>
                  <a:shade val="46275"/>
                  <a:invGamma/>
                  <a:alpha val="49001"/>
                </a:srgbClr>
              </a:gs>
            </a:gsLst>
            <a:lin ang="5400000" scaled="1"/>
          </a:gradFill>
          <a:ln w="254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a:ea typeface="幼圆" pitchFamily="49" charset="-122"/>
              </a:rPr>
              <a:t>&amp;</a:t>
            </a:r>
          </a:p>
        </p:txBody>
      </p:sp>
      <p:grpSp>
        <p:nvGrpSpPr>
          <p:cNvPr id="13381" name="Group 69"/>
          <p:cNvGrpSpPr>
            <a:grpSpLocks/>
          </p:cNvGrpSpPr>
          <p:nvPr/>
        </p:nvGrpSpPr>
        <p:grpSpPr bwMode="auto">
          <a:xfrm rot="-10800000">
            <a:off x="5092700" y="979488"/>
            <a:ext cx="144463" cy="88900"/>
            <a:chOff x="872" y="840"/>
            <a:chExt cx="91" cy="56"/>
          </a:xfrm>
        </p:grpSpPr>
        <p:sp>
          <p:nvSpPr>
            <p:cNvPr id="13382" name="Oval 70"/>
            <p:cNvSpPr>
              <a:spLocks noChangeArrowheads="1"/>
            </p:cNvSpPr>
            <p:nvPr/>
          </p:nvSpPr>
          <p:spPr bwMode="auto">
            <a:xfrm>
              <a:off x="907" y="840"/>
              <a:ext cx="56" cy="56"/>
            </a:xfrm>
            <a:prstGeom prst="ellipse">
              <a:avLst/>
            </a:prstGeom>
            <a:noFill/>
            <a:ln w="25400" algn="ctr">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83" name="Line 71"/>
            <p:cNvSpPr>
              <a:spLocks noChangeShapeType="1"/>
            </p:cNvSpPr>
            <p:nvPr/>
          </p:nvSpPr>
          <p:spPr bwMode="auto">
            <a:xfrm flipH="1">
              <a:off x="872" y="868"/>
              <a:ext cx="3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3384" name="Rectangle 72"/>
          <p:cNvSpPr>
            <a:spLocks noChangeArrowheads="1"/>
          </p:cNvSpPr>
          <p:nvPr/>
        </p:nvSpPr>
        <p:spPr bwMode="auto">
          <a:xfrm>
            <a:off x="5378450" y="858838"/>
            <a:ext cx="222250" cy="322262"/>
          </a:xfrm>
          <a:prstGeom prst="rect">
            <a:avLst/>
          </a:prstGeom>
          <a:gradFill rotWithShape="1">
            <a:gsLst>
              <a:gs pos="0">
                <a:srgbClr val="5E9EFF">
                  <a:alpha val="48000"/>
                </a:srgbClr>
              </a:gs>
              <a:gs pos="39999">
                <a:srgbClr val="85C2FF">
                  <a:alpha val="48000"/>
                </a:srgbClr>
              </a:gs>
              <a:gs pos="70000">
                <a:srgbClr val="C4D6EB">
                  <a:alpha val="48000"/>
                </a:srgbClr>
              </a:gs>
              <a:gs pos="100000">
                <a:srgbClr val="FFEBFA">
                  <a:alpha val="48000"/>
                </a:srgbClr>
              </a:gs>
            </a:gsLst>
            <a:lin ang="5400000" scaled="1"/>
          </a:gradFill>
          <a:ln w="254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a:ea typeface="幼圆" pitchFamily="49" charset="-122"/>
              </a:rPr>
              <a:t>&amp;</a:t>
            </a:r>
          </a:p>
        </p:txBody>
      </p:sp>
      <p:grpSp>
        <p:nvGrpSpPr>
          <p:cNvPr id="13385" name="Group 73"/>
          <p:cNvGrpSpPr>
            <a:grpSpLocks/>
          </p:cNvGrpSpPr>
          <p:nvPr/>
        </p:nvGrpSpPr>
        <p:grpSpPr bwMode="auto">
          <a:xfrm rot="-10800000">
            <a:off x="5597525" y="982663"/>
            <a:ext cx="144463" cy="88900"/>
            <a:chOff x="872" y="840"/>
            <a:chExt cx="91" cy="56"/>
          </a:xfrm>
        </p:grpSpPr>
        <p:sp>
          <p:nvSpPr>
            <p:cNvPr id="13386" name="Oval 74"/>
            <p:cNvSpPr>
              <a:spLocks noChangeArrowheads="1"/>
            </p:cNvSpPr>
            <p:nvPr/>
          </p:nvSpPr>
          <p:spPr bwMode="auto">
            <a:xfrm>
              <a:off x="907" y="840"/>
              <a:ext cx="56" cy="56"/>
            </a:xfrm>
            <a:prstGeom prst="ellipse">
              <a:avLst/>
            </a:prstGeom>
            <a:noFill/>
            <a:ln w="25400" algn="ctr">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87" name="Line 75"/>
            <p:cNvSpPr>
              <a:spLocks noChangeShapeType="1"/>
            </p:cNvSpPr>
            <p:nvPr/>
          </p:nvSpPr>
          <p:spPr bwMode="auto">
            <a:xfrm flipH="1">
              <a:off x="872" y="868"/>
              <a:ext cx="3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3388" name="Line 76"/>
          <p:cNvSpPr>
            <a:spLocks noChangeShapeType="1"/>
          </p:cNvSpPr>
          <p:nvPr/>
        </p:nvSpPr>
        <p:spPr bwMode="auto">
          <a:xfrm>
            <a:off x="5237163" y="1023938"/>
            <a:ext cx="141287"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89" name="Line 77"/>
          <p:cNvSpPr>
            <a:spLocks noChangeShapeType="1"/>
          </p:cNvSpPr>
          <p:nvPr/>
        </p:nvSpPr>
        <p:spPr bwMode="auto">
          <a:xfrm flipV="1">
            <a:off x="5281613" y="666750"/>
            <a:ext cx="0" cy="35242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90" name="Line 78"/>
          <p:cNvSpPr>
            <a:spLocks noChangeShapeType="1"/>
          </p:cNvSpPr>
          <p:nvPr/>
        </p:nvSpPr>
        <p:spPr bwMode="auto">
          <a:xfrm flipH="1">
            <a:off x="1244600" y="666750"/>
            <a:ext cx="4037013"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91" name="Line 79"/>
          <p:cNvSpPr>
            <a:spLocks noChangeShapeType="1"/>
          </p:cNvSpPr>
          <p:nvPr/>
        </p:nvSpPr>
        <p:spPr bwMode="auto">
          <a:xfrm>
            <a:off x="1244600" y="666750"/>
            <a:ext cx="0" cy="4238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92" name="Line 80"/>
          <p:cNvSpPr>
            <a:spLocks noChangeShapeType="1"/>
          </p:cNvSpPr>
          <p:nvPr/>
        </p:nvSpPr>
        <p:spPr bwMode="auto">
          <a:xfrm flipH="1">
            <a:off x="1244600" y="1092200"/>
            <a:ext cx="139700" cy="15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93" name="Oval 81"/>
          <p:cNvSpPr>
            <a:spLocks noChangeArrowheads="1"/>
          </p:cNvSpPr>
          <p:nvPr/>
        </p:nvSpPr>
        <p:spPr bwMode="auto">
          <a:xfrm>
            <a:off x="5237163" y="979488"/>
            <a:ext cx="88900" cy="88900"/>
          </a:xfrm>
          <a:prstGeom prst="ellipse">
            <a:avLst/>
          </a:prstGeom>
          <a:solidFill>
            <a:schemeClr val="tx1"/>
          </a:solidFill>
          <a:ln w="254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94" name="Line 82"/>
          <p:cNvSpPr>
            <a:spLocks noChangeShapeType="1"/>
          </p:cNvSpPr>
          <p:nvPr/>
        </p:nvSpPr>
        <p:spPr bwMode="auto">
          <a:xfrm>
            <a:off x="5735638" y="1025525"/>
            <a:ext cx="16986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3395" name="Group 83"/>
          <p:cNvGrpSpPr>
            <a:grpSpLocks/>
          </p:cNvGrpSpPr>
          <p:nvPr/>
        </p:nvGrpSpPr>
        <p:grpSpPr bwMode="auto">
          <a:xfrm>
            <a:off x="750888" y="1362075"/>
            <a:ext cx="3211512" cy="852488"/>
            <a:chOff x="473" y="858"/>
            <a:chExt cx="2023" cy="537"/>
          </a:xfrm>
        </p:grpSpPr>
        <p:sp>
          <p:nvSpPr>
            <p:cNvPr id="13396" name="Line 84"/>
            <p:cNvSpPr>
              <a:spLocks noChangeShapeType="1"/>
            </p:cNvSpPr>
            <p:nvPr/>
          </p:nvSpPr>
          <p:spPr bwMode="auto">
            <a:xfrm flipV="1">
              <a:off x="1684" y="868"/>
              <a:ext cx="0" cy="496"/>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97" name="Line 85"/>
            <p:cNvSpPr>
              <a:spLocks noChangeShapeType="1"/>
            </p:cNvSpPr>
            <p:nvPr/>
          </p:nvSpPr>
          <p:spPr bwMode="auto">
            <a:xfrm>
              <a:off x="1684" y="868"/>
              <a:ext cx="87"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98" name="Line 86"/>
            <p:cNvSpPr>
              <a:spLocks noChangeShapeType="1"/>
            </p:cNvSpPr>
            <p:nvPr/>
          </p:nvSpPr>
          <p:spPr bwMode="auto">
            <a:xfrm flipH="1">
              <a:off x="784" y="868"/>
              <a:ext cx="88"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99" name="Line 87"/>
            <p:cNvSpPr>
              <a:spLocks noChangeShapeType="1"/>
            </p:cNvSpPr>
            <p:nvPr/>
          </p:nvSpPr>
          <p:spPr bwMode="auto">
            <a:xfrm>
              <a:off x="784" y="868"/>
              <a:ext cx="0" cy="496"/>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00" name="Line 88"/>
            <p:cNvSpPr>
              <a:spLocks noChangeShapeType="1"/>
            </p:cNvSpPr>
            <p:nvPr/>
          </p:nvSpPr>
          <p:spPr bwMode="auto">
            <a:xfrm>
              <a:off x="516" y="1364"/>
              <a:ext cx="1980"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01" name="Line 89"/>
            <p:cNvSpPr>
              <a:spLocks noChangeShapeType="1"/>
            </p:cNvSpPr>
            <p:nvPr/>
          </p:nvSpPr>
          <p:spPr bwMode="auto">
            <a:xfrm>
              <a:off x="2494" y="858"/>
              <a:ext cx="0" cy="508"/>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02" name="Oval 90"/>
            <p:cNvSpPr>
              <a:spLocks noChangeArrowheads="1"/>
            </p:cNvSpPr>
            <p:nvPr/>
          </p:nvSpPr>
          <p:spPr bwMode="auto">
            <a:xfrm>
              <a:off x="1656" y="1339"/>
              <a:ext cx="56" cy="56"/>
            </a:xfrm>
            <a:prstGeom prst="ellipse">
              <a:avLst/>
            </a:prstGeom>
            <a:solidFill>
              <a:schemeClr val="tx2"/>
            </a:solidFill>
            <a:ln w="25400" algn="ctr">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03" name="Oval 91"/>
            <p:cNvSpPr>
              <a:spLocks noChangeArrowheads="1"/>
            </p:cNvSpPr>
            <p:nvPr/>
          </p:nvSpPr>
          <p:spPr bwMode="auto">
            <a:xfrm>
              <a:off x="756" y="1329"/>
              <a:ext cx="56" cy="56"/>
            </a:xfrm>
            <a:prstGeom prst="ellipse">
              <a:avLst/>
            </a:prstGeom>
            <a:solidFill>
              <a:schemeClr val="tx2"/>
            </a:solidFill>
            <a:ln w="25400" algn="ctr">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04" name="Text Box 92"/>
            <p:cNvSpPr txBox="1">
              <a:spLocks noChangeArrowheads="1"/>
            </p:cNvSpPr>
            <p:nvPr/>
          </p:nvSpPr>
          <p:spPr bwMode="auto">
            <a:xfrm>
              <a:off x="473" y="1151"/>
              <a:ext cx="339"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solidFill>
                    <a:schemeClr val="tx2"/>
                  </a:solidFill>
                  <a:ea typeface="幼圆" pitchFamily="49" charset="-122"/>
                </a:rPr>
                <a:t>CP</a:t>
              </a:r>
            </a:p>
          </p:txBody>
        </p:sp>
      </p:grpSp>
      <p:sp>
        <p:nvSpPr>
          <p:cNvPr id="13405" name="Text Box 93"/>
          <p:cNvSpPr txBox="1">
            <a:spLocks noChangeArrowheads="1"/>
          </p:cNvSpPr>
          <p:nvPr/>
        </p:nvSpPr>
        <p:spPr bwMode="auto">
          <a:xfrm>
            <a:off x="5672138" y="725488"/>
            <a:ext cx="436562"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solidFill>
                  <a:schemeClr val="hlink"/>
                </a:solidFill>
                <a:ea typeface="幼圆" pitchFamily="49" charset="-122"/>
              </a:rPr>
              <a:t>Y</a:t>
            </a:r>
          </a:p>
        </p:txBody>
      </p:sp>
      <p:grpSp>
        <p:nvGrpSpPr>
          <p:cNvPr id="13406" name="Group 94"/>
          <p:cNvGrpSpPr>
            <a:grpSpLocks/>
          </p:cNvGrpSpPr>
          <p:nvPr/>
        </p:nvGrpSpPr>
        <p:grpSpPr bwMode="auto">
          <a:xfrm>
            <a:off x="2811463" y="942975"/>
            <a:ext cx="720725" cy="849313"/>
            <a:chOff x="1771" y="594"/>
            <a:chExt cx="454" cy="535"/>
          </a:xfrm>
        </p:grpSpPr>
        <p:grpSp>
          <p:nvGrpSpPr>
            <p:cNvPr id="13407" name="Group 95"/>
            <p:cNvGrpSpPr>
              <a:grpSpLocks/>
            </p:cNvGrpSpPr>
            <p:nvPr/>
          </p:nvGrpSpPr>
          <p:grpSpPr bwMode="auto">
            <a:xfrm>
              <a:off x="1771" y="594"/>
              <a:ext cx="454" cy="535"/>
              <a:chOff x="1771" y="594"/>
              <a:chExt cx="454" cy="535"/>
            </a:xfrm>
          </p:grpSpPr>
          <p:sp>
            <p:nvSpPr>
              <p:cNvPr id="13408" name="Rectangle 96"/>
              <p:cNvSpPr>
                <a:spLocks noChangeArrowheads="1"/>
              </p:cNvSpPr>
              <p:nvPr/>
            </p:nvSpPr>
            <p:spPr bwMode="auto">
              <a:xfrm>
                <a:off x="1861" y="594"/>
                <a:ext cx="274" cy="535"/>
              </a:xfrm>
              <a:prstGeom prst="rect">
                <a:avLst/>
              </a:prstGeom>
              <a:gradFill rotWithShape="1">
                <a:gsLst>
                  <a:gs pos="0">
                    <a:srgbClr val="FFEFD1"/>
                  </a:gs>
                  <a:gs pos="64999">
                    <a:srgbClr val="F0EBD5"/>
                  </a:gs>
                  <a:gs pos="100000">
                    <a:srgbClr val="D1C39F"/>
                  </a:gs>
                </a:gsLst>
                <a:path path="shape">
                  <a:fillToRect l="50000" t="50000" r="50000" b="50000"/>
                </a:path>
              </a:gradFill>
              <a:ln w="254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09" name="Line 97"/>
              <p:cNvSpPr>
                <a:spLocks noChangeShapeType="1"/>
              </p:cNvSpPr>
              <p:nvPr/>
            </p:nvSpPr>
            <p:spPr bwMode="auto">
              <a:xfrm>
                <a:off x="1861" y="822"/>
                <a:ext cx="60" cy="4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0" name="Line 98"/>
              <p:cNvSpPr>
                <a:spLocks noChangeShapeType="1"/>
              </p:cNvSpPr>
              <p:nvPr/>
            </p:nvSpPr>
            <p:spPr bwMode="auto">
              <a:xfrm flipV="1">
                <a:off x="1861" y="867"/>
                <a:ext cx="60" cy="3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1" name="Line 99"/>
              <p:cNvSpPr>
                <a:spLocks noChangeShapeType="1"/>
              </p:cNvSpPr>
              <p:nvPr/>
            </p:nvSpPr>
            <p:spPr bwMode="auto">
              <a:xfrm>
                <a:off x="1771" y="1045"/>
                <a:ext cx="90" cy="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2" name="Line 100"/>
              <p:cNvSpPr>
                <a:spLocks noChangeShapeType="1"/>
              </p:cNvSpPr>
              <p:nvPr/>
            </p:nvSpPr>
            <p:spPr bwMode="auto">
              <a:xfrm>
                <a:off x="1771" y="689"/>
                <a:ext cx="90" cy="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3413" name="Group 101"/>
              <p:cNvGrpSpPr>
                <a:grpSpLocks/>
              </p:cNvGrpSpPr>
              <p:nvPr/>
            </p:nvGrpSpPr>
            <p:grpSpPr bwMode="auto">
              <a:xfrm>
                <a:off x="1771" y="841"/>
                <a:ext cx="91" cy="56"/>
                <a:chOff x="872" y="840"/>
                <a:chExt cx="91" cy="56"/>
              </a:xfrm>
            </p:grpSpPr>
            <p:sp>
              <p:nvSpPr>
                <p:cNvPr id="13414" name="Oval 102"/>
                <p:cNvSpPr>
                  <a:spLocks noChangeArrowheads="1"/>
                </p:cNvSpPr>
                <p:nvPr/>
              </p:nvSpPr>
              <p:spPr bwMode="auto">
                <a:xfrm>
                  <a:off x="907" y="840"/>
                  <a:ext cx="56" cy="56"/>
                </a:xfrm>
                <a:prstGeom prst="ellipse">
                  <a:avLst/>
                </a:prstGeom>
                <a:noFill/>
                <a:ln w="25400" algn="ctr">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5" name="Line 103"/>
                <p:cNvSpPr>
                  <a:spLocks noChangeShapeType="1"/>
                </p:cNvSpPr>
                <p:nvPr/>
              </p:nvSpPr>
              <p:spPr bwMode="auto">
                <a:xfrm flipH="1">
                  <a:off x="872" y="868"/>
                  <a:ext cx="3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416" name="Group 104"/>
              <p:cNvGrpSpPr>
                <a:grpSpLocks/>
              </p:cNvGrpSpPr>
              <p:nvPr/>
            </p:nvGrpSpPr>
            <p:grpSpPr bwMode="auto">
              <a:xfrm rot="-10800000">
                <a:off x="2134" y="1023"/>
                <a:ext cx="91" cy="56"/>
                <a:chOff x="872" y="840"/>
                <a:chExt cx="91" cy="56"/>
              </a:xfrm>
            </p:grpSpPr>
            <p:sp>
              <p:nvSpPr>
                <p:cNvPr id="13417" name="Oval 105"/>
                <p:cNvSpPr>
                  <a:spLocks noChangeArrowheads="1"/>
                </p:cNvSpPr>
                <p:nvPr/>
              </p:nvSpPr>
              <p:spPr bwMode="auto">
                <a:xfrm>
                  <a:off x="907" y="840"/>
                  <a:ext cx="56" cy="56"/>
                </a:xfrm>
                <a:prstGeom prst="ellipse">
                  <a:avLst/>
                </a:prstGeom>
                <a:noFill/>
                <a:ln w="25400" algn="ctr">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8" name="Line 106"/>
                <p:cNvSpPr>
                  <a:spLocks noChangeShapeType="1"/>
                </p:cNvSpPr>
                <p:nvPr/>
              </p:nvSpPr>
              <p:spPr bwMode="auto">
                <a:xfrm flipH="1">
                  <a:off x="872" y="868"/>
                  <a:ext cx="3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13419" name="Object 107"/>
              <p:cNvGraphicFramePr>
                <a:graphicFrameLocks noChangeAspect="1"/>
              </p:cNvGraphicFramePr>
              <p:nvPr/>
            </p:nvGraphicFramePr>
            <p:xfrm>
              <a:off x="2018" y="618"/>
              <a:ext cx="107" cy="142"/>
            </p:xfrm>
            <a:graphic>
              <a:graphicData uri="http://schemas.openxmlformats.org/presentationml/2006/ole">
                <mc:AlternateContent xmlns:mc="http://schemas.openxmlformats.org/markup-compatibility/2006">
                  <mc:Choice xmlns:v="urn:schemas-microsoft-com:vml" Requires="v">
                    <p:oleObj spid="_x0000_s62446" name="Equation" r:id="rId31" imgW="152280" imgH="203040" progId="Equation.DSMT4">
                      <p:embed/>
                    </p:oleObj>
                  </mc:Choice>
                  <mc:Fallback>
                    <p:oleObj name="Equation" r:id="rId31" imgW="152280" imgH="203040" progId="Equation.DSMT4">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018" y="618"/>
                            <a:ext cx="107" cy="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420" name="Object 108"/>
              <p:cNvGraphicFramePr>
                <a:graphicFrameLocks noChangeAspect="1"/>
              </p:cNvGraphicFramePr>
              <p:nvPr/>
            </p:nvGraphicFramePr>
            <p:xfrm>
              <a:off x="2021" y="957"/>
              <a:ext cx="107" cy="169"/>
            </p:xfrm>
            <a:graphic>
              <a:graphicData uri="http://schemas.openxmlformats.org/presentationml/2006/ole">
                <mc:AlternateContent xmlns:mc="http://schemas.openxmlformats.org/markup-compatibility/2006">
                  <mc:Choice xmlns:v="urn:schemas-microsoft-com:vml" Requires="v">
                    <p:oleObj spid="_x0000_s62447" name="Equation" r:id="rId33" imgW="152280" imgH="241200" progId="Equation.DSMT4">
                      <p:embed/>
                    </p:oleObj>
                  </mc:Choice>
                  <mc:Fallback>
                    <p:oleObj name="Equation" r:id="rId33" imgW="152280" imgH="241200" progId="Equation.DSMT4">
                      <p:embed/>
                      <p:pic>
                        <p:nvPicPr>
                          <p:cNvPr id="0" name=""/>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2021" y="957"/>
                            <a:ext cx="107" cy="1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421" name="Object 109"/>
              <p:cNvGraphicFramePr>
                <a:graphicFrameLocks noChangeAspect="1"/>
              </p:cNvGraphicFramePr>
              <p:nvPr/>
            </p:nvGraphicFramePr>
            <p:xfrm>
              <a:off x="1868" y="626"/>
              <a:ext cx="98" cy="124"/>
            </p:xfrm>
            <a:graphic>
              <a:graphicData uri="http://schemas.openxmlformats.org/presentationml/2006/ole">
                <mc:AlternateContent xmlns:mc="http://schemas.openxmlformats.org/markup-compatibility/2006">
                  <mc:Choice xmlns:v="urn:schemas-microsoft-com:vml" Requires="v">
                    <p:oleObj spid="_x0000_s62448" name="Equation" r:id="rId35" imgW="139680" imgH="177480" progId="Equation.DSMT4">
                      <p:embed/>
                    </p:oleObj>
                  </mc:Choice>
                  <mc:Fallback>
                    <p:oleObj name="Equation" r:id="rId35" imgW="139680" imgH="177480" progId="Equation.DSMT4">
                      <p:embed/>
                      <p:pic>
                        <p:nvPicPr>
                          <p:cNvPr id="0" name=""/>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1868" y="626"/>
                            <a:ext cx="98" cy="1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422" name="Object 110"/>
              <p:cNvGraphicFramePr>
                <a:graphicFrameLocks noChangeAspect="1"/>
              </p:cNvGraphicFramePr>
              <p:nvPr/>
            </p:nvGraphicFramePr>
            <p:xfrm>
              <a:off x="1863" y="988"/>
              <a:ext cx="116" cy="115"/>
            </p:xfrm>
            <a:graphic>
              <a:graphicData uri="http://schemas.openxmlformats.org/presentationml/2006/ole">
                <mc:AlternateContent xmlns:mc="http://schemas.openxmlformats.org/markup-compatibility/2006">
                  <mc:Choice xmlns:v="urn:schemas-microsoft-com:vml" Requires="v">
                    <p:oleObj spid="_x0000_s62449" name="Equation" r:id="rId37" imgW="164880" imgH="164880" progId="Equation.DSMT4">
                      <p:embed/>
                    </p:oleObj>
                  </mc:Choice>
                  <mc:Fallback>
                    <p:oleObj name="Equation" r:id="rId37" imgW="164880" imgH="164880" progId="Equation.DSMT4">
                      <p:embed/>
                      <p:pic>
                        <p:nvPicPr>
                          <p:cNvPr id="0" name=""/>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1863" y="988"/>
                            <a:ext cx="116" cy="1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423" name="Text Box 111"/>
              <p:cNvSpPr txBox="1">
                <a:spLocks noChangeArrowheads="1"/>
              </p:cNvSpPr>
              <p:nvPr/>
            </p:nvSpPr>
            <p:spPr bwMode="auto">
              <a:xfrm>
                <a:off x="1893" y="749"/>
                <a:ext cx="187"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chemeClr val="tx2"/>
                    </a:solidFill>
                    <a:ea typeface="幼圆" pitchFamily="49" charset="-122"/>
                  </a:rPr>
                  <a:t>2</a:t>
                </a:r>
              </a:p>
            </p:txBody>
          </p:sp>
        </p:grpSp>
        <p:sp>
          <p:nvSpPr>
            <p:cNvPr id="13424" name="Line 112"/>
            <p:cNvSpPr>
              <a:spLocks noChangeShapeType="1"/>
            </p:cNvSpPr>
            <p:nvPr/>
          </p:nvSpPr>
          <p:spPr bwMode="auto">
            <a:xfrm flipH="1">
              <a:off x="2134" y="709"/>
              <a:ext cx="91"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425" name="Group 113"/>
          <p:cNvGrpSpPr>
            <a:grpSpLocks/>
          </p:cNvGrpSpPr>
          <p:nvPr/>
        </p:nvGrpSpPr>
        <p:grpSpPr bwMode="auto">
          <a:xfrm>
            <a:off x="3959225" y="915988"/>
            <a:ext cx="720725" cy="873125"/>
            <a:chOff x="2494" y="577"/>
            <a:chExt cx="454" cy="550"/>
          </a:xfrm>
        </p:grpSpPr>
        <p:grpSp>
          <p:nvGrpSpPr>
            <p:cNvPr id="13426" name="Group 114"/>
            <p:cNvGrpSpPr>
              <a:grpSpLocks/>
            </p:cNvGrpSpPr>
            <p:nvPr/>
          </p:nvGrpSpPr>
          <p:grpSpPr bwMode="auto">
            <a:xfrm>
              <a:off x="2494" y="577"/>
              <a:ext cx="454" cy="550"/>
              <a:chOff x="2494" y="577"/>
              <a:chExt cx="454" cy="550"/>
            </a:xfrm>
          </p:grpSpPr>
          <p:sp>
            <p:nvSpPr>
              <p:cNvPr id="13427" name="Rectangle 115"/>
              <p:cNvSpPr>
                <a:spLocks noChangeArrowheads="1"/>
              </p:cNvSpPr>
              <p:nvPr/>
            </p:nvSpPr>
            <p:spPr bwMode="auto">
              <a:xfrm>
                <a:off x="2584" y="592"/>
                <a:ext cx="274" cy="535"/>
              </a:xfrm>
              <a:prstGeom prst="rect">
                <a:avLst/>
              </a:prstGeom>
              <a:gradFill rotWithShape="1">
                <a:gsLst>
                  <a:gs pos="0">
                    <a:srgbClr val="FFEFD1"/>
                  </a:gs>
                  <a:gs pos="64999">
                    <a:srgbClr val="F0EBD5"/>
                  </a:gs>
                  <a:gs pos="100000">
                    <a:srgbClr val="D1C39F"/>
                  </a:gs>
                </a:gsLst>
                <a:path path="shape">
                  <a:fillToRect l="50000" t="50000" r="50000" b="50000"/>
                </a:path>
              </a:gradFill>
              <a:ln w="254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28" name="Line 116"/>
              <p:cNvSpPr>
                <a:spLocks noChangeShapeType="1"/>
              </p:cNvSpPr>
              <p:nvPr/>
            </p:nvSpPr>
            <p:spPr bwMode="auto">
              <a:xfrm>
                <a:off x="2584" y="820"/>
                <a:ext cx="60" cy="4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29" name="Line 117"/>
              <p:cNvSpPr>
                <a:spLocks noChangeShapeType="1"/>
              </p:cNvSpPr>
              <p:nvPr/>
            </p:nvSpPr>
            <p:spPr bwMode="auto">
              <a:xfrm flipV="1">
                <a:off x="2584" y="865"/>
                <a:ext cx="60" cy="3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30" name="Line 118"/>
              <p:cNvSpPr>
                <a:spLocks noChangeShapeType="1"/>
              </p:cNvSpPr>
              <p:nvPr/>
            </p:nvSpPr>
            <p:spPr bwMode="auto">
              <a:xfrm>
                <a:off x="2494" y="1043"/>
                <a:ext cx="90" cy="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31" name="Line 119"/>
              <p:cNvSpPr>
                <a:spLocks noChangeShapeType="1"/>
              </p:cNvSpPr>
              <p:nvPr/>
            </p:nvSpPr>
            <p:spPr bwMode="auto">
              <a:xfrm>
                <a:off x="2858" y="687"/>
                <a:ext cx="90" cy="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3432" name="Group 120"/>
              <p:cNvGrpSpPr>
                <a:grpSpLocks/>
              </p:cNvGrpSpPr>
              <p:nvPr/>
            </p:nvGrpSpPr>
            <p:grpSpPr bwMode="auto">
              <a:xfrm>
                <a:off x="2494" y="839"/>
                <a:ext cx="91" cy="56"/>
                <a:chOff x="872" y="840"/>
                <a:chExt cx="91" cy="56"/>
              </a:xfrm>
            </p:grpSpPr>
            <p:sp>
              <p:nvSpPr>
                <p:cNvPr id="13433" name="Oval 121"/>
                <p:cNvSpPr>
                  <a:spLocks noChangeArrowheads="1"/>
                </p:cNvSpPr>
                <p:nvPr/>
              </p:nvSpPr>
              <p:spPr bwMode="auto">
                <a:xfrm>
                  <a:off x="907" y="840"/>
                  <a:ext cx="56" cy="56"/>
                </a:xfrm>
                <a:prstGeom prst="ellipse">
                  <a:avLst/>
                </a:prstGeom>
                <a:noFill/>
                <a:ln w="25400" algn="ctr">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34" name="Line 122"/>
                <p:cNvSpPr>
                  <a:spLocks noChangeShapeType="1"/>
                </p:cNvSpPr>
                <p:nvPr/>
              </p:nvSpPr>
              <p:spPr bwMode="auto">
                <a:xfrm flipH="1">
                  <a:off x="872" y="868"/>
                  <a:ext cx="3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435" name="Group 123"/>
              <p:cNvGrpSpPr>
                <a:grpSpLocks/>
              </p:cNvGrpSpPr>
              <p:nvPr/>
            </p:nvGrpSpPr>
            <p:grpSpPr bwMode="auto">
              <a:xfrm rot="-10800000">
                <a:off x="2857" y="1021"/>
                <a:ext cx="91" cy="56"/>
                <a:chOff x="872" y="840"/>
                <a:chExt cx="91" cy="56"/>
              </a:xfrm>
            </p:grpSpPr>
            <p:sp>
              <p:nvSpPr>
                <p:cNvPr id="13436" name="Oval 124"/>
                <p:cNvSpPr>
                  <a:spLocks noChangeArrowheads="1"/>
                </p:cNvSpPr>
                <p:nvPr/>
              </p:nvSpPr>
              <p:spPr bwMode="auto">
                <a:xfrm>
                  <a:off x="907" y="840"/>
                  <a:ext cx="56" cy="56"/>
                </a:xfrm>
                <a:prstGeom prst="ellipse">
                  <a:avLst/>
                </a:prstGeom>
                <a:noFill/>
                <a:ln w="25400" algn="ctr">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37" name="Line 125"/>
                <p:cNvSpPr>
                  <a:spLocks noChangeShapeType="1"/>
                </p:cNvSpPr>
                <p:nvPr/>
              </p:nvSpPr>
              <p:spPr bwMode="auto">
                <a:xfrm flipH="1">
                  <a:off x="872" y="868"/>
                  <a:ext cx="3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13438" name="Object 126"/>
              <p:cNvGraphicFramePr>
                <a:graphicFrameLocks noChangeAspect="1"/>
              </p:cNvGraphicFramePr>
              <p:nvPr/>
            </p:nvGraphicFramePr>
            <p:xfrm>
              <a:off x="2751" y="616"/>
              <a:ext cx="107" cy="142"/>
            </p:xfrm>
            <a:graphic>
              <a:graphicData uri="http://schemas.openxmlformats.org/presentationml/2006/ole">
                <mc:AlternateContent xmlns:mc="http://schemas.openxmlformats.org/markup-compatibility/2006">
                  <mc:Choice xmlns:v="urn:schemas-microsoft-com:vml" Requires="v">
                    <p:oleObj spid="_x0000_s62450" name="Equation" r:id="rId39" imgW="152280" imgH="203040" progId="Equation.DSMT4">
                      <p:embed/>
                    </p:oleObj>
                  </mc:Choice>
                  <mc:Fallback>
                    <p:oleObj name="Equation" r:id="rId39" imgW="152280" imgH="203040" progId="Equation.DSMT4">
                      <p:embed/>
                      <p:pic>
                        <p:nvPicPr>
                          <p:cNvPr id="0" name=""/>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2751" y="616"/>
                            <a:ext cx="107" cy="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439" name="Object 127"/>
              <p:cNvGraphicFramePr>
                <a:graphicFrameLocks noChangeAspect="1"/>
              </p:cNvGraphicFramePr>
              <p:nvPr/>
            </p:nvGraphicFramePr>
            <p:xfrm>
              <a:off x="2744" y="955"/>
              <a:ext cx="107" cy="169"/>
            </p:xfrm>
            <a:graphic>
              <a:graphicData uri="http://schemas.openxmlformats.org/presentationml/2006/ole">
                <mc:AlternateContent xmlns:mc="http://schemas.openxmlformats.org/markup-compatibility/2006">
                  <mc:Choice xmlns:v="urn:schemas-microsoft-com:vml" Requires="v">
                    <p:oleObj spid="_x0000_s62451" name="Equation" r:id="rId41" imgW="152280" imgH="241200" progId="Equation.DSMT4">
                      <p:embed/>
                    </p:oleObj>
                  </mc:Choice>
                  <mc:Fallback>
                    <p:oleObj name="Equation" r:id="rId41" imgW="152280" imgH="241200" progId="Equation.DSMT4">
                      <p:embed/>
                      <p:pic>
                        <p:nvPicPr>
                          <p:cNvPr id="0" name=""/>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2744" y="955"/>
                            <a:ext cx="107" cy="1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440" name="Object 128"/>
              <p:cNvGraphicFramePr>
                <a:graphicFrameLocks noChangeAspect="1"/>
              </p:cNvGraphicFramePr>
              <p:nvPr/>
            </p:nvGraphicFramePr>
            <p:xfrm>
              <a:off x="2685" y="624"/>
              <a:ext cx="98" cy="124"/>
            </p:xfrm>
            <a:graphic>
              <a:graphicData uri="http://schemas.openxmlformats.org/presentationml/2006/ole">
                <mc:AlternateContent xmlns:mc="http://schemas.openxmlformats.org/markup-compatibility/2006">
                  <mc:Choice xmlns:v="urn:schemas-microsoft-com:vml" Requires="v">
                    <p:oleObj spid="_x0000_s62452" name="Equation" r:id="rId43" imgW="139680" imgH="177480" progId="Equation.DSMT4">
                      <p:embed/>
                    </p:oleObj>
                  </mc:Choice>
                  <mc:Fallback>
                    <p:oleObj name="Equation" r:id="rId43" imgW="139680" imgH="177480" progId="Equation.DSMT4">
                      <p:embed/>
                      <p:pic>
                        <p:nvPicPr>
                          <p:cNvPr id="0" name=""/>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2685" y="624"/>
                            <a:ext cx="98" cy="1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441" name="Object 129"/>
              <p:cNvGraphicFramePr>
                <a:graphicFrameLocks noChangeAspect="1"/>
              </p:cNvGraphicFramePr>
              <p:nvPr/>
            </p:nvGraphicFramePr>
            <p:xfrm>
              <a:off x="2586" y="986"/>
              <a:ext cx="116" cy="115"/>
            </p:xfrm>
            <a:graphic>
              <a:graphicData uri="http://schemas.openxmlformats.org/presentationml/2006/ole">
                <mc:AlternateContent xmlns:mc="http://schemas.openxmlformats.org/markup-compatibility/2006">
                  <mc:Choice xmlns:v="urn:schemas-microsoft-com:vml" Requires="v">
                    <p:oleObj spid="_x0000_s62453" name="Equation" r:id="rId45" imgW="164880" imgH="164880" progId="Equation.DSMT4">
                      <p:embed/>
                    </p:oleObj>
                  </mc:Choice>
                  <mc:Fallback>
                    <p:oleObj name="Equation" r:id="rId45" imgW="164880" imgH="164880" progId="Equation.DSMT4">
                      <p:embed/>
                      <p:pic>
                        <p:nvPicPr>
                          <p:cNvPr id="0" name=""/>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2586" y="986"/>
                            <a:ext cx="116" cy="1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442" name="Text Box 130"/>
              <p:cNvSpPr txBox="1">
                <a:spLocks noChangeArrowheads="1"/>
              </p:cNvSpPr>
              <p:nvPr/>
            </p:nvSpPr>
            <p:spPr bwMode="auto">
              <a:xfrm>
                <a:off x="2616" y="747"/>
                <a:ext cx="187"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chemeClr val="tx2"/>
                    </a:solidFill>
                    <a:ea typeface="幼圆" pitchFamily="49" charset="-122"/>
                  </a:rPr>
                  <a:t>3</a:t>
                </a:r>
              </a:p>
            </p:txBody>
          </p:sp>
          <p:sp>
            <p:nvSpPr>
              <p:cNvPr id="13443" name="Line 131"/>
              <p:cNvSpPr>
                <a:spLocks noChangeShapeType="1"/>
              </p:cNvSpPr>
              <p:nvPr/>
            </p:nvSpPr>
            <p:spPr bwMode="auto">
              <a:xfrm>
                <a:off x="2690" y="594"/>
                <a:ext cx="0" cy="16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44" name="Line 132"/>
              <p:cNvSpPr>
                <a:spLocks noChangeShapeType="1"/>
              </p:cNvSpPr>
              <p:nvPr/>
            </p:nvSpPr>
            <p:spPr bwMode="auto">
              <a:xfrm>
                <a:off x="2584" y="754"/>
                <a:ext cx="10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45" name="Text Box 133"/>
              <p:cNvSpPr txBox="1">
                <a:spLocks noChangeArrowheads="1"/>
              </p:cNvSpPr>
              <p:nvPr/>
            </p:nvSpPr>
            <p:spPr bwMode="auto">
              <a:xfrm>
                <a:off x="2542" y="577"/>
                <a:ext cx="154"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solidFill>
                      <a:schemeClr val="hlink"/>
                    </a:solidFill>
                    <a:ea typeface="幼圆" pitchFamily="49" charset="-122"/>
                  </a:rPr>
                  <a:t>&amp;</a:t>
                </a:r>
              </a:p>
            </p:txBody>
          </p:sp>
        </p:grpSp>
        <p:sp>
          <p:nvSpPr>
            <p:cNvPr id="13446" name="Line 134"/>
            <p:cNvSpPr>
              <a:spLocks noChangeShapeType="1"/>
            </p:cNvSpPr>
            <p:nvPr/>
          </p:nvSpPr>
          <p:spPr bwMode="auto">
            <a:xfrm>
              <a:off x="2494" y="642"/>
              <a:ext cx="9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47" name="Line 135"/>
            <p:cNvSpPr>
              <a:spLocks noChangeShapeType="1"/>
            </p:cNvSpPr>
            <p:nvPr/>
          </p:nvSpPr>
          <p:spPr bwMode="auto">
            <a:xfrm>
              <a:off x="2494" y="709"/>
              <a:ext cx="9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 name="标题 1"/>
          <p:cNvSpPr>
            <a:spLocks noGrp="1"/>
          </p:cNvSpPr>
          <p:nvPr>
            <p:ph type="title"/>
          </p:nvPr>
        </p:nvSpPr>
        <p:spPr>
          <a:xfrm>
            <a:off x="457200" y="116632"/>
            <a:ext cx="8229600" cy="561975"/>
          </a:xfrm>
        </p:spPr>
        <p:txBody>
          <a:bodyPr/>
          <a:lstStyle/>
          <a:p>
            <a:r>
              <a:rPr lang="zh-CN" altLang="en-US" dirty="0"/>
              <a:t>例</a:t>
            </a:r>
            <a:r>
              <a:rPr lang="en-US" altLang="zh-CN" dirty="0"/>
              <a:t>3</a:t>
            </a:r>
            <a:r>
              <a:rPr lang="zh-CN" altLang="en-US" dirty="0"/>
              <a:t>：试分析图示电路的逻辑</a:t>
            </a:r>
            <a:r>
              <a:rPr lang="zh-CN" altLang="en-US" dirty="0" smtClean="0"/>
              <a:t>功能</a:t>
            </a:r>
            <a:endParaRPr lang="zh-CN" altLang="en-US" dirty="0"/>
          </a:p>
        </p:txBody>
      </p:sp>
    </p:spTree>
    <p:extLst>
      <p:ext uri="{BB962C8B-B14F-4D97-AF65-F5344CB8AC3E}">
        <p14:creationId xmlns:p14="http://schemas.microsoft.com/office/powerpoint/2010/main" val="1911959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320"/>
                                        </p:tgtEl>
                                        <p:attrNameLst>
                                          <p:attrName>style.visibility</p:attrName>
                                        </p:attrNameLst>
                                      </p:cBhvr>
                                      <p:to>
                                        <p:strVal val="visible"/>
                                      </p:to>
                                    </p:set>
                                    <p:anim calcmode="lin" valueType="num">
                                      <p:cBhvr additive="base">
                                        <p:cTn id="7" dur="3000" fill="hold"/>
                                        <p:tgtEl>
                                          <p:spTgt spid="13320"/>
                                        </p:tgtEl>
                                        <p:attrNameLst>
                                          <p:attrName>ppt_x</p:attrName>
                                        </p:attrNameLst>
                                      </p:cBhvr>
                                      <p:tavLst>
                                        <p:tav tm="0">
                                          <p:val>
                                            <p:strVal val="0-#ppt_w/2"/>
                                          </p:val>
                                        </p:tav>
                                        <p:tav tm="100000">
                                          <p:val>
                                            <p:strVal val="#ppt_x"/>
                                          </p:val>
                                        </p:tav>
                                      </p:tavLst>
                                    </p:anim>
                                    <p:anim calcmode="lin" valueType="num">
                                      <p:cBhvr additive="base">
                                        <p:cTn id="8" dur="3000" fill="hold"/>
                                        <p:tgtEl>
                                          <p:spTgt spid="1332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2" fill="hold" grpId="0" nodeType="clickEffect">
                                  <p:stCondLst>
                                    <p:cond delay="0"/>
                                  </p:stCondLst>
                                  <p:childTnLst>
                                    <p:set>
                                      <p:cBhvr>
                                        <p:cTn id="12" dur="1" fill="hold">
                                          <p:stCondLst>
                                            <p:cond delay="0"/>
                                          </p:stCondLst>
                                        </p:cTn>
                                        <p:tgtEl>
                                          <p:spTgt spid="13323"/>
                                        </p:tgtEl>
                                        <p:attrNameLst>
                                          <p:attrName>style.visibility</p:attrName>
                                        </p:attrNameLst>
                                      </p:cBhvr>
                                      <p:to>
                                        <p:strVal val="visible"/>
                                      </p:to>
                                    </p:set>
                                    <p:animEffect transition="in" filter="slide(fromRight)">
                                      <p:cBhvr>
                                        <p:cTn id="13" dur="2000"/>
                                        <p:tgtEl>
                                          <p:spTgt spid="1332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13321"/>
                                        </p:tgtEl>
                                        <p:attrNameLst>
                                          <p:attrName>style.visibility</p:attrName>
                                        </p:attrNameLst>
                                      </p:cBhvr>
                                      <p:to>
                                        <p:strVal val="visible"/>
                                      </p:to>
                                    </p:set>
                                    <p:animEffect transition="in" filter="slide(fromBottom)">
                                      <p:cBhvr>
                                        <p:cTn id="18" dur="2000"/>
                                        <p:tgtEl>
                                          <p:spTgt spid="13321"/>
                                        </p:tgtEl>
                                      </p:cBhvr>
                                    </p:animEffect>
                                  </p:childTnLst>
                                </p:cTn>
                              </p:par>
                            </p:childTnLst>
                          </p:cTn>
                        </p:par>
                        <p:par>
                          <p:cTn id="19" fill="hold" nodeType="afterGroup">
                            <p:stCondLst>
                              <p:cond delay="2000"/>
                            </p:stCondLst>
                            <p:childTnLst>
                              <p:par>
                                <p:cTn id="20" presetID="35" presetClass="emph" presetSubtype="0" repeatCount="3000" fill="hold" nodeType="afterEffect">
                                  <p:stCondLst>
                                    <p:cond delay="0"/>
                                  </p:stCondLst>
                                  <p:childTnLst>
                                    <p:anim calcmode="discrete" valueType="str">
                                      <p:cBhvr>
                                        <p:cTn id="21" dur="1000" fill="hold"/>
                                        <p:tgtEl>
                                          <p:spTgt spid="13395"/>
                                        </p:tgtEl>
                                        <p:attrNameLst>
                                          <p:attrName>style.visibility</p:attrName>
                                        </p:attrNameLst>
                                      </p:cBhvr>
                                      <p:tavLst>
                                        <p:tav tm="0">
                                          <p:val>
                                            <p:strVal val="hidden"/>
                                          </p:val>
                                        </p:tav>
                                        <p:tav tm="50000">
                                          <p:val>
                                            <p:strVal val="visible"/>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12" presetClass="entr" presetSubtype="4" fill="hold" grpId="0" nodeType="clickEffect">
                                  <p:stCondLst>
                                    <p:cond delay="0"/>
                                  </p:stCondLst>
                                  <p:childTnLst>
                                    <p:set>
                                      <p:cBhvr>
                                        <p:cTn id="25" dur="1" fill="hold">
                                          <p:stCondLst>
                                            <p:cond delay="0"/>
                                          </p:stCondLst>
                                        </p:cTn>
                                        <p:tgtEl>
                                          <p:spTgt spid="13322"/>
                                        </p:tgtEl>
                                        <p:attrNameLst>
                                          <p:attrName>style.visibility</p:attrName>
                                        </p:attrNameLst>
                                      </p:cBhvr>
                                      <p:to>
                                        <p:strVal val="visible"/>
                                      </p:to>
                                    </p:set>
                                    <p:animEffect transition="in" filter="slide(fromBottom)">
                                      <p:cBhvr>
                                        <p:cTn id="26" dur="3000"/>
                                        <p:tgtEl>
                                          <p:spTgt spid="13322"/>
                                        </p:tgtEl>
                                      </p:cBhvr>
                                    </p:animEffect>
                                  </p:childTnLst>
                                </p:cTn>
                              </p:par>
                            </p:childTnLst>
                          </p:cTn>
                        </p:par>
                        <p:par>
                          <p:cTn id="27" fill="hold" nodeType="afterGroup">
                            <p:stCondLst>
                              <p:cond delay="3000"/>
                            </p:stCondLst>
                            <p:childTnLst>
                              <p:par>
                                <p:cTn id="28" presetID="35" presetClass="emph" presetSubtype="0" repeatCount="3000" fill="hold" nodeType="afterEffect">
                                  <p:stCondLst>
                                    <p:cond delay="0"/>
                                  </p:stCondLst>
                                  <p:childTnLst>
                                    <p:anim calcmode="discrete" valueType="str">
                                      <p:cBhvr>
                                        <p:cTn id="29" dur="1000" fill="hold"/>
                                        <p:tgtEl>
                                          <p:spTgt spid="13337"/>
                                        </p:tgtEl>
                                        <p:attrNameLst>
                                          <p:attrName>style.visibility</p:attrName>
                                        </p:attrNameLst>
                                      </p:cBhvr>
                                      <p:tavLst>
                                        <p:tav tm="0">
                                          <p:val>
                                            <p:strVal val="hidden"/>
                                          </p:val>
                                        </p:tav>
                                        <p:tav tm="50000">
                                          <p:val>
                                            <p:strVal val="visible"/>
                                          </p:val>
                                        </p:tav>
                                      </p:tavLst>
                                    </p:anim>
                                  </p:childTnLst>
                                </p:cTn>
                              </p:par>
                              <p:par>
                                <p:cTn id="30" presetID="35" presetClass="emph" presetSubtype="0" repeatCount="3000" fill="hold" nodeType="withEffect">
                                  <p:stCondLst>
                                    <p:cond delay="0"/>
                                  </p:stCondLst>
                                  <p:childTnLst>
                                    <p:anim calcmode="discrete" valueType="str">
                                      <p:cBhvr>
                                        <p:cTn id="31" dur="1000" fill="hold"/>
                                        <p:tgtEl>
                                          <p:spTgt spid="13406"/>
                                        </p:tgtEl>
                                        <p:attrNameLst>
                                          <p:attrName>style.visibility</p:attrName>
                                        </p:attrNameLst>
                                      </p:cBhvr>
                                      <p:tavLst>
                                        <p:tav tm="0">
                                          <p:val>
                                            <p:strVal val="hidden"/>
                                          </p:val>
                                        </p:tav>
                                        <p:tav tm="50000">
                                          <p:val>
                                            <p:strVal val="visible"/>
                                          </p:val>
                                        </p:tav>
                                      </p:tavLst>
                                    </p:anim>
                                  </p:childTnLst>
                                </p:cTn>
                              </p:par>
                              <p:par>
                                <p:cTn id="32" presetID="35" presetClass="emph" presetSubtype="0" repeatCount="3000" fill="hold" nodeType="withEffect">
                                  <p:stCondLst>
                                    <p:cond delay="0"/>
                                  </p:stCondLst>
                                  <p:childTnLst>
                                    <p:anim calcmode="discrete" valueType="str">
                                      <p:cBhvr>
                                        <p:cTn id="33" dur="1000" fill="hold"/>
                                        <p:tgtEl>
                                          <p:spTgt spid="13425"/>
                                        </p:tgtEl>
                                        <p:attrNameLst>
                                          <p:attrName>style.visibility</p:attrName>
                                        </p:attrNameLst>
                                      </p:cBhvr>
                                      <p:tavLst>
                                        <p:tav tm="0">
                                          <p:val>
                                            <p:strVal val="hidden"/>
                                          </p:val>
                                        </p:tav>
                                        <p:tav tm="50000">
                                          <p:val>
                                            <p:strVal val="visible"/>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12" presetClass="entr" presetSubtype="4" fill="hold" grpId="0" nodeType="clickEffect">
                                  <p:stCondLst>
                                    <p:cond delay="0"/>
                                  </p:stCondLst>
                                  <p:childTnLst>
                                    <p:set>
                                      <p:cBhvr>
                                        <p:cTn id="37" dur="1" fill="hold">
                                          <p:stCondLst>
                                            <p:cond delay="0"/>
                                          </p:stCondLst>
                                        </p:cTn>
                                        <p:tgtEl>
                                          <p:spTgt spid="13324"/>
                                        </p:tgtEl>
                                        <p:attrNameLst>
                                          <p:attrName>style.visibility</p:attrName>
                                        </p:attrNameLst>
                                      </p:cBhvr>
                                      <p:to>
                                        <p:strVal val="visible"/>
                                      </p:to>
                                    </p:set>
                                    <p:animEffect transition="in" filter="slide(fromBottom)">
                                      <p:cBhvr>
                                        <p:cTn id="38" dur="3000"/>
                                        <p:tgtEl>
                                          <p:spTgt spid="13324"/>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2" presetClass="entr" presetSubtype="4" fill="hold" grpId="0" nodeType="clickEffect">
                                  <p:stCondLst>
                                    <p:cond delay="0"/>
                                  </p:stCondLst>
                                  <p:childTnLst>
                                    <p:set>
                                      <p:cBhvr>
                                        <p:cTn id="42" dur="1" fill="hold">
                                          <p:stCondLst>
                                            <p:cond delay="0"/>
                                          </p:stCondLst>
                                        </p:cTn>
                                        <p:tgtEl>
                                          <p:spTgt spid="13332"/>
                                        </p:tgtEl>
                                        <p:attrNameLst>
                                          <p:attrName>style.visibility</p:attrName>
                                        </p:attrNameLst>
                                      </p:cBhvr>
                                      <p:to>
                                        <p:strVal val="visible"/>
                                      </p:to>
                                    </p:set>
                                    <p:animEffect transition="in" filter="slide(fromBottom)">
                                      <p:cBhvr>
                                        <p:cTn id="43" dur="2000"/>
                                        <p:tgtEl>
                                          <p:spTgt spid="13332"/>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8" fill="hold" grpId="0" nodeType="clickEffect">
                                  <p:stCondLst>
                                    <p:cond delay="0"/>
                                  </p:stCondLst>
                                  <p:childTnLst>
                                    <p:set>
                                      <p:cBhvr>
                                        <p:cTn id="47" dur="1" fill="hold">
                                          <p:stCondLst>
                                            <p:cond delay="0"/>
                                          </p:stCondLst>
                                        </p:cTn>
                                        <p:tgtEl>
                                          <p:spTgt spid="13325"/>
                                        </p:tgtEl>
                                        <p:attrNameLst>
                                          <p:attrName>style.visibility</p:attrName>
                                        </p:attrNameLst>
                                      </p:cBhvr>
                                      <p:to>
                                        <p:strVal val="visible"/>
                                      </p:to>
                                    </p:set>
                                    <p:anim calcmode="lin" valueType="num">
                                      <p:cBhvr additive="base">
                                        <p:cTn id="48" dur="3000" fill="hold"/>
                                        <p:tgtEl>
                                          <p:spTgt spid="13325"/>
                                        </p:tgtEl>
                                        <p:attrNameLst>
                                          <p:attrName>ppt_x</p:attrName>
                                        </p:attrNameLst>
                                      </p:cBhvr>
                                      <p:tavLst>
                                        <p:tav tm="0">
                                          <p:val>
                                            <p:strVal val="0-#ppt_w/2"/>
                                          </p:val>
                                        </p:tav>
                                        <p:tav tm="100000">
                                          <p:val>
                                            <p:strVal val="#ppt_x"/>
                                          </p:val>
                                        </p:tav>
                                      </p:tavLst>
                                    </p:anim>
                                    <p:anim calcmode="lin" valueType="num">
                                      <p:cBhvr additive="base">
                                        <p:cTn id="49" dur="3000" fill="hold"/>
                                        <p:tgtEl>
                                          <p:spTgt spid="13325"/>
                                        </p:tgtEl>
                                        <p:attrNameLst>
                                          <p:attrName>ppt_y</p:attrName>
                                        </p:attrNameLst>
                                      </p:cBhvr>
                                      <p:tavLst>
                                        <p:tav tm="0">
                                          <p:val>
                                            <p:strVal val="#ppt_y"/>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12" presetClass="entr" presetSubtype="8" fill="hold" nodeType="clickEffect">
                                  <p:stCondLst>
                                    <p:cond delay="0"/>
                                  </p:stCondLst>
                                  <p:childTnLst>
                                    <p:set>
                                      <p:cBhvr>
                                        <p:cTn id="53" dur="1" fill="hold">
                                          <p:stCondLst>
                                            <p:cond delay="0"/>
                                          </p:stCondLst>
                                        </p:cTn>
                                        <p:tgtEl>
                                          <p:spTgt spid="13314"/>
                                        </p:tgtEl>
                                        <p:attrNameLst>
                                          <p:attrName>style.visibility</p:attrName>
                                        </p:attrNameLst>
                                      </p:cBhvr>
                                      <p:to>
                                        <p:strVal val="visible"/>
                                      </p:to>
                                    </p:set>
                                    <p:animEffect transition="in" filter="slide(fromLeft)">
                                      <p:cBhvr>
                                        <p:cTn id="54" dur="2000"/>
                                        <p:tgtEl>
                                          <p:spTgt spid="13314"/>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2" presetClass="entr" presetSubtype="2" fill="hold" nodeType="clickEffect">
                                  <p:stCondLst>
                                    <p:cond delay="0"/>
                                  </p:stCondLst>
                                  <p:childTnLst>
                                    <p:set>
                                      <p:cBhvr>
                                        <p:cTn id="58" dur="1" fill="hold">
                                          <p:stCondLst>
                                            <p:cond delay="0"/>
                                          </p:stCondLst>
                                        </p:cTn>
                                        <p:tgtEl>
                                          <p:spTgt spid="13315"/>
                                        </p:tgtEl>
                                        <p:attrNameLst>
                                          <p:attrName>style.visibility</p:attrName>
                                        </p:attrNameLst>
                                      </p:cBhvr>
                                      <p:to>
                                        <p:strVal val="visible"/>
                                      </p:to>
                                    </p:set>
                                    <p:animEffect transition="in" filter="slide(fromRight)">
                                      <p:cBhvr>
                                        <p:cTn id="59" dur="3000"/>
                                        <p:tgtEl>
                                          <p:spTgt spid="13315"/>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12" presetClass="entr" presetSubtype="8" fill="hold" nodeType="clickEffect">
                                  <p:stCondLst>
                                    <p:cond delay="0"/>
                                  </p:stCondLst>
                                  <p:childTnLst>
                                    <p:set>
                                      <p:cBhvr>
                                        <p:cTn id="63" dur="1" fill="hold">
                                          <p:stCondLst>
                                            <p:cond delay="0"/>
                                          </p:stCondLst>
                                        </p:cTn>
                                        <p:tgtEl>
                                          <p:spTgt spid="13316"/>
                                        </p:tgtEl>
                                        <p:attrNameLst>
                                          <p:attrName>style.visibility</p:attrName>
                                        </p:attrNameLst>
                                      </p:cBhvr>
                                      <p:to>
                                        <p:strVal val="visible"/>
                                      </p:to>
                                    </p:set>
                                    <p:animEffect transition="in" filter="slide(fromLeft)">
                                      <p:cBhvr>
                                        <p:cTn id="64" dur="3000"/>
                                        <p:tgtEl>
                                          <p:spTgt spid="13316"/>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12" presetClass="entr" presetSubtype="2" fill="hold" nodeType="clickEffect">
                                  <p:stCondLst>
                                    <p:cond delay="0"/>
                                  </p:stCondLst>
                                  <p:childTnLst>
                                    <p:set>
                                      <p:cBhvr>
                                        <p:cTn id="68" dur="1" fill="hold">
                                          <p:stCondLst>
                                            <p:cond delay="0"/>
                                          </p:stCondLst>
                                        </p:cTn>
                                        <p:tgtEl>
                                          <p:spTgt spid="13317"/>
                                        </p:tgtEl>
                                        <p:attrNameLst>
                                          <p:attrName>style.visibility</p:attrName>
                                        </p:attrNameLst>
                                      </p:cBhvr>
                                      <p:to>
                                        <p:strVal val="visible"/>
                                      </p:to>
                                    </p:set>
                                    <p:animEffect transition="in" filter="slide(fromRight)">
                                      <p:cBhvr>
                                        <p:cTn id="69" dur="3000"/>
                                        <p:tgtEl>
                                          <p:spTgt spid="13317"/>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12" presetClass="entr" presetSubtype="8" fill="hold" nodeType="clickEffect">
                                  <p:stCondLst>
                                    <p:cond delay="0"/>
                                  </p:stCondLst>
                                  <p:childTnLst>
                                    <p:set>
                                      <p:cBhvr>
                                        <p:cTn id="73" dur="1" fill="hold">
                                          <p:stCondLst>
                                            <p:cond delay="0"/>
                                          </p:stCondLst>
                                        </p:cTn>
                                        <p:tgtEl>
                                          <p:spTgt spid="13318"/>
                                        </p:tgtEl>
                                        <p:attrNameLst>
                                          <p:attrName>style.visibility</p:attrName>
                                        </p:attrNameLst>
                                      </p:cBhvr>
                                      <p:to>
                                        <p:strVal val="visible"/>
                                      </p:to>
                                    </p:set>
                                    <p:animEffect transition="in" filter="slide(fromLeft)">
                                      <p:cBhvr>
                                        <p:cTn id="74" dur="3000"/>
                                        <p:tgtEl>
                                          <p:spTgt spid="13318"/>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12" presetClass="entr" presetSubtype="2" fill="hold" nodeType="clickEffect">
                                  <p:stCondLst>
                                    <p:cond delay="0"/>
                                  </p:stCondLst>
                                  <p:childTnLst>
                                    <p:set>
                                      <p:cBhvr>
                                        <p:cTn id="78" dur="1" fill="hold">
                                          <p:stCondLst>
                                            <p:cond delay="0"/>
                                          </p:stCondLst>
                                        </p:cTn>
                                        <p:tgtEl>
                                          <p:spTgt spid="13319"/>
                                        </p:tgtEl>
                                        <p:attrNameLst>
                                          <p:attrName>style.visibility</p:attrName>
                                        </p:attrNameLst>
                                      </p:cBhvr>
                                      <p:to>
                                        <p:strVal val="visible"/>
                                      </p:to>
                                    </p:set>
                                    <p:animEffect transition="in" filter="slide(fromRight)">
                                      <p:cBhvr>
                                        <p:cTn id="79" dur="3000"/>
                                        <p:tgtEl>
                                          <p:spTgt spid="13319"/>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12" presetClass="entr" presetSubtype="4" fill="hold" grpId="0" nodeType="clickEffect">
                                  <p:stCondLst>
                                    <p:cond delay="0"/>
                                  </p:stCondLst>
                                  <p:childTnLst>
                                    <p:set>
                                      <p:cBhvr>
                                        <p:cTn id="83" dur="1" fill="hold">
                                          <p:stCondLst>
                                            <p:cond delay="0"/>
                                          </p:stCondLst>
                                        </p:cTn>
                                        <p:tgtEl>
                                          <p:spTgt spid="13326"/>
                                        </p:tgtEl>
                                        <p:attrNameLst>
                                          <p:attrName>style.visibility</p:attrName>
                                        </p:attrNameLst>
                                      </p:cBhvr>
                                      <p:to>
                                        <p:strVal val="visible"/>
                                      </p:to>
                                    </p:set>
                                    <p:animEffect transition="in" filter="slide(fromBottom)">
                                      <p:cBhvr>
                                        <p:cTn id="84" dur="2000"/>
                                        <p:tgtEl>
                                          <p:spTgt spid="13326"/>
                                        </p:tgtEl>
                                      </p:cBhvr>
                                    </p:animEffect>
                                  </p:childTnLst>
                                </p:cTn>
                              </p:par>
                            </p:childTnLst>
                          </p:cTn>
                        </p:par>
                        <p:par>
                          <p:cTn id="85" fill="hold" nodeType="afterGroup">
                            <p:stCondLst>
                              <p:cond delay="2000"/>
                            </p:stCondLst>
                            <p:childTnLst>
                              <p:par>
                                <p:cTn id="86" presetID="12" presetClass="entr" presetSubtype="4" fill="hold" nodeType="afterEffect">
                                  <p:stCondLst>
                                    <p:cond delay="0"/>
                                  </p:stCondLst>
                                  <p:childTnLst>
                                    <p:set>
                                      <p:cBhvr>
                                        <p:cTn id="87" dur="1" fill="hold">
                                          <p:stCondLst>
                                            <p:cond delay="0"/>
                                          </p:stCondLst>
                                        </p:cTn>
                                        <p:tgtEl>
                                          <p:spTgt spid="13327"/>
                                        </p:tgtEl>
                                        <p:attrNameLst>
                                          <p:attrName>style.visibility</p:attrName>
                                        </p:attrNameLst>
                                      </p:cBhvr>
                                      <p:to>
                                        <p:strVal val="visible"/>
                                      </p:to>
                                    </p:set>
                                    <p:animEffect transition="in" filter="slide(fromBottom)">
                                      <p:cBhvr>
                                        <p:cTn id="88" dur="2000"/>
                                        <p:tgtEl>
                                          <p:spTgt spid="13327"/>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12" presetClass="entr" presetSubtype="8" fill="hold" grpId="0" nodeType="clickEffect">
                                  <p:stCondLst>
                                    <p:cond delay="0"/>
                                  </p:stCondLst>
                                  <p:childTnLst>
                                    <p:set>
                                      <p:cBhvr>
                                        <p:cTn id="92" dur="1" fill="hold">
                                          <p:stCondLst>
                                            <p:cond delay="0"/>
                                          </p:stCondLst>
                                        </p:cTn>
                                        <p:tgtEl>
                                          <p:spTgt spid="13328"/>
                                        </p:tgtEl>
                                        <p:attrNameLst>
                                          <p:attrName>style.visibility</p:attrName>
                                        </p:attrNameLst>
                                      </p:cBhvr>
                                      <p:to>
                                        <p:strVal val="visible"/>
                                      </p:to>
                                    </p:set>
                                    <p:animEffect transition="in" filter="slide(fromLeft)">
                                      <p:cBhvr>
                                        <p:cTn id="93" dur="2000"/>
                                        <p:tgtEl>
                                          <p:spTgt spid="13328"/>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12" presetClass="entr" presetSubtype="2" fill="hold" nodeType="clickEffect">
                                  <p:stCondLst>
                                    <p:cond delay="0"/>
                                  </p:stCondLst>
                                  <p:childTnLst>
                                    <p:set>
                                      <p:cBhvr>
                                        <p:cTn id="97" dur="1" fill="hold">
                                          <p:stCondLst>
                                            <p:cond delay="0"/>
                                          </p:stCondLst>
                                        </p:cTn>
                                        <p:tgtEl>
                                          <p:spTgt spid="13329"/>
                                        </p:tgtEl>
                                        <p:attrNameLst>
                                          <p:attrName>style.visibility</p:attrName>
                                        </p:attrNameLst>
                                      </p:cBhvr>
                                      <p:to>
                                        <p:strVal val="visible"/>
                                      </p:to>
                                    </p:set>
                                    <p:animEffect transition="in" filter="slide(fromRight)">
                                      <p:cBhvr>
                                        <p:cTn id="98" dur="2000"/>
                                        <p:tgtEl>
                                          <p:spTgt spid="13329"/>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42" presetClass="entr" presetSubtype="0" fill="hold" nodeType="clickEffect">
                                  <p:stCondLst>
                                    <p:cond delay="0"/>
                                  </p:stCondLst>
                                  <p:childTnLst>
                                    <p:set>
                                      <p:cBhvr>
                                        <p:cTn id="102" dur="1" fill="hold">
                                          <p:stCondLst>
                                            <p:cond delay="0"/>
                                          </p:stCondLst>
                                        </p:cTn>
                                        <p:tgtEl>
                                          <p:spTgt spid="13330"/>
                                        </p:tgtEl>
                                        <p:attrNameLst>
                                          <p:attrName>style.visibility</p:attrName>
                                        </p:attrNameLst>
                                      </p:cBhvr>
                                      <p:to>
                                        <p:strVal val="visible"/>
                                      </p:to>
                                    </p:set>
                                    <p:animEffect transition="in" filter="fade">
                                      <p:cBhvr>
                                        <p:cTn id="103" dur="2000"/>
                                        <p:tgtEl>
                                          <p:spTgt spid="13330"/>
                                        </p:tgtEl>
                                      </p:cBhvr>
                                    </p:animEffect>
                                    <p:anim calcmode="lin" valueType="num">
                                      <p:cBhvr>
                                        <p:cTn id="104" dur="2000" fill="hold"/>
                                        <p:tgtEl>
                                          <p:spTgt spid="13330"/>
                                        </p:tgtEl>
                                        <p:attrNameLst>
                                          <p:attrName>ppt_x</p:attrName>
                                        </p:attrNameLst>
                                      </p:cBhvr>
                                      <p:tavLst>
                                        <p:tav tm="0">
                                          <p:val>
                                            <p:strVal val="#ppt_x"/>
                                          </p:val>
                                        </p:tav>
                                        <p:tav tm="100000">
                                          <p:val>
                                            <p:strVal val="#ppt_x"/>
                                          </p:val>
                                        </p:tav>
                                      </p:tavLst>
                                    </p:anim>
                                    <p:anim calcmode="lin" valueType="num">
                                      <p:cBhvr>
                                        <p:cTn id="105" dur="2000" fill="hold"/>
                                        <p:tgtEl>
                                          <p:spTgt spid="13330"/>
                                        </p:tgtEl>
                                        <p:attrNameLst>
                                          <p:attrName>ppt_y</p:attrName>
                                        </p:attrNameLst>
                                      </p:cBhvr>
                                      <p:tavLst>
                                        <p:tav tm="0">
                                          <p:val>
                                            <p:strVal val="#ppt_y+.1"/>
                                          </p:val>
                                        </p:tav>
                                        <p:tav tm="100000">
                                          <p:val>
                                            <p:strVal val="#ppt_y"/>
                                          </p:val>
                                        </p:tav>
                                      </p:tavLst>
                                    </p:anim>
                                  </p:childTnLst>
                                </p:cTn>
                              </p:par>
                            </p:childTnLst>
                          </p:cTn>
                        </p:par>
                      </p:childTnLst>
                    </p:cTn>
                  </p:par>
                  <p:par>
                    <p:cTn id="106" fill="hold" nodeType="clickPar">
                      <p:stCondLst>
                        <p:cond delay="indefinite"/>
                      </p:stCondLst>
                      <p:childTnLst>
                        <p:par>
                          <p:cTn id="107" fill="hold" nodeType="withGroup">
                            <p:stCondLst>
                              <p:cond delay="0"/>
                            </p:stCondLst>
                            <p:childTnLst>
                              <p:par>
                                <p:cTn id="108" presetID="42" presetClass="entr" presetSubtype="0" fill="hold" nodeType="clickEffect">
                                  <p:stCondLst>
                                    <p:cond delay="0"/>
                                  </p:stCondLst>
                                  <p:childTnLst>
                                    <p:set>
                                      <p:cBhvr>
                                        <p:cTn id="109" dur="1" fill="hold">
                                          <p:stCondLst>
                                            <p:cond delay="0"/>
                                          </p:stCondLst>
                                        </p:cTn>
                                        <p:tgtEl>
                                          <p:spTgt spid="13331"/>
                                        </p:tgtEl>
                                        <p:attrNameLst>
                                          <p:attrName>style.visibility</p:attrName>
                                        </p:attrNameLst>
                                      </p:cBhvr>
                                      <p:to>
                                        <p:strVal val="visible"/>
                                      </p:to>
                                    </p:set>
                                    <p:animEffect transition="in" filter="fade">
                                      <p:cBhvr>
                                        <p:cTn id="110" dur="2000"/>
                                        <p:tgtEl>
                                          <p:spTgt spid="13331"/>
                                        </p:tgtEl>
                                      </p:cBhvr>
                                    </p:animEffect>
                                    <p:anim calcmode="lin" valueType="num">
                                      <p:cBhvr>
                                        <p:cTn id="111" dur="2000" fill="hold"/>
                                        <p:tgtEl>
                                          <p:spTgt spid="13331"/>
                                        </p:tgtEl>
                                        <p:attrNameLst>
                                          <p:attrName>ppt_x</p:attrName>
                                        </p:attrNameLst>
                                      </p:cBhvr>
                                      <p:tavLst>
                                        <p:tav tm="0">
                                          <p:val>
                                            <p:strVal val="#ppt_x"/>
                                          </p:val>
                                        </p:tav>
                                        <p:tav tm="100000">
                                          <p:val>
                                            <p:strVal val="#ppt_x"/>
                                          </p:val>
                                        </p:tav>
                                      </p:tavLst>
                                    </p:anim>
                                    <p:anim calcmode="lin" valueType="num">
                                      <p:cBhvr>
                                        <p:cTn id="112" dur="2000" fill="hold"/>
                                        <p:tgtEl>
                                          <p:spTgt spid="133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0" grpId="0"/>
      <p:bldP spid="13321" grpId="0"/>
      <p:bldP spid="13322" grpId="0"/>
      <p:bldP spid="13323" grpId="0"/>
      <p:bldP spid="13324" grpId="0"/>
      <p:bldP spid="13325" grpId="0"/>
      <p:bldP spid="13326" grpId="0"/>
      <p:bldP spid="13328" grpId="0"/>
      <p:bldP spid="1333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341313" y="1133475"/>
            <a:ext cx="24288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rgbClr val="0000FF"/>
                </a:solidFill>
                <a:ea typeface="楷体_GB2312" pitchFamily="49" charset="-122"/>
              </a:rPr>
              <a:t>二、功能描述</a:t>
            </a:r>
          </a:p>
        </p:txBody>
      </p:sp>
      <p:sp>
        <p:nvSpPr>
          <p:cNvPr id="14339" name="Text Box 3"/>
          <p:cNvSpPr txBox="1">
            <a:spLocks noChangeArrowheads="1"/>
          </p:cNvSpPr>
          <p:nvPr/>
        </p:nvSpPr>
        <p:spPr bwMode="auto">
          <a:xfrm>
            <a:off x="431800" y="1584325"/>
            <a:ext cx="7289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solidFill>
                  <a:srgbClr val="0000FF"/>
                </a:solidFill>
                <a:latin typeface="楷体_GB2312" pitchFamily="49" charset="-122"/>
                <a:ea typeface="楷体_GB2312" pitchFamily="49" charset="-122"/>
              </a:rPr>
              <a:t>1</a:t>
            </a:r>
            <a:r>
              <a:rPr lang="zh-CN" altLang="en-US" sz="2400" b="1">
                <a:solidFill>
                  <a:srgbClr val="0000FF"/>
                </a:solidFill>
                <a:latin typeface="楷体_GB2312" pitchFamily="49" charset="-122"/>
                <a:ea typeface="楷体_GB2312" pitchFamily="49" charset="-122"/>
              </a:rPr>
              <a:t>、状态转换表</a:t>
            </a:r>
          </a:p>
        </p:txBody>
      </p:sp>
      <p:sp>
        <p:nvSpPr>
          <p:cNvPr id="14340" name="Text Box 4"/>
          <p:cNvSpPr txBox="1">
            <a:spLocks noChangeArrowheads="1"/>
          </p:cNvSpPr>
          <p:nvPr/>
        </p:nvSpPr>
        <p:spPr bwMode="auto">
          <a:xfrm>
            <a:off x="404813" y="414338"/>
            <a:ext cx="3222625"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solidFill>
                  <a:schemeClr val="hlink"/>
                </a:solidFill>
                <a:latin typeface="楷体_GB2312" pitchFamily="49" charset="-122"/>
                <a:ea typeface="楷体_GB2312" pitchFamily="49" charset="-122"/>
              </a:rPr>
              <a:t>◇ </a:t>
            </a:r>
            <a:r>
              <a:rPr lang="zh-CN" altLang="en-US" sz="2400" b="1">
                <a:solidFill>
                  <a:schemeClr val="hlink"/>
                </a:solidFill>
                <a:latin typeface="楷体_GB2312" pitchFamily="49" charset="-122"/>
                <a:ea typeface="楷体_GB2312" pitchFamily="49" charset="-122"/>
              </a:rPr>
              <a:t>由电路图直接写出输出方程：</a:t>
            </a:r>
          </a:p>
        </p:txBody>
      </p:sp>
      <p:graphicFrame>
        <p:nvGraphicFramePr>
          <p:cNvPr id="14341" name="Object 5"/>
          <p:cNvGraphicFramePr>
            <a:graphicFrameLocks noChangeAspect="1"/>
          </p:cNvGraphicFramePr>
          <p:nvPr/>
        </p:nvGraphicFramePr>
        <p:xfrm>
          <a:off x="1962150" y="819150"/>
          <a:ext cx="1193800" cy="457200"/>
        </p:xfrm>
        <a:graphic>
          <a:graphicData uri="http://schemas.openxmlformats.org/presentationml/2006/ole">
            <mc:AlternateContent xmlns:mc="http://schemas.openxmlformats.org/markup-compatibility/2006">
              <mc:Choice xmlns:v="urn:schemas-microsoft-com:vml" Requires="v">
                <p:oleObj spid="_x0000_s63437" name="公式" r:id="rId3" imgW="596880" imgH="228600" progId="Equation.3">
                  <p:embed/>
                </p:oleObj>
              </mc:Choice>
              <mc:Fallback>
                <p:oleObj name="公式" r:id="rId3" imgW="59688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2150" y="819150"/>
                        <a:ext cx="1193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42" name="Text Box 6"/>
          <p:cNvSpPr txBox="1">
            <a:spLocks noChangeArrowheads="1"/>
          </p:cNvSpPr>
          <p:nvPr/>
        </p:nvSpPr>
        <p:spPr bwMode="auto">
          <a:xfrm>
            <a:off x="341313" y="1989138"/>
            <a:ext cx="5851525" cy="2647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sz="2400">
                <a:ea typeface="幼圆" pitchFamily="49" charset="-122"/>
              </a:rPr>
              <a:t>       </a:t>
            </a:r>
            <a:r>
              <a:rPr lang="zh-CN" altLang="en-US" sz="2400" b="1">
                <a:ea typeface="楷体_GB2312" pitchFamily="49" charset="-122"/>
              </a:rPr>
              <a:t>状态转换表是将任何一组输入变量和电路初态的取值代入状态方程和输出方程，计算出电路的次态和现态下的输出值，得到的次态作为新的初态，再代入状态方程进行计算，得出新的次态和输出值。如此反复把全部计算结果列成真值表形式，就得到了状态转换表。</a:t>
            </a:r>
          </a:p>
        </p:txBody>
      </p:sp>
      <p:graphicFrame>
        <p:nvGraphicFramePr>
          <p:cNvPr id="14343" name="Group 7"/>
          <p:cNvGraphicFramePr>
            <a:graphicFrameLocks noGrp="1"/>
          </p:cNvGraphicFramePr>
          <p:nvPr/>
        </p:nvGraphicFramePr>
        <p:xfrm>
          <a:off x="6192838" y="1898650"/>
          <a:ext cx="2835275" cy="3566160"/>
        </p:xfrm>
        <a:graphic>
          <a:graphicData uri="http://schemas.openxmlformats.org/drawingml/2006/table">
            <a:tbl>
              <a:tblPr/>
              <a:tblGrid>
                <a:gridCol w="358775"/>
                <a:gridCol w="344487"/>
                <a:gridCol w="352425"/>
                <a:gridCol w="428625"/>
                <a:gridCol w="444500"/>
                <a:gridCol w="500063"/>
                <a:gridCol w="406400"/>
              </a:tblGrid>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幼圆"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r>
              <a:tr h="3016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幼圆"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r>
              <a:tr h="3016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幼圆"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r>
              <a:tr h="3016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幼圆"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r>
              <a:tr h="3000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幼圆"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r>
              <a:tr h="3016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幼圆"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r>
              <a:tr h="3016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幼圆"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r>
              <a:tr h="3016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幼圆"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r>
              <a:tr h="3889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幼圆"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r>
            </a:tbl>
          </a:graphicData>
        </a:graphic>
      </p:graphicFrame>
      <p:graphicFrame>
        <p:nvGraphicFramePr>
          <p:cNvPr id="14425" name="Object 89"/>
          <p:cNvGraphicFramePr>
            <a:graphicFrameLocks noChangeAspect="1"/>
          </p:cNvGraphicFramePr>
          <p:nvPr/>
        </p:nvGraphicFramePr>
        <p:xfrm>
          <a:off x="6192838" y="1898650"/>
          <a:ext cx="323850" cy="361950"/>
        </p:xfrm>
        <a:graphic>
          <a:graphicData uri="http://schemas.openxmlformats.org/presentationml/2006/ole">
            <mc:AlternateContent xmlns:mc="http://schemas.openxmlformats.org/markup-compatibility/2006">
              <mc:Choice xmlns:v="urn:schemas-microsoft-com:vml" Requires="v">
                <p:oleObj spid="_x0000_s63438" name="公式" r:id="rId5" imgW="215640" imgH="241200" progId="Equation.3">
                  <p:embed/>
                </p:oleObj>
              </mc:Choice>
              <mc:Fallback>
                <p:oleObj name="公式" r:id="rId5" imgW="215640" imgH="241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92838" y="1898650"/>
                        <a:ext cx="323850" cy="36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426" name="Object 90"/>
          <p:cNvGraphicFramePr>
            <a:graphicFrameLocks noChangeAspect="1"/>
          </p:cNvGraphicFramePr>
          <p:nvPr/>
        </p:nvGraphicFramePr>
        <p:xfrm>
          <a:off x="6551613" y="1916113"/>
          <a:ext cx="323850" cy="342900"/>
        </p:xfrm>
        <a:graphic>
          <a:graphicData uri="http://schemas.openxmlformats.org/presentationml/2006/ole">
            <mc:AlternateContent xmlns:mc="http://schemas.openxmlformats.org/markup-compatibility/2006">
              <mc:Choice xmlns:v="urn:schemas-microsoft-com:vml" Requires="v">
                <p:oleObj spid="_x0000_s63439" name="公式" r:id="rId7" imgW="215640" imgH="228600" progId="Equation.3">
                  <p:embed/>
                </p:oleObj>
              </mc:Choice>
              <mc:Fallback>
                <p:oleObj name="公式" r:id="rId7" imgW="21564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51613" y="1916113"/>
                        <a:ext cx="32385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427" name="Object 91"/>
          <p:cNvGraphicFramePr>
            <a:graphicFrameLocks noChangeAspect="1"/>
          </p:cNvGraphicFramePr>
          <p:nvPr/>
        </p:nvGraphicFramePr>
        <p:xfrm>
          <a:off x="6896100" y="1898650"/>
          <a:ext cx="323850" cy="342900"/>
        </p:xfrm>
        <a:graphic>
          <a:graphicData uri="http://schemas.openxmlformats.org/presentationml/2006/ole">
            <mc:AlternateContent xmlns:mc="http://schemas.openxmlformats.org/markup-compatibility/2006">
              <mc:Choice xmlns:v="urn:schemas-microsoft-com:vml" Requires="v">
                <p:oleObj spid="_x0000_s63440" name="公式" r:id="rId9" imgW="215640" imgH="228600" progId="Equation.3">
                  <p:embed/>
                </p:oleObj>
              </mc:Choice>
              <mc:Fallback>
                <p:oleObj name="公式" r:id="rId9" imgW="215640" imgH="2286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96100" y="1898650"/>
                        <a:ext cx="32385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428" name="Object 92"/>
          <p:cNvGraphicFramePr>
            <a:graphicFrameLocks noChangeAspect="1"/>
          </p:cNvGraphicFramePr>
          <p:nvPr/>
        </p:nvGraphicFramePr>
        <p:xfrm>
          <a:off x="7248525" y="1898650"/>
          <a:ext cx="457200" cy="361950"/>
        </p:xfrm>
        <a:graphic>
          <a:graphicData uri="http://schemas.openxmlformats.org/presentationml/2006/ole">
            <mc:AlternateContent xmlns:mc="http://schemas.openxmlformats.org/markup-compatibility/2006">
              <mc:Choice xmlns:v="urn:schemas-microsoft-com:vml" Requires="v">
                <p:oleObj spid="_x0000_s63441" name="公式" r:id="rId11" imgW="304560" imgH="241200" progId="Equation.3">
                  <p:embed/>
                </p:oleObj>
              </mc:Choice>
              <mc:Fallback>
                <p:oleObj name="公式" r:id="rId11" imgW="304560" imgH="2412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248525" y="1898650"/>
                        <a:ext cx="457200" cy="36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429" name="Object 93"/>
          <p:cNvGraphicFramePr>
            <a:graphicFrameLocks noChangeAspect="1"/>
          </p:cNvGraphicFramePr>
          <p:nvPr/>
        </p:nvGraphicFramePr>
        <p:xfrm>
          <a:off x="7677150" y="1898650"/>
          <a:ext cx="457200" cy="342900"/>
        </p:xfrm>
        <a:graphic>
          <a:graphicData uri="http://schemas.openxmlformats.org/presentationml/2006/ole">
            <mc:AlternateContent xmlns:mc="http://schemas.openxmlformats.org/markup-compatibility/2006">
              <mc:Choice xmlns:v="urn:schemas-microsoft-com:vml" Requires="v">
                <p:oleObj spid="_x0000_s63442" name="公式" r:id="rId13" imgW="304560" imgH="228600" progId="Equation.3">
                  <p:embed/>
                </p:oleObj>
              </mc:Choice>
              <mc:Fallback>
                <p:oleObj name="公式" r:id="rId13" imgW="304560" imgH="2286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77150" y="1898650"/>
                        <a:ext cx="4572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430" name="Object 94"/>
          <p:cNvGraphicFramePr>
            <a:graphicFrameLocks noChangeAspect="1"/>
          </p:cNvGraphicFramePr>
          <p:nvPr/>
        </p:nvGraphicFramePr>
        <p:xfrm>
          <a:off x="8164513" y="1898650"/>
          <a:ext cx="457200" cy="342900"/>
        </p:xfrm>
        <a:graphic>
          <a:graphicData uri="http://schemas.openxmlformats.org/presentationml/2006/ole">
            <mc:AlternateContent xmlns:mc="http://schemas.openxmlformats.org/markup-compatibility/2006">
              <mc:Choice xmlns:v="urn:schemas-microsoft-com:vml" Requires="v">
                <p:oleObj spid="_x0000_s63443" name="公式" r:id="rId15" imgW="304560" imgH="228600" progId="Equation.3">
                  <p:embed/>
                </p:oleObj>
              </mc:Choice>
              <mc:Fallback>
                <p:oleObj name="公式" r:id="rId15" imgW="304560" imgH="2286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164513" y="1898650"/>
                        <a:ext cx="4572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431" name="Object 95"/>
          <p:cNvGraphicFramePr>
            <a:graphicFrameLocks noChangeAspect="1"/>
          </p:cNvGraphicFramePr>
          <p:nvPr/>
        </p:nvGraphicFramePr>
        <p:xfrm>
          <a:off x="8728075" y="1966913"/>
          <a:ext cx="209550" cy="247650"/>
        </p:xfrm>
        <a:graphic>
          <a:graphicData uri="http://schemas.openxmlformats.org/presentationml/2006/ole">
            <mc:AlternateContent xmlns:mc="http://schemas.openxmlformats.org/markup-compatibility/2006">
              <mc:Choice xmlns:v="urn:schemas-microsoft-com:vml" Requires="v">
                <p:oleObj spid="_x0000_s63444" name="公式" r:id="rId17" imgW="139680" imgH="164880" progId="Equation.3">
                  <p:embed/>
                </p:oleObj>
              </mc:Choice>
              <mc:Fallback>
                <p:oleObj name="公式" r:id="rId17" imgW="139680" imgH="16488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728075" y="1966913"/>
                        <a:ext cx="209550" cy="247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432" name="Object 96"/>
          <p:cNvGraphicFramePr>
            <a:graphicFrameLocks noChangeAspect="1"/>
          </p:cNvGraphicFramePr>
          <p:nvPr/>
        </p:nvGraphicFramePr>
        <p:xfrm>
          <a:off x="828675" y="5408613"/>
          <a:ext cx="1903413" cy="508000"/>
        </p:xfrm>
        <a:graphic>
          <a:graphicData uri="http://schemas.openxmlformats.org/presentationml/2006/ole">
            <mc:AlternateContent xmlns:mc="http://schemas.openxmlformats.org/markup-compatibility/2006">
              <mc:Choice xmlns:v="urn:schemas-microsoft-com:vml" Requires="v">
                <p:oleObj spid="_x0000_s63445" name="公式" r:id="rId19" imgW="952200" imgH="253800" progId="Equation.3">
                  <p:embed/>
                </p:oleObj>
              </mc:Choice>
              <mc:Fallback>
                <p:oleObj name="公式" r:id="rId19" imgW="952200" imgH="25380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28675" y="5408613"/>
                        <a:ext cx="1903413"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433" name="Object 97"/>
          <p:cNvGraphicFramePr>
            <a:graphicFrameLocks noChangeAspect="1"/>
          </p:cNvGraphicFramePr>
          <p:nvPr/>
        </p:nvGraphicFramePr>
        <p:xfrm>
          <a:off x="3086100" y="5364163"/>
          <a:ext cx="2894013" cy="508000"/>
        </p:xfrm>
        <a:graphic>
          <a:graphicData uri="http://schemas.openxmlformats.org/presentationml/2006/ole">
            <mc:AlternateContent xmlns:mc="http://schemas.openxmlformats.org/markup-compatibility/2006">
              <mc:Choice xmlns:v="urn:schemas-microsoft-com:vml" Requires="v">
                <p:oleObj spid="_x0000_s63446" name="公式" r:id="rId21" imgW="1447560" imgH="253800" progId="Equation.3">
                  <p:embed/>
                </p:oleObj>
              </mc:Choice>
              <mc:Fallback>
                <p:oleObj name="公式" r:id="rId21" imgW="1447560" imgH="25380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086100" y="5364163"/>
                        <a:ext cx="2894013"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434" name="Object 98"/>
          <p:cNvGraphicFramePr>
            <a:graphicFrameLocks noChangeAspect="1"/>
          </p:cNvGraphicFramePr>
          <p:nvPr/>
        </p:nvGraphicFramePr>
        <p:xfrm>
          <a:off x="792163" y="5815013"/>
          <a:ext cx="2843212" cy="508000"/>
        </p:xfrm>
        <a:graphic>
          <a:graphicData uri="http://schemas.openxmlformats.org/presentationml/2006/ole">
            <mc:AlternateContent xmlns:mc="http://schemas.openxmlformats.org/markup-compatibility/2006">
              <mc:Choice xmlns:v="urn:schemas-microsoft-com:vml" Requires="v">
                <p:oleObj spid="_x0000_s63447" name="公式" r:id="rId23" imgW="1422360" imgH="253800" progId="Equation.3">
                  <p:embed/>
                </p:oleObj>
              </mc:Choice>
              <mc:Fallback>
                <p:oleObj name="公式" r:id="rId23" imgW="1422360" imgH="253800"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92163" y="5815013"/>
                        <a:ext cx="2843212"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435" name="Object 99"/>
          <p:cNvGraphicFramePr>
            <a:graphicFrameLocks noChangeAspect="1"/>
          </p:cNvGraphicFramePr>
          <p:nvPr/>
        </p:nvGraphicFramePr>
        <p:xfrm>
          <a:off x="368300" y="5003800"/>
          <a:ext cx="3830638" cy="482600"/>
        </p:xfrm>
        <a:graphic>
          <a:graphicData uri="http://schemas.openxmlformats.org/presentationml/2006/ole">
            <mc:AlternateContent xmlns:mc="http://schemas.openxmlformats.org/markup-compatibility/2006">
              <mc:Choice xmlns:v="urn:schemas-microsoft-com:vml" Requires="v">
                <p:oleObj spid="_x0000_s63448" name="公式" r:id="rId25" imgW="1917360" imgH="241200" progId="Equation.3">
                  <p:embed/>
                </p:oleObj>
              </mc:Choice>
              <mc:Fallback>
                <p:oleObj name="公式" r:id="rId25" imgW="1917360" imgH="241200"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68300" y="5003800"/>
                        <a:ext cx="3830638"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436" name="Object 100"/>
          <p:cNvGraphicFramePr>
            <a:graphicFrameLocks noChangeAspect="1"/>
          </p:cNvGraphicFramePr>
          <p:nvPr/>
        </p:nvGraphicFramePr>
        <p:xfrm>
          <a:off x="6237288" y="2303463"/>
          <a:ext cx="255587" cy="357187"/>
        </p:xfrm>
        <a:graphic>
          <a:graphicData uri="http://schemas.openxmlformats.org/presentationml/2006/ole">
            <mc:AlternateContent xmlns:mc="http://schemas.openxmlformats.org/markup-compatibility/2006">
              <mc:Choice xmlns:v="urn:schemas-microsoft-com:vml" Requires="v">
                <p:oleObj spid="_x0000_s63449" name="公式" r:id="rId27" imgW="126720" imgH="177480" progId="Equation.3">
                  <p:embed/>
                </p:oleObj>
              </mc:Choice>
              <mc:Fallback>
                <p:oleObj name="公式" r:id="rId27" imgW="126720" imgH="177480"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6237288" y="2303463"/>
                        <a:ext cx="255587" cy="357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437" name="Object 101"/>
          <p:cNvGraphicFramePr>
            <a:graphicFrameLocks noChangeAspect="1"/>
          </p:cNvGraphicFramePr>
          <p:nvPr/>
        </p:nvGraphicFramePr>
        <p:xfrm>
          <a:off x="6597650" y="2303463"/>
          <a:ext cx="255588" cy="357187"/>
        </p:xfrm>
        <a:graphic>
          <a:graphicData uri="http://schemas.openxmlformats.org/presentationml/2006/ole">
            <mc:AlternateContent xmlns:mc="http://schemas.openxmlformats.org/markup-compatibility/2006">
              <mc:Choice xmlns:v="urn:schemas-microsoft-com:vml" Requires="v">
                <p:oleObj spid="_x0000_s63450" name="公式" r:id="rId29" imgW="126720" imgH="177480" progId="Equation.3">
                  <p:embed/>
                </p:oleObj>
              </mc:Choice>
              <mc:Fallback>
                <p:oleObj name="公式" r:id="rId29" imgW="126720" imgH="177480"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6597650" y="2303463"/>
                        <a:ext cx="255588" cy="357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438" name="Object 102"/>
          <p:cNvGraphicFramePr>
            <a:graphicFrameLocks noChangeAspect="1"/>
          </p:cNvGraphicFramePr>
          <p:nvPr/>
        </p:nvGraphicFramePr>
        <p:xfrm>
          <a:off x="6958013" y="2306638"/>
          <a:ext cx="255587" cy="357187"/>
        </p:xfrm>
        <a:graphic>
          <a:graphicData uri="http://schemas.openxmlformats.org/presentationml/2006/ole">
            <mc:AlternateContent xmlns:mc="http://schemas.openxmlformats.org/markup-compatibility/2006">
              <mc:Choice xmlns:v="urn:schemas-microsoft-com:vml" Requires="v">
                <p:oleObj spid="_x0000_s63451" name="公式" r:id="rId31" imgW="126720" imgH="177480" progId="Equation.3">
                  <p:embed/>
                </p:oleObj>
              </mc:Choice>
              <mc:Fallback>
                <p:oleObj name="公式" r:id="rId31" imgW="126720" imgH="177480" progId="Equation.3">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6958013" y="2306638"/>
                        <a:ext cx="255587" cy="357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439" name="Object 103"/>
          <p:cNvGraphicFramePr>
            <a:graphicFrameLocks noChangeAspect="1"/>
          </p:cNvGraphicFramePr>
          <p:nvPr/>
        </p:nvGraphicFramePr>
        <p:xfrm>
          <a:off x="8262938" y="2303463"/>
          <a:ext cx="179387" cy="331787"/>
        </p:xfrm>
        <a:graphic>
          <a:graphicData uri="http://schemas.openxmlformats.org/presentationml/2006/ole">
            <mc:AlternateContent xmlns:mc="http://schemas.openxmlformats.org/markup-compatibility/2006">
              <mc:Choice xmlns:v="urn:schemas-microsoft-com:vml" Requires="v">
                <p:oleObj spid="_x0000_s63452" name="公式" r:id="rId33" imgW="88560" imgH="164880" progId="Equation.3">
                  <p:embed/>
                </p:oleObj>
              </mc:Choice>
              <mc:Fallback>
                <p:oleObj name="公式" r:id="rId33" imgW="88560" imgH="164880" progId="Equation.3">
                  <p:embed/>
                  <p:pic>
                    <p:nvPicPr>
                      <p:cNvPr id="0" name=""/>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8262938" y="2303463"/>
                        <a:ext cx="179387" cy="331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440" name="Object 104"/>
          <p:cNvGraphicFramePr>
            <a:graphicFrameLocks noChangeAspect="1"/>
          </p:cNvGraphicFramePr>
          <p:nvPr/>
        </p:nvGraphicFramePr>
        <p:xfrm>
          <a:off x="7781925" y="2303463"/>
          <a:ext cx="255588" cy="357187"/>
        </p:xfrm>
        <a:graphic>
          <a:graphicData uri="http://schemas.openxmlformats.org/presentationml/2006/ole">
            <mc:AlternateContent xmlns:mc="http://schemas.openxmlformats.org/markup-compatibility/2006">
              <mc:Choice xmlns:v="urn:schemas-microsoft-com:vml" Requires="v">
                <p:oleObj spid="_x0000_s63453" name="公式" r:id="rId35" imgW="126720" imgH="177480" progId="Equation.3">
                  <p:embed/>
                </p:oleObj>
              </mc:Choice>
              <mc:Fallback>
                <p:oleObj name="公式" r:id="rId35" imgW="126720" imgH="177480" progId="Equation.3">
                  <p:embed/>
                  <p:pic>
                    <p:nvPicPr>
                      <p:cNvPr id="0" name=""/>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7781925" y="2303463"/>
                        <a:ext cx="255588" cy="357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441" name="Object 105"/>
          <p:cNvGraphicFramePr>
            <a:graphicFrameLocks noChangeAspect="1"/>
          </p:cNvGraphicFramePr>
          <p:nvPr/>
        </p:nvGraphicFramePr>
        <p:xfrm>
          <a:off x="7362825" y="2303463"/>
          <a:ext cx="255588" cy="357187"/>
        </p:xfrm>
        <a:graphic>
          <a:graphicData uri="http://schemas.openxmlformats.org/presentationml/2006/ole">
            <mc:AlternateContent xmlns:mc="http://schemas.openxmlformats.org/markup-compatibility/2006">
              <mc:Choice xmlns:v="urn:schemas-microsoft-com:vml" Requires="v">
                <p:oleObj spid="_x0000_s63454" name="公式" r:id="rId37" imgW="126720" imgH="177480" progId="Equation.3">
                  <p:embed/>
                </p:oleObj>
              </mc:Choice>
              <mc:Fallback>
                <p:oleObj name="公式" r:id="rId37" imgW="126720" imgH="177480" progId="Equation.3">
                  <p:embed/>
                  <p:pic>
                    <p:nvPicPr>
                      <p:cNvPr id="0" name=""/>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7362825" y="2303463"/>
                        <a:ext cx="255588" cy="357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442" name="Object 106"/>
          <p:cNvGraphicFramePr>
            <a:graphicFrameLocks noChangeAspect="1"/>
          </p:cNvGraphicFramePr>
          <p:nvPr/>
        </p:nvGraphicFramePr>
        <p:xfrm>
          <a:off x="3963988" y="5859463"/>
          <a:ext cx="1193800" cy="457200"/>
        </p:xfrm>
        <a:graphic>
          <a:graphicData uri="http://schemas.openxmlformats.org/presentationml/2006/ole">
            <mc:AlternateContent xmlns:mc="http://schemas.openxmlformats.org/markup-compatibility/2006">
              <mc:Choice xmlns:v="urn:schemas-microsoft-com:vml" Requires="v">
                <p:oleObj spid="_x0000_s63455" name="公式" r:id="rId39" imgW="596880" imgH="228600" progId="Equation.3">
                  <p:embed/>
                </p:oleObj>
              </mc:Choice>
              <mc:Fallback>
                <p:oleObj name="公式" r:id="rId39" imgW="596880" imgH="228600" progId="Equation.3">
                  <p:embed/>
                  <p:pic>
                    <p:nvPicPr>
                      <p:cNvPr id="0" name=""/>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3963988" y="5859463"/>
                        <a:ext cx="1193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443" name="Object 107"/>
          <p:cNvGraphicFramePr>
            <a:graphicFrameLocks noChangeAspect="1"/>
          </p:cNvGraphicFramePr>
          <p:nvPr/>
        </p:nvGraphicFramePr>
        <p:xfrm>
          <a:off x="8712200" y="2303463"/>
          <a:ext cx="255588" cy="357187"/>
        </p:xfrm>
        <a:graphic>
          <a:graphicData uri="http://schemas.openxmlformats.org/presentationml/2006/ole">
            <mc:AlternateContent xmlns:mc="http://schemas.openxmlformats.org/markup-compatibility/2006">
              <mc:Choice xmlns:v="urn:schemas-microsoft-com:vml" Requires="v">
                <p:oleObj spid="_x0000_s63456" name="公式" r:id="rId41" imgW="126720" imgH="177480" progId="Equation.3">
                  <p:embed/>
                </p:oleObj>
              </mc:Choice>
              <mc:Fallback>
                <p:oleObj name="公式" r:id="rId41" imgW="126720" imgH="177480" progId="Equation.3">
                  <p:embed/>
                  <p:pic>
                    <p:nvPicPr>
                      <p:cNvPr id="0" name=""/>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8712200" y="2303463"/>
                        <a:ext cx="255588" cy="357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444" name="Object 108"/>
          <p:cNvGraphicFramePr>
            <a:graphicFrameLocks noChangeAspect="1"/>
          </p:cNvGraphicFramePr>
          <p:nvPr/>
        </p:nvGraphicFramePr>
        <p:xfrm>
          <a:off x="6237288" y="2708275"/>
          <a:ext cx="255587" cy="357188"/>
        </p:xfrm>
        <a:graphic>
          <a:graphicData uri="http://schemas.openxmlformats.org/presentationml/2006/ole">
            <mc:AlternateContent xmlns:mc="http://schemas.openxmlformats.org/markup-compatibility/2006">
              <mc:Choice xmlns:v="urn:schemas-microsoft-com:vml" Requires="v">
                <p:oleObj spid="_x0000_s63457" name="公式" r:id="rId43" imgW="126720" imgH="177480" progId="Equation.3">
                  <p:embed/>
                </p:oleObj>
              </mc:Choice>
              <mc:Fallback>
                <p:oleObj name="公式" r:id="rId43" imgW="126720" imgH="177480" progId="Equation.3">
                  <p:embed/>
                  <p:pic>
                    <p:nvPicPr>
                      <p:cNvPr id="0" name=""/>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6237288" y="2708275"/>
                        <a:ext cx="255587" cy="35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445" name="Object 109"/>
          <p:cNvGraphicFramePr>
            <a:graphicFrameLocks noChangeAspect="1"/>
          </p:cNvGraphicFramePr>
          <p:nvPr/>
        </p:nvGraphicFramePr>
        <p:xfrm>
          <a:off x="6597650" y="2708275"/>
          <a:ext cx="255588" cy="357188"/>
        </p:xfrm>
        <a:graphic>
          <a:graphicData uri="http://schemas.openxmlformats.org/presentationml/2006/ole">
            <mc:AlternateContent xmlns:mc="http://schemas.openxmlformats.org/markup-compatibility/2006">
              <mc:Choice xmlns:v="urn:schemas-microsoft-com:vml" Requires="v">
                <p:oleObj spid="_x0000_s63458" name="公式" r:id="rId45" imgW="126720" imgH="177480" progId="Equation.3">
                  <p:embed/>
                </p:oleObj>
              </mc:Choice>
              <mc:Fallback>
                <p:oleObj name="公式" r:id="rId45" imgW="126720" imgH="177480" progId="Equation.3">
                  <p:embed/>
                  <p:pic>
                    <p:nvPicPr>
                      <p:cNvPr id="0" name=""/>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6597650" y="2708275"/>
                        <a:ext cx="255588" cy="35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446" name="Object 110"/>
          <p:cNvGraphicFramePr>
            <a:graphicFrameLocks noChangeAspect="1"/>
          </p:cNvGraphicFramePr>
          <p:nvPr/>
        </p:nvGraphicFramePr>
        <p:xfrm>
          <a:off x="7002463" y="2708275"/>
          <a:ext cx="179387" cy="330200"/>
        </p:xfrm>
        <a:graphic>
          <a:graphicData uri="http://schemas.openxmlformats.org/presentationml/2006/ole">
            <mc:AlternateContent xmlns:mc="http://schemas.openxmlformats.org/markup-compatibility/2006">
              <mc:Choice xmlns:v="urn:schemas-microsoft-com:vml" Requires="v">
                <p:oleObj spid="_x0000_s63459" name="公式" r:id="rId47" imgW="88560" imgH="164880" progId="Equation.3">
                  <p:embed/>
                </p:oleObj>
              </mc:Choice>
              <mc:Fallback>
                <p:oleObj name="公式" r:id="rId47" imgW="88560" imgH="164880" progId="Equation.3">
                  <p:embed/>
                  <p:pic>
                    <p:nvPicPr>
                      <p:cNvPr id="0" name=""/>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7002463" y="2708275"/>
                        <a:ext cx="179387"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447" name="Object 111"/>
          <p:cNvGraphicFramePr>
            <a:graphicFrameLocks noChangeAspect="1"/>
          </p:cNvGraphicFramePr>
          <p:nvPr/>
        </p:nvGraphicFramePr>
        <p:xfrm>
          <a:off x="7813675" y="2708275"/>
          <a:ext cx="179388" cy="331788"/>
        </p:xfrm>
        <a:graphic>
          <a:graphicData uri="http://schemas.openxmlformats.org/presentationml/2006/ole">
            <mc:AlternateContent xmlns:mc="http://schemas.openxmlformats.org/markup-compatibility/2006">
              <mc:Choice xmlns:v="urn:schemas-microsoft-com:vml" Requires="v">
                <p:oleObj spid="_x0000_s63460" name="公式" r:id="rId49" imgW="88560" imgH="164880" progId="Equation.3">
                  <p:embed/>
                </p:oleObj>
              </mc:Choice>
              <mc:Fallback>
                <p:oleObj name="公式" r:id="rId49" imgW="88560" imgH="164880" progId="Equation.3">
                  <p:embed/>
                  <p:pic>
                    <p:nvPicPr>
                      <p:cNvPr id="0" name=""/>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7813675" y="2708275"/>
                        <a:ext cx="179388" cy="331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448" name="Object 112"/>
          <p:cNvGraphicFramePr>
            <a:graphicFrameLocks noChangeAspect="1"/>
          </p:cNvGraphicFramePr>
          <p:nvPr/>
        </p:nvGraphicFramePr>
        <p:xfrm>
          <a:off x="8712200" y="2708275"/>
          <a:ext cx="255588" cy="357188"/>
        </p:xfrm>
        <a:graphic>
          <a:graphicData uri="http://schemas.openxmlformats.org/presentationml/2006/ole">
            <mc:AlternateContent xmlns:mc="http://schemas.openxmlformats.org/markup-compatibility/2006">
              <mc:Choice xmlns:v="urn:schemas-microsoft-com:vml" Requires="v">
                <p:oleObj spid="_x0000_s63461" name="公式" r:id="rId51" imgW="126720" imgH="177480" progId="Equation.3">
                  <p:embed/>
                </p:oleObj>
              </mc:Choice>
              <mc:Fallback>
                <p:oleObj name="公式" r:id="rId51" imgW="126720" imgH="177480" progId="Equation.3">
                  <p:embed/>
                  <p:pic>
                    <p:nvPicPr>
                      <p:cNvPr id="0" name=""/>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8712200" y="2708275"/>
                        <a:ext cx="255588" cy="35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449" name="Object 113"/>
          <p:cNvGraphicFramePr>
            <a:graphicFrameLocks noChangeAspect="1"/>
          </p:cNvGraphicFramePr>
          <p:nvPr/>
        </p:nvGraphicFramePr>
        <p:xfrm>
          <a:off x="6237288" y="3071813"/>
          <a:ext cx="255587" cy="357187"/>
        </p:xfrm>
        <a:graphic>
          <a:graphicData uri="http://schemas.openxmlformats.org/presentationml/2006/ole">
            <mc:AlternateContent xmlns:mc="http://schemas.openxmlformats.org/markup-compatibility/2006">
              <mc:Choice xmlns:v="urn:schemas-microsoft-com:vml" Requires="v">
                <p:oleObj spid="_x0000_s63462" name="公式" r:id="rId53" imgW="126720" imgH="177480" progId="Equation.3">
                  <p:embed/>
                </p:oleObj>
              </mc:Choice>
              <mc:Fallback>
                <p:oleObj name="公式" r:id="rId53" imgW="126720" imgH="177480" progId="Equation.3">
                  <p:embed/>
                  <p:pic>
                    <p:nvPicPr>
                      <p:cNvPr id="0" name=""/>
                      <p:cNvPicPr>
                        <a:picLocks noChangeAspect="1" noChangeArrowheads="1"/>
                      </p:cNvPicPr>
                      <p:nvPr/>
                    </p:nvPicPr>
                    <p:blipFill>
                      <a:blip r:embed="rId54">
                        <a:extLst>
                          <a:ext uri="{28A0092B-C50C-407E-A947-70E740481C1C}">
                            <a14:useLocalDpi xmlns:a14="http://schemas.microsoft.com/office/drawing/2010/main" val="0"/>
                          </a:ext>
                        </a:extLst>
                      </a:blip>
                      <a:srcRect/>
                      <a:stretch>
                        <a:fillRect/>
                      </a:stretch>
                    </p:blipFill>
                    <p:spPr bwMode="auto">
                      <a:xfrm>
                        <a:off x="6237288" y="3071813"/>
                        <a:ext cx="255587" cy="357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450" name="Object 114"/>
          <p:cNvGraphicFramePr>
            <a:graphicFrameLocks noChangeAspect="1"/>
          </p:cNvGraphicFramePr>
          <p:nvPr/>
        </p:nvGraphicFramePr>
        <p:xfrm>
          <a:off x="6642100" y="3098800"/>
          <a:ext cx="179388" cy="330200"/>
        </p:xfrm>
        <a:graphic>
          <a:graphicData uri="http://schemas.openxmlformats.org/presentationml/2006/ole">
            <mc:AlternateContent xmlns:mc="http://schemas.openxmlformats.org/markup-compatibility/2006">
              <mc:Choice xmlns:v="urn:schemas-microsoft-com:vml" Requires="v">
                <p:oleObj spid="_x0000_s63463" name="公式" r:id="rId55" imgW="88560" imgH="164880" progId="Equation.3">
                  <p:embed/>
                </p:oleObj>
              </mc:Choice>
              <mc:Fallback>
                <p:oleObj name="公式" r:id="rId55" imgW="88560" imgH="164880" progId="Equation.3">
                  <p:embed/>
                  <p:pic>
                    <p:nvPicPr>
                      <p:cNvPr id="0" name=""/>
                      <p:cNvPicPr>
                        <a:picLocks noChangeAspect="1" noChangeArrowheads="1"/>
                      </p:cNvPicPr>
                      <p:nvPr/>
                    </p:nvPicPr>
                    <p:blipFill>
                      <a:blip r:embed="rId56">
                        <a:extLst>
                          <a:ext uri="{28A0092B-C50C-407E-A947-70E740481C1C}">
                            <a14:useLocalDpi xmlns:a14="http://schemas.microsoft.com/office/drawing/2010/main" val="0"/>
                          </a:ext>
                        </a:extLst>
                      </a:blip>
                      <a:srcRect/>
                      <a:stretch>
                        <a:fillRect/>
                      </a:stretch>
                    </p:blipFill>
                    <p:spPr bwMode="auto">
                      <a:xfrm>
                        <a:off x="6642100" y="3098800"/>
                        <a:ext cx="179388"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451" name="Object 115"/>
          <p:cNvGraphicFramePr>
            <a:graphicFrameLocks noChangeAspect="1"/>
          </p:cNvGraphicFramePr>
          <p:nvPr/>
        </p:nvGraphicFramePr>
        <p:xfrm>
          <a:off x="6958013" y="3071813"/>
          <a:ext cx="255587" cy="357187"/>
        </p:xfrm>
        <a:graphic>
          <a:graphicData uri="http://schemas.openxmlformats.org/presentationml/2006/ole">
            <mc:AlternateContent xmlns:mc="http://schemas.openxmlformats.org/markup-compatibility/2006">
              <mc:Choice xmlns:v="urn:schemas-microsoft-com:vml" Requires="v">
                <p:oleObj spid="_x0000_s63464" name="公式" r:id="rId57" imgW="126720" imgH="177480" progId="Equation.3">
                  <p:embed/>
                </p:oleObj>
              </mc:Choice>
              <mc:Fallback>
                <p:oleObj name="公式" r:id="rId57" imgW="126720" imgH="177480" progId="Equation.3">
                  <p:embed/>
                  <p:pic>
                    <p:nvPicPr>
                      <p:cNvPr id="0" name=""/>
                      <p:cNvPicPr>
                        <a:picLocks noChangeAspect="1" noChangeArrowheads="1"/>
                      </p:cNvPicPr>
                      <p:nvPr/>
                    </p:nvPicPr>
                    <p:blipFill>
                      <a:blip r:embed="rId58">
                        <a:extLst>
                          <a:ext uri="{28A0092B-C50C-407E-A947-70E740481C1C}">
                            <a14:useLocalDpi xmlns:a14="http://schemas.microsoft.com/office/drawing/2010/main" val="0"/>
                          </a:ext>
                        </a:extLst>
                      </a:blip>
                      <a:srcRect/>
                      <a:stretch>
                        <a:fillRect/>
                      </a:stretch>
                    </p:blipFill>
                    <p:spPr bwMode="auto">
                      <a:xfrm>
                        <a:off x="6958013" y="3071813"/>
                        <a:ext cx="255587" cy="357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452" name="Object 116"/>
          <p:cNvGraphicFramePr>
            <a:graphicFrameLocks noChangeAspect="1"/>
          </p:cNvGraphicFramePr>
          <p:nvPr/>
        </p:nvGraphicFramePr>
        <p:xfrm>
          <a:off x="7812088" y="3097213"/>
          <a:ext cx="179387" cy="331787"/>
        </p:xfrm>
        <a:graphic>
          <a:graphicData uri="http://schemas.openxmlformats.org/presentationml/2006/ole">
            <mc:AlternateContent xmlns:mc="http://schemas.openxmlformats.org/markup-compatibility/2006">
              <mc:Choice xmlns:v="urn:schemas-microsoft-com:vml" Requires="v">
                <p:oleObj spid="_x0000_s63465" name="公式" r:id="rId59" imgW="88560" imgH="164880" progId="Equation.3">
                  <p:embed/>
                </p:oleObj>
              </mc:Choice>
              <mc:Fallback>
                <p:oleObj name="公式" r:id="rId59" imgW="88560" imgH="164880" progId="Equation.3">
                  <p:embed/>
                  <p:pic>
                    <p:nvPicPr>
                      <p:cNvPr id="0" name=""/>
                      <p:cNvPicPr>
                        <a:picLocks noChangeAspect="1" noChangeArrowheads="1"/>
                      </p:cNvPicPr>
                      <p:nvPr/>
                    </p:nvPicPr>
                    <p:blipFill>
                      <a:blip r:embed="rId60">
                        <a:extLst>
                          <a:ext uri="{28A0092B-C50C-407E-A947-70E740481C1C}">
                            <a14:useLocalDpi xmlns:a14="http://schemas.microsoft.com/office/drawing/2010/main" val="0"/>
                          </a:ext>
                        </a:extLst>
                      </a:blip>
                      <a:srcRect/>
                      <a:stretch>
                        <a:fillRect/>
                      </a:stretch>
                    </p:blipFill>
                    <p:spPr bwMode="auto">
                      <a:xfrm>
                        <a:off x="7812088" y="3097213"/>
                        <a:ext cx="179387" cy="331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453" name="Object 117"/>
          <p:cNvGraphicFramePr>
            <a:graphicFrameLocks noChangeAspect="1"/>
          </p:cNvGraphicFramePr>
          <p:nvPr/>
        </p:nvGraphicFramePr>
        <p:xfrm>
          <a:off x="8262938" y="3097213"/>
          <a:ext cx="179387" cy="331787"/>
        </p:xfrm>
        <a:graphic>
          <a:graphicData uri="http://schemas.openxmlformats.org/presentationml/2006/ole">
            <mc:AlternateContent xmlns:mc="http://schemas.openxmlformats.org/markup-compatibility/2006">
              <mc:Choice xmlns:v="urn:schemas-microsoft-com:vml" Requires="v">
                <p:oleObj spid="_x0000_s63466" name="公式" r:id="rId61" imgW="88560" imgH="164880" progId="Equation.3">
                  <p:embed/>
                </p:oleObj>
              </mc:Choice>
              <mc:Fallback>
                <p:oleObj name="公式" r:id="rId61" imgW="88560" imgH="164880" progId="Equation.3">
                  <p:embed/>
                  <p:pic>
                    <p:nvPicPr>
                      <p:cNvPr id="0" name=""/>
                      <p:cNvPicPr>
                        <a:picLocks noChangeAspect="1" noChangeArrowheads="1"/>
                      </p:cNvPicPr>
                      <p:nvPr/>
                    </p:nvPicPr>
                    <p:blipFill>
                      <a:blip r:embed="rId62">
                        <a:extLst>
                          <a:ext uri="{28A0092B-C50C-407E-A947-70E740481C1C}">
                            <a14:useLocalDpi xmlns:a14="http://schemas.microsoft.com/office/drawing/2010/main" val="0"/>
                          </a:ext>
                        </a:extLst>
                      </a:blip>
                      <a:srcRect/>
                      <a:stretch>
                        <a:fillRect/>
                      </a:stretch>
                    </p:blipFill>
                    <p:spPr bwMode="auto">
                      <a:xfrm>
                        <a:off x="8262938" y="3097213"/>
                        <a:ext cx="179387" cy="331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454" name="Object 118"/>
          <p:cNvGraphicFramePr>
            <a:graphicFrameLocks noChangeAspect="1"/>
          </p:cNvGraphicFramePr>
          <p:nvPr/>
        </p:nvGraphicFramePr>
        <p:xfrm>
          <a:off x="8712200" y="3114675"/>
          <a:ext cx="255588" cy="357188"/>
        </p:xfrm>
        <a:graphic>
          <a:graphicData uri="http://schemas.openxmlformats.org/presentationml/2006/ole">
            <mc:AlternateContent xmlns:mc="http://schemas.openxmlformats.org/markup-compatibility/2006">
              <mc:Choice xmlns:v="urn:schemas-microsoft-com:vml" Requires="v">
                <p:oleObj spid="_x0000_s63467" name="公式" r:id="rId63" imgW="126720" imgH="177480" progId="Equation.3">
                  <p:embed/>
                </p:oleObj>
              </mc:Choice>
              <mc:Fallback>
                <p:oleObj name="公式" r:id="rId63" imgW="126720" imgH="177480" progId="Equation.3">
                  <p:embed/>
                  <p:pic>
                    <p:nvPicPr>
                      <p:cNvPr id="0" name=""/>
                      <p:cNvPicPr>
                        <a:picLocks noChangeAspect="1" noChangeArrowheads="1"/>
                      </p:cNvPicPr>
                      <p:nvPr/>
                    </p:nvPicPr>
                    <p:blipFill>
                      <a:blip r:embed="rId64">
                        <a:extLst>
                          <a:ext uri="{28A0092B-C50C-407E-A947-70E740481C1C}">
                            <a14:useLocalDpi xmlns:a14="http://schemas.microsoft.com/office/drawing/2010/main" val="0"/>
                          </a:ext>
                        </a:extLst>
                      </a:blip>
                      <a:srcRect/>
                      <a:stretch>
                        <a:fillRect/>
                      </a:stretch>
                    </p:blipFill>
                    <p:spPr bwMode="auto">
                      <a:xfrm>
                        <a:off x="8712200" y="3114675"/>
                        <a:ext cx="255588" cy="35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455" name="Object 119"/>
          <p:cNvGraphicFramePr>
            <a:graphicFrameLocks noChangeAspect="1"/>
          </p:cNvGraphicFramePr>
          <p:nvPr/>
        </p:nvGraphicFramePr>
        <p:xfrm>
          <a:off x="6251575" y="3519488"/>
          <a:ext cx="255588" cy="357187"/>
        </p:xfrm>
        <a:graphic>
          <a:graphicData uri="http://schemas.openxmlformats.org/presentationml/2006/ole">
            <mc:AlternateContent xmlns:mc="http://schemas.openxmlformats.org/markup-compatibility/2006">
              <mc:Choice xmlns:v="urn:schemas-microsoft-com:vml" Requires="v">
                <p:oleObj spid="_x0000_s63468" name="公式" r:id="rId65" imgW="126720" imgH="177480" progId="Equation.3">
                  <p:embed/>
                </p:oleObj>
              </mc:Choice>
              <mc:Fallback>
                <p:oleObj name="公式" r:id="rId65" imgW="126720" imgH="177480" progId="Equation.3">
                  <p:embed/>
                  <p:pic>
                    <p:nvPicPr>
                      <p:cNvPr id="0" name=""/>
                      <p:cNvPicPr>
                        <a:picLocks noChangeAspect="1" noChangeArrowheads="1"/>
                      </p:cNvPicPr>
                      <p:nvPr/>
                    </p:nvPicPr>
                    <p:blipFill>
                      <a:blip r:embed="rId66">
                        <a:extLst>
                          <a:ext uri="{28A0092B-C50C-407E-A947-70E740481C1C}">
                            <a14:useLocalDpi xmlns:a14="http://schemas.microsoft.com/office/drawing/2010/main" val="0"/>
                          </a:ext>
                        </a:extLst>
                      </a:blip>
                      <a:srcRect/>
                      <a:stretch>
                        <a:fillRect/>
                      </a:stretch>
                    </p:blipFill>
                    <p:spPr bwMode="auto">
                      <a:xfrm>
                        <a:off x="6251575" y="3519488"/>
                        <a:ext cx="255588" cy="357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456" name="Object 120"/>
          <p:cNvGraphicFramePr>
            <a:graphicFrameLocks noChangeAspect="1"/>
          </p:cNvGraphicFramePr>
          <p:nvPr/>
        </p:nvGraphicFramePr>
        <p:xfrm>
          <a:off x="6642100" y="3519488"/>
          <a:ext cx="179388" cy="330200"/>
        </p:xfrm>
        <a:graphic>
          <a:graphicData uri="http://schemas.openxmlformats.org/presentationml/2006/ole">
            <mc:AlternateContent xmlns:mc="http://schemas.openxmlformats.org/markup-compatibility/2006">
              <mc:Choice xmlns:v="urn:schemas-microsoft-com:vml" Requires="v">
                <p:oleObj spid="_x0000_s63469" name="公式" r:id="rId67" imgW="88560" imgH="164880" progId="Equation.3">
                  <p:embed/>
                </p:oleObj>
              </mc:Choice>
              <mc:Fallback>
                <p:oleObj name="公式" r:id="rId67" imgW="88560" imgH="164880" progId="Equation.3">
                  <p:embed/>
                  <p:pic>
                    <p:nvPicPr>
                      <p:cNvPr id="0" name=""/>
                      <p:cNvPicPr>
                        <a:picLocks noChangeAspect="1" noChangeArrowheads="1"/>
                      </p:cNvPicPr>
                      <p:nvPr/>
                    </p:nvPicPr>
                    <p:blipFill>
                      <a:blip r:embed="rId68">
                        <a:extLst>
                          <a:ext uri="{28A0092B-C50C-407E-A947-70E740481C1C}">
                            <a14:useLocalDpi xmlns:a14="http://schemas.microsoft.com/office/drawing/2010/main" val="0"/>
                          </a:ext>
                        </a:extLst>
                      </a:blip>
                      <a:srcRect/>
                      <a:stretch>
                        <a:fillRect/>
                      </a:stretch>
                    </p:blipFill>
                    <p:spPr bwMode="auto">
                      <a:xfrm>
                        <a:off x="6642100" y="3519488"/>
                        <a:ext cx="179388"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457" name="Object 121"/>
          <p:cNvGraphicFramePr>
            <a:graphicFrameLocks noChangeAspect="1"/>
          </p:cNvGraphicFramePr>
          <p:nvPr/>
        </p:nvGraphicFramePr>
        <p:xfrm>
          <a:off x="7002463" y="3503613"/>
          <a:ext cx="179387" cy="330200"/>
        </p:xfrm>
        <a:graphic>
          <a:graphicData uri="http://schemas.openxmlformats.org/presentationml/2006/ole">
            <mc:AlternateContent xmlns:mc="http://schemas.openxmlformats.org/markup-compatibility/2006">
              <mc:Choice xmlns:v="urn:schemas-microsoft-com:vml" Requires="v">
                <p:oleObj spid="_x0000_s63470" name="公式" r:id="rId69" imgW="88560" imgH="164880" progId="Equation.3">
                  <p:embed/>
                </p:oleObj>
              </mc:Choice>
              <mc:Fallback>
                <p:oleObj name="公式" r:id="rId69" imgW="88560" imgH="164880" progId="Equation.3">
                  <p:embed/>
                  <p:pic>
                    <p:nvPicPr>
                      <p:cNvPr id="0" name=""/>
                      <p:cNvPicPr>
                        <a:picLocks noChangeAspect="1" noChangeArrowheads="1"/>
                      </p:cNvPicPr>
                      <p:nvPr/>
                    </p:nvPicPr>
                    <p:blipFill>
                      <a:blip r:embed="rId70">
                        <a:extLst>
                          <a:ext uri="{28A0092B-C50C-407E-A947-70E740481C1C}">
                            <a14:useLocalDpi xmlns:a14="http://schemas.microsoft.com/office/drawing/2010/main" val="0"/>
                          </a:ext>
                        </a:extLst>
                      </a:blip>
                      <a:srcRect/>
                      <a:stretch>
                        <a:fillRect/>
                      </a:stretch>
                    </p:blipFill>
                    <p:spPr bwMode="auto">
                      <a:xfrm>
                        <a:off x="7002463" y="3503613"/>
                        <a:ext cx="179387"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458" name="Object 122"/>
          <p:cNvGraphicFramePr>
            <a:graphicFrameLocks noChangeAspect="1"/>
          </p:cNvGraphicFramePr>
          <p:nvPr/>
        </p:nvGraphicFramePr>
        <p:xfrm>
          <a:off x="7407275" y="3519488"/>
          <a:ext cx="179388" cy="331787"/>
        </p:xfrm>
        <a:graphic>
          <a:graphicData uri="http://schemas.openxmlformats.org/presentationml/2006/ole">
            <mc:AlternateContent xmlns:mc="http://schemas.openxmlformats.org/markup-compatibility/2006">
              <mc:Choice xmlns:v="urn:schemas-microsoft-com:vml" Requires="v">
                <p:oleObj spid="_x0000_s63471" name="公式" r:id="rId71" imgW="88560" imgH="164880" progId="Equation.3">
                  <p:embed/>
                </p:oleObj>
              </mc:Choice>
              <mc:Fallback>
                <p:oleObj name="公式" r:id="rId71" imgW="88560" imgH="164880" progId="Equation.3">
                  <p:embed/>
                  <p:pic>
                    <p:nvPicPr>
                      <p:cNvPr id="0" name=""/>
                      <p:cNvPicPr>
                        <a:picLocks noChangeAspect="1" noChangeArrowheads="1"/>
                      </p:cNvPicPr>
                      <p:nvPr/>
                    </p:nvPicPr>
                    <p:blipFill>
                      <a:blip r:embed="rId72">
                        <a:extLst>
                          <a:ext uri="{28A0092B-C50C-407E-A947-70E740481C1C}">
                            <a14:useLocalDpi xmlns:a14="http://schemas.microsoft.com/office/drawing/2010/main" val="0"/>
                          </a:ext>
                        </a:extLst>
                      </a:blip>
                      <a:srcRect/>
                      <a:stretch>
                        <a:fillRect/>
                      </a:stretch>
                    </p:blipFill>
                    <p:spPr bwMode="auto">
                      <a:xfrm>
                        <a:off x="7407275" y="3519488"/>
                        <a:ext cx="179388" cy="331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459" name="Object 123"/>
          <p:cNvGraphicFramePr>
            <a:graphicFrameLocks noChangeAspect="1"/>
          </p:cNvGraphicFramePr>
          <p:nvPr/>
        </p:nvGraphicFramePr>
        <p:xfrm>
          <a:off x="8712200" y="3519488"/>
          <a:ext cx="255588" cy="357187"/>
        </p:xfrm>
        <a:graphic>
          <a:graphicData uri="http://schemas.openxmlformats.org/presentationml/2006/ole">
            <mc:AlternateContent xmlns:mc="http://schemas.openxmlformats.org/markup-compatibility/2006">
              <mc:Choice xmlns:v="urn:schemas-microsoft-com:vml" Requires="v">
                <p:oleObj spid="_x0000_s63472" name="公式" r:id="rId73" imgW="126720" imgH="177480" progId="Equation.3">
                  <p:embed/>
                </p:oleObj>
              </mc:Choice>
              <mc:Fallback>
                <p:oleObj name="公式" r:id="rId73" imgW="126720" imgH="177480" progId="Equation.3">
                  <p:embed/>
                  <p:pic>
                    <p:nvPicPr>
                      <p:cNvPr id="0" name=""/>
                      <p:cNvPicPr>
                        <a:picLocks noChangeAspect="1" noChangeArrowheads="1"/>
                      </p:cNvPicPr>
                      <p:nvPr/>
                    </p:nvPicPr>
                    <p:blipFill>
                      <a:blip r:embed="rId74">
                        <a:extLst>
                          <a:ext uri="{28A0092B-C50C-407E-A947-70E740481C1C}">
                            <a14:useLocalDpi xmlns:a14="http://schemas.microsoft.com/office/drawing/2010/main" val="0"/>
                          </a:ext>
                        </a:extLst>
                      </a:blip>
                      <a:srcRect/>
                      <a:stretch>
                        <a:fillRect/>
                      </a:stretch>
                    </p:blipFill>
                    <p:spPr bwMode="auto">
                      <a:xfrm>
                        <a:off x="8712200" y="3519488"/>
                        <a:ext cx="255588" cy="357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460" name="Object 124"/>
          <p:cNvGraphicFramePr>
            <a:graphicFrameLocks noChangeAspect="1"/>
          </p:cNvGraphicFramePr>
          <p:nvPr/>
        </p:nvGraphicFramePr>
        <p:xfrm>
          <a:off x="6281738" y="3878263"/>
          <a:ext cx="179387" cy="330200"/>
        </p:xfrm>
        <a:graphic>
          <a:graphicData uri="http://schemas.openxmlformats.org/presentationml/2006/ole">
            <mc:AlternateContent xmlns:mc="http://schemas.openxmlformats.org/markup-compatibility/2006">
              <mc:Choice xmlns:v="urn:schemas-microsoft-com:vml" Requires="v">
                <p:oleObj spid="_x0000_s63473" name="公式" r:id="rId75" imgW="88560" imgH="164880" progId="Equation.3">
                  <p:embed/>
                </p:oleObj>
              </mc:Choice>
              <mc:Fallback>
                <p:oleObj name="公式" r:id="rId75" imgW="88560" imgH="164880" progId="Equation.3">
                  <p:embed/>
                  <p:pic>
                    <p:nvPicPr>
                      <p:cNvPr id="0" name=""/>
                      <p:cNvPicPr>
                        <a:picLocks noChangeAspect="1" noChangeArrowheads="1"/>
                      </p:cNvPicPr>
                      <p:nvPr/>
                    </p:nvPicPr>
                    <p:blipFill>
                      <a:blip r:embed="rId76">
                        <a:extLst>
                          <a:ext uri="{28A0092B-C50C-407E-A947-70E740481C1C}">
                            <a14:useLocalDpi xmlns:a14="http://schemas.microsoft.com/office/drawing/2010/main" val="0"/>
                          </a:ext>
                        </a:extLst>
                      </a:blip>
                      <a:srcRect/>
                      <a:stretch>
                        <a:fillRect/>
                      </a:stretch>
                    </p:blipFill>
                    <p:spPr bwMode="auto">
                      <a:xfrm>
                        <a:off x="6281738" y="3878263"/>
                        <a:ext cx="179387"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461" name="Object 125"/>
          <p:cNvGraphicFramePr>
            <a:graphicFrameLocks noChangeAspect="1"/>
          </p:cNvGraphicFramePr>
          <p:nvPr/>
        </p:nvGraphicFramePr>
        <p:xfrm>
          <a:off x="6597650" y="3878263"/>
          <a:ext cx="255588" cy="357187"/>
        </p:xfrm>
        <a:graphic>
          <a:graphicData uri="http://schemas.openxmlformats.org/presentationml/2006/ole">
            <mc:AlternateContent xmlns:mc="http://schemas.openxmlformats.org/markup-compatibility/2006">
              <mc:Choice xmlns:v="urn:schemas-microsoft-com:vml" Requires="v">
                <p:oleObj spid="_x0000_s63474" name="公式" r:id="rId77" imgW="126720" imgH="177480" progId="Equation.3">
                  <p:embed/>
                </p:oleObj>
              </mc:Choice>
              <mc:Fallback>
                <p:oleObj name="公式" r:id="rId77" imgW="126720" imgH="177480" progId="Equation.3">
                  <p:embed/>
                  <p:pic>
                    <p:nvPicPr>
                      <p:cNvPr id="0" name=""/>
                      <p:cNvPicPr>
                        <a:picLocks noChangeAspect="1" noChangeArrowheads="1"/>
                      </p:cNvPicPr>
                      <p:nvPr/>
                    </p:nvPicPr>
                    <p:blipFill>
                      <a:blip r:embed="rId78">
                        <a:extLst>
                          <a:ext uri="{28A0092B-C50C-407E-A947-70E740481C1C}">
                            <a14:useLocalDpi xmlns:a14="http://schemas.microsoft.com/office/drawing/2010/main" val="0"/>
                          </a:ext>
                        </a:extLst>
                      </a:blip>
                      <a:srcRect/>
                      <a:stretch>
                        <a:fillRect/>
                      </a:stretch>
                    </p:blipFill>
                    <p:spPr bwMode="auto">
                      <a:xfrm>
                        <a:off x="6597650" y="3878263"/>
                        <a:ext cx="255588" cy="357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462" name="Object 126"/>
          <p:cNvGraphicFramePr>
            <a:graphicFrameLocks noChangeAspect="1"/>
          </p:cNvGraphicFramePr>
          <p:nvPr/>
        </p:nvGraphicFramePr>
        <p:xfrm>
          <a:off x="6972300" y="3878263"/>
          <a:ext cx="255588" cy="357187"/>
        </p:xfrm>
        <a:graphic>
          <a:graphicData uri="http://schemas.openxmlformats.org/presentationml/2006/ole">
            <mc:AlternateContent xmlns:mc="http://schemas.openxmlformats.org/markup-compatibility/2006">
              <mc:Choice xmlns:v="urn:schemas-microsoft-com:vml" Requires="v">
                <p:oleObj spid="_x0000_s63475" name="公式" r:id="rId79" imgW="126720" imgH="177480" progId="Equation.3">
                  <p:embed/>
                </p:oleObj>
              </mc:Choice>
              <mc:Fallback>
                <p:oleObj name="公式" r:id="rId79" imgW="126720" imgH="177480" progId="Equation.3">
                  <p:embed/>
                  <p:pic>
                    <p:nvPicPr>
                      <p:cNvPr id="0" name=""/>
                      <p:cNvPicPr>
                        <a:picLocks noChangeAspect="1" noChangeArrowheads="1"/>
                      </p:cNvPicPr>
                      <p:nvPr/>
                    </p:nvPicPr>
                    <p:blipFill>
                      <a:blip r:embed="rId80">
                        <a:extLst>
                          <a:ext uri="{28A0092B-C50C-407E-A947-70E740481C1C}">
                            <a14:useLocalDpi xmlns:a14="http://schemas.microsoft.com/office/drawing/2010/main" val="0"/>
                          </a:ext>
                        </a:extLst>
                      </a:blip>
                      <a:srcRect/>
                      <a:stretch>
                        <a:fillRect/>
                      </a:stretch>
                    </p:blipFill>
                    <p:spPr bwMode="auto">
                      <a:xfrm>
                        <a:off x="6972300" y="3878263"/>
                        <a:ext cx="255588" cy="357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463" name="Object 127"/>
          <p:cNvGraphicFramePr>
            <a:graphicFrameLocks noChangeAspect="1"/>
          </p:cNvGraphicFramePr>
          <p:nvPr/>
        </p:nvGraphicFramePr>
        <p:xfrm>
          <a:off x="7407275" y="3878263"/>
          <a:ext cx="179388" cy="331787"/>
        </p:xfrm>
        <a:graphic>
          <a:graphicData uri="http://schemas.openxmlformats.org/presentationml/2006/ole">
            <mc:AlternateContent xmlns:mc="http://schemas.openxmlformats.org/markup-compatibility/2006">
              <mc:Choice xmlns:v="urn:schemas-microsoft-com:vml" Requires="v">
                <p:oleObj spid="_x0000_s63476" name="公式" r:id="rId81" imgW="88560" imgH="164880" progId="Equation.3">
                  <p:embed/>
                </p:oleObj>
              </mc:Choice>
              <mc:Fallback>
                <p:oleObj name="公式" r:id="rId81" imgW="88560" imgH="164880" progId="Equation.3">
                  <p:embed/>
                  <p:pic>
                    <p:nvPicPr>
                      <p:cNvPr id="0" name=""/>
                      <p:cNvPicPr>
                        <a:picLocks noChangeAspect="1" noChangeArrowheads="1"/>
                      </p:cNvPicPr>
                      <p:nvPr/>
                    </p:nvPicPr>
                    <p:blipFill>
                      <a:blip r:embed="rId82">
                        <a:extLst>
                          <a:ext uri="{28A0092B-C50C-407E-A947-70E740481C1C}">
                            <a14:useLocalDpi xmlns:a14="http://schemas.microsoft.com/office/drawing/2010/main" val="0"/>
                          </a:ext>
                        </a:extLst>
                      </a:blip>
                      <a:srcRect/>
                      <a:stretch>
                        <a:fillRect/>
                      </a:stretch>
                    </p:blipFill>
                    <p:spPr bwMode="auto">
                      <a:xfrm>
                        <a:off x="7407275" y="3878263"/>
                        <a:ext cx="179388" cy="331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464" name="Object 128"/>
          <p:cNvGraphicFramePr>
            <a:graphicFrameLocks noChangeAspect="1"/>
          </p:cNvGraphicFramePr>
          <p:nvPr/>
        </p:nvGraphicFramePr>
        <p:xfrm>
          <a:off x="8262938" y="3878263"/>
          <a:ext cx="179387" cy="331787"/>
        </p:xfrm>
        <a:graphic>
          <a:graphicData uri="http://schemas.openxmlformats.org/presentationml/2006/ole">
            <mc:AlternateContent xmlns:mc="http://schemas.openxmlformats.org/markup-compatibility/2006">
              <mc:Choice xmlns:v="urn:schemas-microsoft-com:vml" Requires="v">
                <p:oleObj spid="_x0000_s63477" name="公式" r:id="rId83" imgW="88560" imgH="164880" progId="Equation.3">
                  <p:embed/>
                </p:oleObj>
              </mc:Choice>
              <mc:Fallback>
                <p:oleObj name="公式" r:id="rId83" imgW="88560" imgH="164880" progId="Equation.3">
                  <p:embed/>
                  <p:pic>
                    <p:nvPicPr>
                      <p:cNvPr id="0" name=""/>
                      <p:cNvPicPr>
                        <a:picLocks noChangeAspect="1" noChangeArrowheads="1"/>
                      </p:cNvPicPr>
                      <p:nvPr/>
                    </p:nvPicPr>
                    <p:blipFill>
                      <a:blip r:embed="rId84">
                        <a:extLst>
                          <a:ext uri="{28A0092B-C50C-407E-A947-70E740481C1C}">
                            <a14:useLocalDpi xmlns:a14="http://schemas.microsoft.com/office/drawing/2010/main" val="0"/>
                          </a:ext>
                        </a:extLst>
                      </a:blip>
                      <a:srcRect/>
                      <a:stretch>
                        <a:fillRect/>
                      </a:stretch>
                    </p:blipFill>
                    <p:spPr bwMode="auto">
                      <a:xfrm>
                        <a:off x="8262938" y="3878263"/>
                        <a:ext cx="179387" cy="331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465" name="Object 129"/>
          <p:cNvGraphicFramePr>
            <a:graphicFrameLocks noChangeAspect="1"/>
          </p:cNvGraphicFramePr>
          <p:nvPr/>
        </p:nvGraphicFramePr>
        <p:xfrm>
          <a:off x="8726488" y="3878263"/>
          <a:ext cx="255587" cy="357187"/>
        </p:xfrm>
        <a:graphic>
          <a:graphicData uri="http://schemas.openxmlformats.org/presentationml/2006/ole">
            <mc:AlternateContent xmlns:mc="http://schemas.openxmlformats.org/markup-compatibility/2006">
              <mc:Choice xmlns:v="urn:schemas-microsoft-com:vml" Requires="v">
                <p:oleObj spid="_x0000_s63478" name="公式" r:id="rId85" imgW="126720" imgH="177480" progId="Equation.3">
                  <p:embed/>
                </p:oleObj>
              </mc:Choice>
              <mc:Fallback>
                <p:oleObj name="公式" r:id="rId85" imgW="126720" imgH="177480" progId="Equation.3">
                  <p:embed/>
                  <p:pic>
                    <p:nvPicPr>
                      <p:cNvPr id="0" name=""/>
                      <p:cNvPicPr>
                        <a:picLocks noChangeAspect="1" noChangeArrowheads="1"/>
                      </p:cNvPicPr>
                      <p:nvPr/>
                    </p:nvPicPr>
                    <p:blipFill>
                      <a:blip r:embed="rId86">
                        <a:extLst>
                          <a:ext uri="{28A0092B-C50C-407E-A947-70E740481C1C}">
                            <a14:useLocalDpi xmlns:a14="http://schemas.microsoft.com/office/drawing/2010/main" val="0"/>
                          </a:ext>
                        </a:extLst>
                      </a:blip>
                      <a:srcRect/>
                      <a:stretch>
                        <a:fillRect/>
                      </a:stretch>
                    </p:blipFill>
                    <p:spPr bwMode="auto">
                      <a:xfrm>
                        <a:off x="8726488" y="3878263"/>
                        <a:ext cx="255587" cy="357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466" name="Object 130"/>
          <p:cNvGraphicFramePr>
            <a:graphicFrameLocks noChangeAspect="1"/>
          </p:cNvGraphicFramePr>
          <p:nvPr/>
        </p:nvGraphicFramePr>
        <p:xfrm>
          <a:off x="6281738" y="4284663"/>
          <a:ext cx="179387" cy="330200"/>
        </p:xfrm>
        <a:graphic>
          <a:graphicData uri="http://schemas.openxmlformats.org/presentationml/2006/ole">
            <mc:AlternateContent xmlns:mc="http://schemas.openxmlformats.org/markup-compatibility/2006">
              <mc:Choice xmlns:v="urn:schemas-microsoft-com:vml" Requires="v">
                <p:oleObj spid="_x0000_s63479" name="公式" r:id="rId87" imgW="88560" imgH="164880" progId="Equation.3">
                  <p:embed/>
                </p:oleObj>
              </mc:Choice>
              <mc:Fallback>
                <p:oleObj name="公式" r:id="rId87" imgW="88560" imgH="164880" progId="Equation.3">
                  <p:embed/>
                  <p:pic>
                    <p:nvPicPr>
                      <p:cNvPr id="0" name=""/>
                      <p:cNvPicPr>
                        <a:picLocks noChangeAspect="1" noChangeArrowheads="1"/>
                      </p:cNvPicPr>
                      <p:nvPr/>
                    </p:nvPicPr>
                    <p:blipFill>
                      <a:blip r:embed="rId88">
                        <a:extLst>
                          <a:ext uri="{28A0092B-C50C-407E-A947-70E740481C1C}">
                            <a14:useLocalDpi xmlns:a14="http://schemas.microsoft.com/office/drawing/2010/main" val="0"/>
                          </a:ext>
                        </a:extLst>
                      </a:blip>
                      <a:srcRect/>
                      <a:stretch>
                        <a:fillRect/>
                      </a:stretch>
                    </p:blipFill>
                    <p:spPr bwMode="auto">
                      <a:xfrm>
                        <a:off x="6281738" y="4284663"/>
                        <a:ext cx="179387"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467" name="Object 131"/>
          <p:cNvGraphicFramePr>
            <a:graphicFrameLocks noChangeAspect="1"/>
          </p:cNvGraphicFramePr>
          <p:nvPr/>
        </p:nvGraphicFramePr>
        <p:xfrm>
          <a:off x="6597650" y="4284663"/>
          <a:ext cx="255588" cy="357187"/>
        </p:xfrm>
        <a:graphic>
          <a:graphicData uri="http://schemas.openxmlformats.org/presentationml/2006/ole">
            <mc:AlternateContent xmlns:mc="http://schemas.openxmlformats.org/markup-compatibility/2006">
              <mc:Choice xmlns:v="urn:schemas-microsoft-com:vml" Requires="v">
                <p:oleObj spid="_x0000_s63480" name="公式" r:id="rId89" imgW="126720" imgH="177480" progId="Equation.3">
                  <p:embed/>
                </p:oleObj>
              </mc:Choice>
              <mc:Fallback>
                <p:oleObj name="公式" r:id="rId89" imgW="126720" imgH="177480" progId="Equation.3">
                  <p:embed/>
                  <p:pic>
                    <p:nvPicPr>
                      <p:cNvPr id="0" name=""/>
                      <p:cNvPicPr>
                        <a:picLocks noChangeAspect="1" noChangeArrowheads="1"/>
                      </p:cNvPicPr>
                      <p:nvPr/>
                    </p:nvPicPr>
                    <p:blipFill>
                      <a:blip r:embed="rId90">
                        <a:extLst>
                          <a:ext uri="{28A0092B-C50C-407E-A947-70E740481C1C}">
                            <a14:useLocalDpi xmlns:a14="http://schemas.microsoft.com/office/drawing/2010/main" val="0"/>
                          </a:ext>
                        </a:extLst>
                      </a:blip>
                      <a:srcRect/>
                      <a:stretch>
                        <a:fillRect/>
                      </a:stretch>
                    </p:blipFill>
                    <p:spPr bwMode="auto">
                      <a:xfrm>
                        <a:off x="6597650" y="4284663"/>
                        <a:ext cx="255588" cy="357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468" name="Object 132"/>
          <p:cNvGraphicFramePr>
            <a:graphicFrameLocks noChangeAspect="1"/>
          </p:cNvGraphicFramePr>
          <p:nvPr/>
        </p:nvGraphicFramePr>
        <p:xfrm>
          <a:off x="7002463" y="4284663"/>
          <a:ext cx="179387" cy="330200"/>
        </p:xfrm>
        <a:graphic>
          <a:graphicData uri="http://schemas.openxmlformats.org/presentationml/2006/ole">
            <mc:AlternateContent xmlns:mc="http://schemas.openxmlformats.org/markup-compatibility/2006">
              <mc:Choice xmlns:v="urn:schemas-microsoft-com:vml" Requires="v">
                <p:oleObj spid="_x0000_s63481" name="公式" r:id="rId91" imgW="88560" imgH="164880" progId="Equation.3">
                  <p:embed/>
                </p:oleObj>
              </mc:Choice>
              <mc:Fallback>
                <p:oleObj name="公式" r:id="rId91" imgW="88560" imgH="164880" progId="Equation.3">
                  <p:embed/>
                  <p:pic>
                    <p:nvPicPr>
                      <p:cNvPr id="0" name=""/>
                      <p:cNvPicPr>
                        <a:picLocks noChangeAspect="1" noChangeArrowheads="1"/>
                      </p:cNvPicPr>
                      <p:nvPr/>
                    </p:nvPicPr>
                    <p:blipFill>
                      <a:blip r:embed="rId92">
                        <a:extLst>
                          <a:ext uri="{28A0092B-C50C-407E-A947-70E740481C1C}">
                            <a14:useLocalDpi xmlns:a14="http://schemas.microsoft.com/office/drawing/2010/main" val="0"/>
                          </a:ext>
                        </a:extLst>
                      </a:blip>
                      <a:srcRect/>
                      <a:stretch>
                        <a:fillRect/>
                      </a:stretch>
                    </p:blipFill>
                    <p:spPr bwMode="auto">
                      <a:xfrm>
                        <a:off x="7002463" y="4284663"/>
                        <a:ext cx="179387"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469" name="Object 133"/>
          <p:cNvGraphicFramePr>
            <a:graphicFrameLocks noChangeAspect="1"/>
          </p:cNvGraphicFramePr>
          <p:nvPr/>
        </p:nvGraphicFramePr>
        <p:xfrm>
          <a:off x="7407275" y="4284663"/>
          <a:ext cx="179388" cy="331787"/>
        </p:xfrm>
        <a:graphic>
          <a:graphicData uri="http://schemas.openxmlformats.org/presentationml/2006/ole">
            <mc:AlternateContent xmlns:mc="http://schemas.openxmlformats.org/markup-compatibility/2006">
              <mc:Choice xmlns:v="urn:schemas-microsoft-com:vml" Requires="v">
                <p:oleObj spid="_x0000_s63482" name="公式" r:id="rId93" imgW="88560" imgH="164880" progId="Equation.3">
                  <p:embed/>
                </p:oleObj>
              </mc:Choice>
              <mc:Fallback>
                <p:oleObj name="公式" r:id="rId93" imgW="88560" imgH="164880" progId="Equation.3">
                  <p:embed/>
                  <p:pic>
                    <p:nvPicPr>
                      <p:cNvPr id="0" name=""/>
                      <p:cNvPicPr>
                        <a:picLocks noChangeAspect="1" noChangeArrowheads="1"/>
                      </p:cNvPicPr>
                      <p:nvPr/>
                    </p:nvPicPr>
                    <p:blipFill>
                      <a:blip r:embed="rId94">
                        <a:extLst>
                          <a:ext uri="{28A0092B-C50C-407E-A947-70E740481C1C}">
                            <a14:useLocalDpi xmlns:a14="http://schemas.microsoft.com/office/drawing/2010/main" val="0"/>
                          </a:ext>
                        </a:extLst>
                      </a:blip>
                      <a:srcRect/>
                      <a:stretch>
                        <a:fillRect/>
                      </a:stretch>
                    </p:blipFill>
                    <p:spPr bwMode="auto">
                      <a:xfrm>
                        <a:off x="7407275" y="4284663"/>
                        <a:ext cx="179388" cy="331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470" name="Object 134"/>
          <p:cNvGraphicFramePr>
            <a:graphicFrameLocks noChangeAspect="1"/>
          </p:cNvGraphicFramePr>
          <p:nvPr/>
        </p:nvGraphicFramePr>
        <p:xfrm>
          <a:off x="7812088" y="4284663"/>
          <a:ext cx="179387" cy="331787"/>
        </p:xfrm>
        <a:graphic>
          <a:graphicData uri="http://schemas.openxmlformats.org/presentationml/2006/ole">
            <mc:AlternateContent xmlns:mc="http://schemas.openxmlformats.org/markup-compatibility/2006">
              <mc:Choice xmlns:v="urn:schemas-microsoft-com:vml" Requires="v">
                <p:oleObj spid="_x0000_s63483" name="公式" r:id="rId95" imgW="88560" imgH="164880" progId="Equation.3">
                  <p:embed/>
                </p:oleObj>
              </mc:Choice>
              <mc:Fallback>
                <p:oleObj name="公式" r:id="rId95" imgW="88560" imgH="164880" progId="Equation.3">
                  <p:embed/>
                  <p:pic>
                    <p:nvPicPr>
                      <p:cNvPr id="0" name=""/>
                      <p:cNvPicPr>
                        <a:picLocks noChangeAspect="1" noChangeArrowheads="1"/>
                      </p:cNvPicPr>
                      <p:nvPr/>
                    </p:nvPicPr>
                    <p:blipFill>
                      <a:blip r:embed="rId96">
                        <a:extLst>
                          <a:ext uri="{28A0092B-C50C-407E-A947-70E740481C1C}">
                            <a14:useLocalDpi xmlns:a14="http://schemas.microsoft.com/office/drawing/2010/main" val="0"/>
                          </a:ext>
                        </a:extLst>
                      </a:blip>
                      <a:srcRect/>
                      <a:stretch>
                        <a:fillRect/>
                      </a:stretch>
                    </p:blipFill>
                    <p:spPr bwMode="auto">
                      <a:xfrm>
                        <a:off x="7812088" y="4284663"/>
                        <a:ext cx="179387" cy="331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471" name="Object 135"/>
          <p:cNvGraphicFramePr>
            <a:graphicFrameLocks noChangeAspect="1"/>
          </p:cNvGraphicFramePr>
          <p:nvPr/>
        </p:nvGraphicFramePr>
        <p:xfrm>
          <a:off x="8726488" y="4284663"/>
          <a:ext cx="255587" cy="357187"/>
        </p:xfrm>
        <a:graphic>
          <a:graphicData uri="http://schemas.openxmlformats.org/presentationml/2006/ole">
            <mc:AlternateContent xmlns:mc="http://schemas.openxmlformats.org/markup-compatibility/2006">
              <mc:Choice xmlns:v="urn:schemas-microsoft-com:vml" Requires="v">
                <p:oleObj spid="_x0000_s63484" name="公式" r:id="rId97" imgW="126720" imgH="177480" progId="Equation.3">
                  <p:embed/>
                </p:oleObj>
              </mc:Choice>
              <mc:Fallback>
                <p:oleObj name="公式" r:id="rId97" imgW="126720" imgH="177480" progId="Equation.3">
                  <p:embed/>
                  <p:pic>
                    <p:nvPicPr>
                      <p:cNvPr id="0" name=""/>
                      <p:cNvPicPr>
                        <a:picLocks noChangeAspect="1" noChangeArrowheads="1"/>
                      </p:cNvPicPr>
                      <p:nvPr/>
                    </p:nvPicPr>
                    <p:blipFill>
                      <a:blip r:embed="rId98">
                        <a:extLst>
                          <a:ext uri="{28A0092B-C50C-407E-A947-70E740481C1C}">
                            <a14:useLocalDpi xmlns:a14="http://schemas.microsoft.com/office/drawing/2010/main" val="0"/>
                          </a:ext>
                        </a:extLst>
                      </a:blip>
                      <a:srcRect/>
                      <a:stretch>
                        <a:fillRect/>
                      </a:stretch>
                    </p:blipFill>
                    <p:spPr bwMode="auto">
                      <a:xfrm>
                        <a:off x="8726488" y="4284663"/>
                        <a:ext cx="255587" cy="357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472" name="Object 136"/>
          <p:cNvGraphicFramePr>
            <a:graphicFrameLocks noChangeAspect="1"/>
          </p:cNvGraphicFramePr>
          <p:nvPr/>
        </p:nvGraphicFramePr>
        <p:xfrm>
          <a:off x="6288088" y="4689475"/>
          <a:ext cx="179387" cy="330200"/>
        </p:xfrm>
        <a:graphic>
          <a:graphicData uri="http://schemas.openxmlformats.org/presentationml/2006/ole">
            <mc:AlternateContent xmlns:mc="http://schemas.openxmlformats.org/markup-compatibility/2006">
              <mc:Choice xmlns:v="urn:schemas-microsoft-com:vml" Requires="v">
                <p:oleObj spid="_x0000_s63485" name="公式" r:id="rId99" imgW="88560" imgH="164880" progId="Equation.3">
                  <p:embed/>
                </p:oleObj>
              </mc:Choice>
              <mc:Fallback>
                <p:oleObj name="公式" r:id="rId99" imgW="88560" imgH="164880" progId="Equation.3">
                  <p:embed/>
                  <p:pic>
                    <p:nvPicPr>
                      <p:cNvPr id="0" name=""/>
                      <p:cNvPicPr>
                        <a:picLocks noChangeAspect="1" noChangeArrowheads="1"/>
                      </p:cNvPicPr>
                      <p:nvPr/>
                    </p:nvPicPr>
                    <p:blipFill>
                      <a:blip r:embed="rId100">
                        <a:extLst>
                          <a:ext uri="{28A0092B-C50C-407E-A947-70E740481C1C}">
                            <a14:useLocalDpi xmlns:a14="http://schemas.microsoft.com/office/drawing/2010/main" val="0"/>
                          </a:ext>
                        </a:extLst>
                      </a:blip>
                      <a:srcRect/>
                      <a:stretch>
                        <a:fillRect/>
                      </a:stretch>
                    </p:blipFill>
                    <p:spPr bwMode="auto">
                      <a:xfrm>
                        <a:off x="6288088" y="4689475"/>
                        <a:ext cx="179387"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473" name="Object 137"/>
          <p:cNvGraphicFramePr>
            <a:graphicFrameLocks noChangeAspect="1"/>
          </p:cNvGraphicFramePr>
          <p:nvPr/>
        </p:nvGraphicFramePr>
        <p:xfrm>
          <a:off x="6611938" y="4689475"/>
          <a:ext cx="179387" cy="330200"/>
        </p:xfrm>
        <a:graphic>
          <a:graphicData uri="http://schemas.openxmlformats.org/presentationml/2006/ole">
            <mc:AlternateContent xmlns:mc="http://schemas.openxmlformats.org/markup-compatibility/2006">
              <mc:Choice xmlns:v="urn:schemas-microsoft-com:vml" Requires="v">
                <p:oleObj spid="_x0000_s63486" name="公式" r:id="rId101" imgW="88560" imgH="164880" progId="Equation.3">
                  <p:embed/>
                </p:oleObj>
              </mc:Choice>
              <mc:Fallback>
                <p:oleObj name="公式" r:id="rId101" imgW="88560" imgH="164880" progId="Equation.3">
                  <p:embed/>
                  <p:pic>
                    <p:nvPicPr>
                      <p:cNvPr id="0" name=""/>
                      <p:cNvPicPr>
                        <a:picLocks noChangeAspect="1" noChangeArrowheads="1"/>
                      </p:cNvPicPr>
                      <p:nvPr/>
                    </p:nvPicPr>
                    <p:blipFill>
                      <a:blip r:embed="rId102">
                        <a:extLst>
                          <a:ext uri="{28A0092B-C50C-407E-A947-70E740481C1C}">
                            <a14:useLocalDpi xmlns:a14="http://schemas.microsoft.com/office/drawing/2010/main" val="0"/>
                          </a:ext>
                        </a:extLst>
                      </a:blip>
                      <a:srcRect/>
                      <a:stretch>
                        <a:fillRect/>
                      </a:stretch>
                    </p:blipFill>
                    <p:spPr bwMode="auto">
                      <a:xfrm>
                        <a:off x="6611938" y="4689475"/>
                        <a:ext cx="179387"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474" name="Object 138"/>
          <p:cNvGraphicFramePr>
            <a:graphicFrameLocks noChangeAspect="1"/>
          </p:cNvGraphicFramePr>
          <p:nvPr/>
        </p:nvGraphicFramePr>
        <p:xfrm>
          <a:off x="6972300" y="4689475"/>
          <a:ext cx="255588" cy="357188"/>
        </p:xfrm>
        <a:graphic>
          <a:graphicData uri="http://schemas.openxmlformats.org/presentationml/2006/ole">
            <mc:AlternateContent xmlns:mc="http://schemas.openxmlformats.org/markup-compatibility/2006">
              <mc:Choice xmlns:v="urn:schemas-microsoft-com:vml" Requires="v">
                <p:oleObj spid="_x0000_s63487" name="公式" r:id="rId103" imgW="126720" imgH="177480" progId="Equation.3">
                  <p:embed/>
                </p:oleObj>
              </mc:Choice>
              <mc:Fallback>
                <p:oleObj name="公式" r:id="rId103" imgW="126720" imgH="177480" progId="Equation.3">
                  <p:embed/>
                  <p:pic>
                    <p:nvPicPr>
                      <p:cNvPr id="0" name=""/>
                      <p:cNvPicPr>
                        <a:picLocks noChangeAspect="1" noChangeArrowheads="1"/>
                      </p:cNvPicPr>
                      <p:nvPr/>
                    </p:nvPicPr>
                    <p:blipFill>
                      <a:blip r:embed="rId104">
                        <a:extLst>
                          <a:ext uri="{28A0092B-C50C-407E-A947-70E740481C1C}">
                            <a14:useLocalDpi xmlns:a14="http://schemas.microsoft.com/office/drawing/2010/main" val="0"/>
                          </a:ext>
                        </a:extLst>
                      </a:blip>
                      <a:srcRect/>
                      <a:stretch>
                        <a:fillRect/>
                      </a:stretch>
                    </p:blipFill>
                    <p:spPr bwMode="auto">
                      <a:xfrm>
                        <a:off x="6972300" y="4689475"/>
                        <a:ext cx="255588" cy="35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475" name="Object 139"/>
          <p:cNvGraphicFramePr>
            <a:graphicFrameLocks noChangeAspect="1"/>
          </p:cNvGraphicFramePr>
          <p:nvPr/>
        </p:nvGraphicFramePr>
        <p:xfrm>
          <a:off x="8759825" y="4689475"/>
          <a:ext cx="177800" cy="331788"/>
        </p:xfrm>
        <a:graphic>
          <a:graphicData uri="http://schemas.openxmlformats.org/presentationml/2006/ole">
            <mc:AlternateContent xmlns:mc="http://schemas.openxmlformats.org/markup-compatibility/2006">
              <mc:Choice xmlns:v="urn:schemas-microsoft-com:vml" Requires="v">
                <p:oleObj spid="_x0000_s105472" name="公式" r:id="rId105" imgW="88560" imgH="164880" progId="Equation.3">
                  <p:embed/>
                </p:oleObj>
              </mc:Choice>
              <mc:Fallback>
                <p:oleObj name="公式" r:id="rId105" imgW="88560" imgH="164880" progId="Equation.3">
                  <p:embed/>
                  <p:pic>
                    <p:nvPicPr>
                      <p:cNvPr id="0" name=""/>
                      <p:cNvPicPr>
                        <a:picLocks noChangeAspect="1" noChangeArrowheads="1"/>
                      </p:cNvPicPr>
                      <p:nvPr/>
                    </p:nvPicPr>
                    <p:blipFill>
                      <a:blip r:embed="rId106">
                        <a:extLst>
                          <a:ext uri="{28A0092B-C50C-407E-A947-70E740481C1C}">
                            <a14:useLocalDpi xmlns:a14="http://schemas.microsoft.com/office/drawing/2010/main" val="0"/>
                          </a:ext>
                        </a:extLst>
                      </a:blip>
                      <a:srcRect/>
                      <a:stretch>
                        <a:fillRect/>
                      </a:stretch>
                    </p:blipFill>
                    <p:spPr bwMode="auto">
                      <a:xfrm>
                        <a:off x="8759825" y="4689475"/>
                        <a:ext cx="177800" cy="331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476" name="Object 140"/>
          <p:cNvGraphicFramePr>
            <a:graphicFrameLocks noChangeAspect="1"/>
          </p:cNvGraphicFramePr>
          <p:nvPr/>
        </p:nvGraphicFramePr>
        <p:xfrm>
          <a:off x="6288088" y="5094288"/>
          <a:ext cx="179387" cy="330200"/>
        </p:xfrm>
        <a:graphic>
          <a:graphicData uri="http://schemas.openxmlformats.org/presentationml/2006/ole">
            <mc:AlternateContent xmlns:mc="http://schemas.openxmlformats.org/markup-compatibility/2006">
              <mc:Choice xmlns:v="urn:schemas-microsoft-com:vml" Requires="v">
                <p:oleObj spid="_x0000_s105473" name="公式" r:id="rId107" imgW="88560" imgH="164880" progId="Equation.3">
                  <p:embed/>
                </p:oleObj>
              </mc:Choice>
              <mc:Fallback>
                <p:oleObj name="公式" r:id="rId107" imgW="88560" imgH="164880" progId="Equation.3">
                  <p:embed/>
                  <p:pic>
                    <p:nvPicPr>
                      <p:cNvPr id="0" name=""/>
                      <p:cNvPicPr>
                        <a:picLocks noChangeAspect="1" noChangeArrowheads="1"/>
                      </p:cNvPicPr>
                      <p:nvPr/>
                    </p:nvPicPr>
                    <p:blipFill>
                      <a:blip r:embed="rId108">
                        <a:extLst>
                          <a:ext uri="{28A0092B-C50C-407E-A947-70E740481C1C}">
                            <a14:useLocalDpi xmlns:a14="http://schemas.microsoft.com/office/drawing/2010/main" val="0"/>
                          </a:ext>
                        </a:extLst>
                      </a:blip>
                      <a:srcRect/>
                      <a:stretch>
                        <a:fillRect/>
                      </a:stretch>
                    </p:blipFill>
                    <p:spPr bwMode="auto">
                      <a:xfrm>
                        <a:off x="6288088" y="5094288"/>
                        <a:ext cx="179387"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477" name="Object 141"/>
          <p:cNvGraphicFramePr>
            <a:graphicFrameLocks noChangeAspect="1"/>
          </p:cNvGraphicFramePr>
          <p:nvPr/>
        </p:nvGraphicFramePr>
        <p:xfrm>
          <a:off x="6642100" y="5094288"/>
          <a:ext cx="179388" cy="330200"/>
        </p:xfrm>
        <a:graphic>
          <a:graphicData uri="http://schemas.openxmlformats.org/presentationml/2006/ole">
            <mc:AlternateContent xmlns:mc="http://schemas.openxmlformats.org/markup-compatibility/2006">
              <mc:Choice xmlns:v="urn:schemas-microsoft-com:vml" Requires="v">
                <p:oleObj spid="_x0000_s105474" name="公式" r:id="rId109" imgW="88560" imgH="164880" progId="Equation.3">
                  <p:embed/>
                </p:oleObj>
              </mc:Choice>
              <mc:Fallback>
                <p:oleObj name="公式" r:id="rId109" imgW="88560" imgH="164880" progId="Equation.3">
                  <p:embed/>
                  <p:pic>
                    <p:nvPicPr>
                      <p:cNvPr id="0" name=""/>
                      <p:cNvPicPr>
                        <a:picLocks noChangeAspect="1" noChangeArrowheads="1"/>
                      </p:cNvPicPr>
                      <p:nvPr/>
                    </p:nvPicPr>
                    <p:blipFill>
                      <a:blip r:embed="rId110">
                        <a:extLst>
                          <a:ext uri="{28A0092B-C50C-407E-A947-70E740481C1C}">
                            <a14:useLocalDpi xmlns:a14="http://schemas.microsoft.com/office/drawing/2010/main" val="0"/>
                          </a:ext>
                        </a:extLst>
                      </a:blip>
                      <a:srcRect/>
                      <a:stretch>
                        <a:fillRect/>
                      </a:stretch>
                    </p:blipFill>
                    <p:spPr bwMode="auto">
                      <a:xfrm>
                        <a:off x="6642100" y="5094288"/>
                        <a:ext cx="179388"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478" name="Object 142"/>
          <p:cNvGraphicFramePr>
            <a:graphicFrameLocks noChangeAspect="1"/>
          </p:cNvGraphicFramePr>
          <p:nvPr/>
        </p:nvGraphicFramePr>
        <p:xfrm>
          <a:off x="7002463" y="5094288"/>
          <a:ext cx="179387" cy="330200"/>
        </p:xfrm>
        <a:graphic>
          <a:graphicData uri="http://schemas.openxmlformats.org/presentationml/2006/ole">
            <mc:AlternateContent xmlns:mc="http://schemas.openxmlformats.org/markup-compatibility/2006">
              <mc:Choice xmlns:v="urn:schemas-microsoft-com:vml" Requires="v">
                <p:oleObj spid="_x0000_s105475" name="公式" r:id="rId111" imgW="88560" imgH="164880" progId="Equation.3">
                  <p:embed/>
                </p:oleObj>
              </mc:Choice>
              <mc:Fallback>
                <p:oleObj name="公式" r:id="rId111" imgW="88560" imgH="164880" progId="Equation.3">
                  <p:embed/>
                  <p:pic>
                    <p:nvPicPr>
                      <p:cNvPr id="0" name=""/>
                      <p:cNvPicPr>
                        <a:picLocks noChangeAspect="1" noChangeArrowheads="1"/>
                      </p:cNvPicPr>
                      <p:nvPr/>
                    </p:nvPicPr>
                    <p:blipFill>
                      <a:blip r:embed="rId112">
                        <a:extLst>
                          <a:ext uri="{28A0092B-C50C-407E-A947-70E740481C1C}">
                            <a14:useLocalDpi xmlns:a14="http://schemas.microsoft.com/office/drawing/2010/main" val="0"/>
                          </a:ext>
                        </a:extLst>
                      </a:blip>
                      <a:srcRect/>
                      <a:stretch>
                        <a:fillRect/>
                      </a:stretch>
                    </p:blipFill>
                    <p:spPr bwMode="auto">
                      <a:xfrm>
                        <a:off x="7002463" y="5094288"/>
                        <a:ext cx="179387"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479" name="Object 143"/>
          <p:cNvGraphicFramePr>
            <a:graphicFrameLocks noChangeAspect="1"/>
          </p:cNvGraphicFramePr>
          <p:nvPr/>
        </p:nvGraphicFramePr>
        <p:xfrm>
          <a:off x="8726488" y="5094288"/>
          <a:ext cx="179387" cy="331787"/>
        </p:xfrm>
        <a:graphic>
          <a:graphicData uri="http://schemas.openxmlformats.org/presentationml/2006/ole">
            <mc:AlternateContent xmlns:mc="http://schemas.openxmlformats.org/markup-compatibility/2006">
              <mc:Choice xmlns:v="urn:schemas-microsoft-com:vml" Requires="v">
                <p:oleObj spid="_x0000_s105476" name="公式" r:id="rId113" imgW="88560" imgH="164880" progId="Equation.3">
                  <p:embed/>
                </p:oleObj>
              </mc:Choice>
              <mc:Fallback>
                <p:oleObj name="公式" r:id="rId113" imgW="88560" imgH="164880" progId="Equation.3">
                  <p:embed/>
                  <p:pic>
                    <p:nvPicPr>
                      <p:cNvPr id="0" name=""/>
                      <p:cNvPicPr>
                        <a:picLocks noChangeAspect="1" noChangeArrowheads="1"/>
                      </p:cNvPicPr>
                      <p:nvPr/>
                    </p:nvPicPr>
                    <p:blipFill>
                      <a:blip r:embed="rId114">
                        <a:extLst>
                          <a:ext uri="{28A0092B-C50C-407E-A947-70E740481C1C}">
                            <a14:useLocalDpi xmlns:a14="http://schemas.microsoft.com/office/drawing/2010/main" val="0"/>
                          </a:ext>
                        </a:extLst>
                      </a:blip>
                      <a:srcRect/>
                      <a:stretch>
                        <a:fillRect/>
                      </a:stretch>
                    </p:blipFill>
                    <p:spPr bwMode="auto">
                      <a:xfrm>
                        <a:off x="8726488" y="5094288"/>
                        <a:ext cx="179387" cy="331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480" name="Line 144"/>
          <p:cNvSpPr>
            <a:spLocks noChangeShapeType="1"/>
          </p:cNvSpPr>
          <p:nvPr/>
        </p:nvSpPr>
        <p:spPr bwMode="auto">
          <a:xfrm flipV="1">
            <a:off x="8532813" y="2484438"/>
            <a:ext cx="0" cy="2711450"/>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81" name="Text Box 145"/>
          <p:cNvSpPr txBox="1">
            <a:spLocks noChangeArrowheads="1"/>
          </p:cNvSpPr>
          <p:nvPr/>
        </p:nvSpPr>
        <p:spPr bwMode="auto">
          <a:xfrm>
            <a:off x="341313" y="4592638"/>
            <a:ext cx="49974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rgbClr val="00B200"/>
                </a:solidFill>
                <a:ea typeface="楷体_GB2312" pitchFamily="49" charset="-122"/>
              </a:rPr>
              <a:t>方法一、由特征方程求次态</a:t>
            </a:r>
          </a:p>
        </p:txBody>
      </p:sp>
      <p:graphicFrame>
        <p:nvGraphicFramePr>
          <p:cNvPr id="14482" name="Object 146"/>
          <p:cNvGraphicFramePr>
            <a:graphicFrameLocks noChangeAspect="1"/>
          </p:cNvGraphicFramePr>
          <p:nvPr/>
        </p:nvGraphicFramePr>
        <p:xfrm>
          <a:off x="7362825" y="2708275"/>
          <a:ext cx="255588" cy="357188"/>
        </p:xfrm>
        <a:graphic>
          <a:graphicData uri="http://schemas.openxmlformats.org/presentationml/2006/ole">
            <mc:AlternateContent xmlns:mc="http://schemas.openxmlformats.org/markup-compatibility/2006">
              <mc:Choice xmlns:v="urn:schemas-microsoft-com:vml" Requires="v">
                <p:oleObj spid="_x0000_s105477" name="公式" r:id="rId115" imgW="126720" imgH="177480" progId="Equation.3">
                  <p:embed/>
                </p:oleObj>
              </mc:Choice>
              <mc:Fallback>
                <p:oleObj name="公式" r:id="rId115" imgW="126720" imgH="177480" progId="Equation.3">
                  <p:embed/>
                  <p:pic>
                    <p:nvPicPr>
                      <p:cNvPr id="0" name=""/>
                      <p:cNvPicPr>
                        <a:picLocks noChangeAspect="1" noChangeArrowheads="1"/>
                      </p:cNvPicPr>
                      <p:nvPr/>
                    </p:nvPicPr>
                    <p:blipFill>
                      <a:blip r:embed="rId116">
                        <a:extLst>
                          <a:ext uri="{28A0092B-C50C-407E-A947-70E740481C1C}">
                            <a14:useLocalDpi xmlns:a14="http://schemas.microsoft.com/office/drawing/2010/main" val="0"/>
                          </a:ext>
                        </a:extLst>
                      </a:blip>
                      <a:srcRect/>
                      <a:stretch>
                        <a:fillRect/>
                      </a:stretch>
                    </p:blipFill>
                    <p:spPr bwMode="auto">
                      <a:xfrm>
                        <a:off x="7362825" y="2708275"/>
                        <a:ext cx="255588" cy="35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483" name="Object 147"/>
          <p:cNvGraphicFramePr>
            <a:graphicFrameLocks noChangeAspect="1"/>
          </p:cNvGraphicFramePr>
          <p:nvPr/>
        </p:nvGraphicFramePr>
        <p:xfrm>
          <a:off x="8231188" y="2708275"/>
          <a:ext cx="255587" cy="357188"/>
        </p:xfrm>
        <a:graphic>
          <a:graphicData uri="http://schemas.openxmlformats.org/presentationml/2006/ole">
            <mc:AlternateContent xmlns:mc="http://schemas.openxmlformats.org/markup-compatibility/2006">
              <mc:Choice xmlns:v="urn:schemas-microsoft-com:vml" Requires="v">
                <p:oleObj spid="_x0000_s105478" name="公式" r:id="rId117" imgW="126720" imgH="177480" progId="Equation.3">
                  <p:embed/>
                </p:oleObj>
              </mc:Choice>
              <mc:Fallback>
                <p:oleObj name="公式" r:id="rId117" imgW="126720" imgH="177480" progId="Equation.3">
                  <p:embed/>
                  <p:pic>
                    <p:nvPicPr>
                      <p:cNvPr id="0" name=""/>
                      <p:cNvPicPr>
                        <a:picLocks noChangeAspect="1" noChangeArrowheads="1"/>
                      </p:cNvPicPr>
                      <p:nvPr/>
                    </p:nvPicPr>
                    <p:blipFill>
                      <a:blip r:embed="rId118">
                        <a:extLst>
                          <a:ext uri="{28A0092B-C50C-407E-A947-70E740481C1C}">
                            <a14:useLocalDpi xmlns:a14="http://schemas.microsoft.com/office/drawing/2010/main" val="0"/>
                          </a:ext>
                        </a:extLst>
                      </a:blip>
                      <a:srcRect/>
                      <a:stretch>
                        <a:fillRect/>
                      </a:stretch>
                    </p:blipFill>
                    <p:spPr bwMode="auto">
                      <a:xfrm>
                        <a:off x="8231188" y="2708275"/>
                        <a:ext cx="255587" cy="35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484" name="Object 148"/>
          <p:cNvGraphicFramePr>
            <a:graphicFrameLocks noChangeAspect="1"/>
          </p:cNvGraphicFramePr>
          <p:nvPr/>
        </p:nvGraphicFramePr>
        <p:xfrm>
          <a:off x="7362825" y="3114675"/>
          <a:ext cx="255588" cy="357188"/>
        </p:xfrm>
        <a:graphic>
          <a:graphicData uri="http://schemas.openxmlformats.org/presentationml/2006/ole">
            <mc:AlternateContent xmlns:mc="http://schemas.openxmlformats.org/markup-compatibility/2006">
              <mc:Choice xmlns:v="urn:schemas-microsoft-com:vml" Requires="v">
                <p:oleObj spid="_x0000_s105479" name="公式" r:id="rId119" imgW="126720" imgH="177480" progId="Equation.3">
                  <p:embed/>
                </p:oleObj>
              </mc:Choice>
              <mc:Fallback>
                <p:oleObj name="公式" r:id="rId119" imgW="126720" imgH="177480" progId="Equation.3">
                  <p:embed/>
                  <p:pic>
                    <p:nvPicPr>
                      <p:cNvPr id="0" name=""/>
                      <p:cNvPicPr>
                        <a:picLocks noChangeAspect="1" noChangeArrowheads="1"/>
                      </p:cNvPicPr>
                      <p:nvPr/>
                    </p:nvPicPr>
                    <p:blipFill>
                      <a:blip r:embed="rId120">
                        <a:extLst>
                          <a:ext uri="{28A0092B-C50C-407E-A947-70E740481C1C}">
                            <a14:useLocalDpi xmlns:a14="http://schemas.microsoft.com/office/drawing/2010/main" val="0"/>
                          </a:ext>
                        </a:extLst>
                      </a:blip>
                      <a:srcRect/>
                      <a:stretch>
                        <a:fillRect/>
                      </a:stretch>
                    </p:blipFill>
                    <p:spPr bwMode="auto">
                      <a:xfrm>
                        <a:off x="7362825" y="3114675"/>
                        <a:ext cx="255588" cy="35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485" name="Object 149"/>
          <p:cNvGraphicFramePr>
            <a:graphicFrameLocks noChangeAspect="1"/>
          </p:cNvGraphicFramePr>
          <p:nvPr/>
        </p:nvGraphicFramePr>
        <p:xfrm>
          <a:off x="7781925" y="3521075"/>
          <a:ext cx="255588" cy="357188"/>
        </p:xfrm>
        <a:graphic>
          <a:graphicData uri="http://schemas.openxmlformats.org/presentationml/2006/ole">
            <mc:AlternateContent xmlns:mc="http://schemas.openxmlformats.org/markup-compatibility/2006">
              <mc:Choice xmlns:v="urn:schemas-microsoft-com:vml" Requires="v">
                <p:oleObj spid="_x0000_s105480" name="公式" r:id="rId121" imgW="126720" imgH="177480" progId="Equation.3">
                  <p:embed/>
                </p:oleObj>
              </mc:Choice>
              <mc:Fallback>
                <p:oleObj name="公式" r:id="rId121" imgW="126720" imgH="177480" progId="Equation.3">
                  <p:embed/>
                  <p:pic>
                    <p:nvPicPr>
                      <p:cNvPr id="0" name=""/>
                      <p:cNvPicPr>
                        <a:picLocks noChangeAspect="1" noChangeArrowheads="1"/>
                      </p:cNvPicPr>
                      <p:nvPr/>
                    </p:nvPicPr>
                    <p:blipFill>
                      <a:blip r:embed="rId122">
                        <a:extLst>
                          <a:ext uri="{28A0092B-C50C-407E-A947-70E740481C1C}">
                            <a14:useLocalDpi xmlns:a14="http://schemas.microsoft.com/office/drawing/2010/main" val="0"/>
                          </a:ext>
                        </a:extLst>
                      </a:blip>
                      <a:srcRect/>
                      <a:stretch>
                        <a:fillRect/>
                      </a:stretch>
                    </p:blipFill>
                    <p:spPr bwMode="auto">
                      <a:xfrm>
                        <a:off x="7781925" y="3521075"/>
                        <a:ext cx="255588" cy="35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486" name="Object 150"/>
          <p:cNvGraphicFramePr>
            <a:graphicFrameLocks noChangeAspect="1"/>
          </p:cNvGraphicFramePr>
          <p:nvPr/>
        </p:nvGraphicFramePr>
        <p:xfrm>
          <a:off x="8216900" y="3519488"/>
          <a:ext cx="255588" cy="357187"/>
        </p:xfrm>
        <a:graphic>
          <a:graphicData uri="http://schemas.openxmlformats.org/presentationml/2006/ole">
            <mc:AlternateContent xmlns:mc="http://schemas.openxmlformats.org/markup-compatibility/2006">
              <mc:Choice xmlns:v="urn:schemas-microsoft-com:vml" Requires="v">
                <p:oleObj spid="_x0000_s105481" name="公式" r:id="rId123" imgW="126720" imgH="177480" progId="Equation.3">
                  <p:embed/>
                </p:oleObj>
              </mc:Choice>
              <mc:Fallback>
                <p:oleObj name="公式" r:id="rId123" imgW="126720" imgH="177480" progId="Equation.3">
                  <p:embed/>
                  <p:pic>
                    <p:nvPicPr>
                      <p:cNvPr id="0" name=""/>
                      <p:cNvPicPr>
                        <a:picLocks noChangeAspect="1" noChangeArrowheads="1"/>
                      </p:cNvPicPr>
                      <p:nvPr/>
                    </p:nvPicPr>
                    <p:blipFill>
                      <a:blip r:embed="rId124">
                        <a:extLst>
                          <a:ext uri="{28A0092B-C50C-407E-A947-70E740481C1C}">
                            <a14:useLocalDpi xmlns:a14="http://schemas.microsoft.com/office/drawing/2010/main" val="0"/>
                          </a:ext>
                        </a:extLst>
                      </a:blip>
                      <a:srcRect/>
                      <a:stretch>
                        <a:fillRect/>
                      </a:stretch>
                    </p:blipFill>
                    <p:spPr bwMode="auto">
                      <a:xfrm>
                        <a:off x="8216900" y="3519488"/>
                        <a:ext cx="255588" cy="357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487" name="Object 151"/>
          <p:cNvGraphicFramePr>
            <a:graphicFrameLocks noChangeAspect="1"/>
          </p:cNvGraphicFramePr>
          <p:nvPr/>
        </p:nvGraphicFramePr>
        <p:xfrm>
          <a:off x="7781925" y="3878263"/>
          <a:ext cx="255588" cy="357187"/>
        </p:xfrm>
        <a:graphic>
          <a:graphicData uri="http://schemas.openxmlformats.org/presentationml/2006/ole">
            <mc:AlternateContent xmlns:mc="http://schemas.openxmlformats.org/markup-compatibility/2006">
              <mc:Choice xmlns:v="urn:schemas-microsoft-com:vml" Requires="v">
                <p:oleObj spid="_x0000_s105482" name="公式" r:id="rId125" imgW="126720" imgH="177480" progId="Equation.3">
                  <p:embed/>
                </p:oleObj>
              </mc:Choice>
              <mc:Fallback>
                <p:oleObj name="公式" r:id="rId125" imgW="126720" imgH="177480" progId="Equation.3">
                  <p:embed/>
                  <p:pic>
                    <p:nvPicPr>
                      <p:cNvPr id="0" name=""/>
                      <p:cNvPicPr>
                        <a:picLocks noChangeAspect="1" noChangeArrowheads="1"/>
                      </p:cNvPicPr>
                      <p:nvPr/>
                    </p:nvPicPr>
                    <p:blipFill>
                      <a:blip r:embed="rId126">
                        <a:extLst>
                          <a:ext uri="{28A0092B-C50C-407E-A947-70E740481C1C}">
                            <a14:useLocalDpi xmlns:a14="http://schemas.microsoft.com/office/drawing/2010/main" val="0"/>
                          </a:ext>
                        </a:extLst>
                      </a:blip>
                      <a:srcRect/>
                      <a:stretch>
                        <a:fillRect/>
                      </a:stretch>
                    </p:blipFill>
                    <p:spPr bwMode="auto">
                      <a:xfrm>
                        <a:off x="7781925" y="3878263"/>
                        <a:ext cx="255588" cy="357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488" name="Object 152"/>
          <p:cNvGraphicFramePr>
            <a:graphicFrameLocks noChangeAspect="1"/>
          </p:cNvGraphicFramePr>
          <p:nvPr/>
        </p:nvGraphicFramePr>
        <p:xfrm>
          <a:off x="8216900" y="4284663"/>
          <a:ext cx="255588" cy="357187"/>
        </p:xfrm>
        <a:graphic>
          <a:graphicData uri="http://schemas.openxmlformats.org/presentationml/2006/ole">
            <mc:AlternateContent xmlns:mc="http://schemas.openxmlformats.org/markup-compatibility/2006">
              <mc:Choice xmlns:v="urn:schemas-microsoft-com:vml" Requires="v">
                <p:oleObj spid="_x0000_s105483" name="公式" r:id="rId127" imgW="126720" imgH="177480" progId="Equation.3">
                  <p:embed/>
                </p:oleObj>
              </mc:Choice>
              <mc:Fallback>
                <p:oleObj name="公式" r:id="rId127" imgW="126720" imgH="177480" progId="Equation.3">
                  <p:embed/>
                  <p:pic>
                    <p:nvPicPr>
                      <p:cNvPr id="0" name=""/>
                      <p:cNvPicPr>
                        <a:picLocks noChangeAspect="1" noChangeArrowheads="1"/>
                      </p:cNvPicPr>
                      <p:nvPr/>
                    </p:nvPicPr>
                    <p:blipFill>
                      <a:blip r:embed="rId128">
                        <a:extLst>
                          <a:ext uri="{28A0092B-C50C-407E-A947-70E740481C1C}">
                            <a14:useLocalDpi xmlns:a14="http://schemas.microsoft.com/office/drawing/2010/main" val="0"/>
                          </a:ext>
                        </a:extLst>
                      </a:blip>
                      <a:srcRect/>
                      <a:stretch>
                        <a:fillRect/>
                      </a:stretch>
                    </p:blipFill>
                    <p:spPr bwMode="auto">
                      <a:xfrm>
                        <a:off x="8216900" y="4284663"/>
                        <a:ext cx="255588" cy="357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489" name="Object 153"/>
          <p:cNvGraphicFramePr>
            <a:graphicFrameLocks noChangeAspect="1"/>
          </p:cNvGraphicFramePr>
          <p:nvPr/>
        </p:nvGraphicFramePr>
        <p:xfrm>
          <a:off x="7377113" y="4692650"/>
          <a:ext cx="255587" cy="357188"/>
        </p:xfrm>
        <a:graphic>
          <a:graphicData uri="http://schemas.openxmlformats.org/presentationml/2006/ole">
            <mc:AlternateContent xmlns:mc="http://schemas.openxmlformats.org/markup-compatibility/2006">
              <mc:Choice xmlns:v="urn:schemas-microsoft-com:vml" Requires="v">
                <p:oleObj spid="_x0000_s105484" name="公式" r:id="rId129" imgW="126720" imgH="177480" progId="Equation.3">
                  <p:embed/>
                </p:oleObj>
              </mc:Choice>
              <mc:Fallback>
                <p:oleObj name="公式" r:id="rId129" imgW="126720" imgH="177480" progId="Equation.3">
                  <p:embed/>
                  <p:pic>
                    <p:nvPicPr>
                      <p:cNvPr id="0" name=""/>
                      <p:cNvPicPr>
                        <a:picLocks noChangeAspect="1" noChangeArrowheads="1"/>
                      </p:cNvPicPr>
                      <p:nvPr/>
                    </p:nvPicPr>
                    <p:blipFill>
                      <a:blip r:embed="rId130">
                        <a:extLst>
                          <a:ext uri="{28A0092B-C50C-407E-A947-70E740481C1C}">
                            <a14:useLocalDpi xmlns:a14="http://schemas.microsoft.com/office/drawing/2010/main" val="0"/>
                          </a:ext>
                        </a:extLst>
                      </a:blip>
                      <a:srcRect/>
                      <a:stretch>
                        <a:fillRect/>
                      </a:stretch>
                    </p:blipFill>
                    <p:spPr bwMode="auto">
                      <a:xfrm>
                        <a:off x="7377113" y="4692650"/>
                        <a:ext cx="255587" cy="35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490" name="Object 154"/>
          <p:cNvGraphicFramePr>
            <a:graphicFrameLocks noChangeAspect="1"/>
          </p:cNvGraphicFramePr>
          <p:nvPr/>
        </p:nvGraphicFramePr>
        <p:xfrm>
          <a:off x="7767638" y="4692650"/>
          <a:ext cx="255587" cy="357188"/>
        </p:xfrm>
        <a:graphic>
          <a:graphicData uri="http://schemas.openxmlformats.org/presentationml/2006/ole">
            <mc:AlternateContent xmlns:mc="http://schemas.openxmlformats.org/markup-compatibility/2006">
              <mc:Choice xmlns:v="urn:schemas-microsoft-com:vml" Requires="v">
                <p:oleObj spid="_x0000_s105485" name="公式" r:id="rId131" imgW="126720" imgH="177480" progId="Equation.3">
                  <p:embed/>
                </p:oleObj>
              </mc:Choice>
              <mc:Fallback>
                <p:oleObj name="公式" r:id="rId131" imgW="126720" imgH="177480" progId="Equation.3">
                  <p:embed/>
                  <p:pic>
                    <p:nvPicPr>
                      <p:cNvPr id="0" name=""/>
                      <p:cNvPicPr>
                        <a:picLocks noChangeAspect="1" noChangeArrowheads="1"/>
                      </p:cNvPicPr>
                      <p:nvPr/>
                    </p:nvPicPr>
                    <p:blipFill>
                      <a:blip r:embed="rId132">
                        <a:extLst>
                          <a:ext uri="{28A0092B-C50C-407E-A947-70E740481C1C}">
                            <a14:useLocalDpi xmlns:a14="http://schemas.microsoft.com/office/drawing/2010/main" val="0"/>
                          </a:ext>
                        </a:extLst>
                      </a:blip>
                      <a:srcRect/>
                      <a:stretch>
                        <a:fillRect/>
                      </a:stretch>
                    </p:blipFill>
                    <p:spPr bwMode="auto">
                      <a:xfrm>
                        <a:off x="7767638" y="4692650"/>
                        <a:ext cx="255587" cy="35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491" name="Object 155"/>
          <p:cNvGraphicFramePr>
            <a:graphicFrameLocks noChangeAspect="1"/>
          </p:cNvGraphicFramePr>
          <p:nvPr/>
        </p:nvGraphicFramePr>
        <p:xfrm>
          <a:off x="8216900" y="4689475"/>
          <a:ext cx="255588" cy="357188"/>
        </p:xfrm>
        <a:graphic>
          <a:graphicData uri="http://schemas.openxmlformats.org/presentationml/2006/ole">
            <mc:AlternateContent xmlns:mc="http://schemas.openxmlformats.org/markup-compatibility/2006">
              <mc:Choice xmlns:v="urn:schemas-microsoft-com:vml" Requires="v">
                <p:oleObj spid="_x0000_s105486" name="公式" r:id="rId133" imgW="126720" imgH="177480" progId="Equation.3">
                  <p:embed/>
                </p:oleObj>
              </mc:Choice>
              <mc:Fallback>
                <p:oleObj name="公式" r:id="rId133" imgW="126720" imgH="177480" progId="Equation.3">
                  <p:embed/>
                  <p:pic>
                    <p:nvPicPr>
                      <p:cNvPr id="0" name=""/>
                      <p:cNvPicPr>
                        <a:picLocks noChangeAspect="1" noChangeArrowheads="1"/>
                      </p:cNvPicPr>
                      <p:nvPr/>
                    </p:nvPicPr>
                    <p:blipFill>
                      <a:blip r:embed="rId134">
                        <a:extLst>
                          <a:ext uri="{28A0092B-C50C-407E-A947-70E740481C1C}">
                            <a14:useLocalDpi xmlns:a14="http://schemas.microsoft.com/office/drawing/2010/main" val="0"/>
                          </a:ext>
                        </a:extLst>
                      </a:blip>
                      <a:srcRect/>
                      <a:stretch>
                        <a:fillRect/>
                      </a:stretch>
                    </p:blipFill>
                    <p:spPr bwMode="auto">
                      <a:xfrm>
                        <a:off x="8216900" y="4689475"/>
                        <a:ext cx="255588" cy="35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492" name="Object 156"/>
          <p:cNvGraphicFramePr>
            <a:graphicFrameLocks noChangeAspect="1"/>
          </p:cNvGraphicFramePr>
          <p:nvPr/>
        </p:nvGraphicFramePr>
        <p:xfrm>
          <a:off x="7377113" y="5094288"/>
          <a:ext cx="255587" cy="357187"/>
        </p:xfrm>
        <a:graphic>
          <a:graphicData uri="http://schemas.openxmlformats.org/presentationml/2006/ole">
            <mc:AlternateContent xmlns:mc="http://schemas.openxmlformats.org/markup-compatibility/2006">
              <mc:Choice xmlns:v="urn:schemas-microsoft-com:vml" Requires="v">
                <p:oleObj spid="_x0000_s105487" name="公式" r:id="rId135" imgW="126720" imgH="177480" progId="Equation.3">
                  <p:embed/>
                </p:oleObj>
              </mc:Choice>
              <mc:Fallback>
                <p:oleObj name="公式" r:id="rId135" imgW="126720" imgH="177480" progId="Equation.3">
                  <p:embed/>
                  <p:pic>
                    <p:nvPicPr>
                      <p:cNvPr id="0" name=""/>
                      <p:cNvPicPr>
                        <a:picLocks noChangeAspect="1" noChangeArrowheads="1"/>
                      </p:cNvPicPr>
                      <p:nvPr/>
                    </p:nvPicPr>
                    <p:blipFill>
                      <a:blip r:embed="rId136">
                        <a:extLst>
                          <a:ext uri="{28A0092B-C50C-407E-A947-70E740481C1C}">
                            <a14:useLocalDpi xmlns:a14="http://schemas.microsoft.com/office/drawing/2010/main" val="0"/>
                          </a:ext>
                        </a:extLst>
                      </a:blip>
                      <a:srcRect/>
                      <a:stretch>
                        <a:fillRect/>
                      </a:stretch>
                    </p:blipFill>
                    <p:spPr bwMode="auto">
                      <a:xfrm>
                        <a:off x="7377113" y="5094288"/>
                        <a:ext cx="255587" cy="357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493" name="Object 157"/>
          <p:cNvGraphicFramePr>
            <a:graphicFrameLocks noChangeAspect="1"/>
          </p:cNvGraphicFramePr>
          <p:nvPr/>
        </p:nvGraphicFramePr>
        <p:xfrm>
          <a:off x="7781925" y="5097463"/>
          <a:ext cx="255588" cy="357187"/>
        </p:xfrm>
        <a:graphic>
          <a:graphicData uri="http://schemas.openxmlformats.org/presentationml/2006/ole">
            <mc:AlternateContent xmlns:mc="http://schemas.openxmlformats.org/markup-compatibility/2006">
              <mc:Choice xmlns:v="urn:schemas-microsoft-com:vml" Requires="v">
                <p:oleObj spid="_x0000_s105488" name="公式" r:id="rId137" imgW="126720" imgH="177480" progId="Equation.3">
                  <p:embed/>
                </p:oleObj>
              </mc:Choice>
              <mc:Fallback>
                <p:oleObj name="公式" r:id="rId137" imgW="126720" imgH="177480" progId="Equation.3">
                  <p:embed/>
                  <p:pic>
                    <p:nvPicPr>
                      <p:cNvPr id="0" name=""/>
                      <p:cNvPicPr>
                        <a:picLocks noChangeAspect="1" noChangeArrowheads="1"/>
                      </p:cNvPicPr>
                      <p:nvPr/>
                    </p:nvPicPr>
                    <p:blipFill>
                      <a:blip r:embed="rId138">
                        <a:extLst>
                          <a:ext uri="{28A0092B-C50C-407E-A947-70E740481C1C}">
                            <a14:useLocalDpi xmlns:a14="http://schemas.microsoft.com/office/drawing/2010/main" val="0"/>
                          </a:ext>
                        </a:extLst>
                      </a:blip>
                      <a:srcRect/>
                      <a:stretch>
                        <a:fillRect/>
                      </a:stretch>
                    </p:blipFill>
                    <p:spPr bwMode="auto">
                      <a:xfrm>
                        <a:off x="7781925" y="5097463"/>
                        <a:ext cx="255588" cy="357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494" name="Object 158"/>
          <p:cNvGraphicFramePr>
            <a:graphicFrameLocks noChangeAspect="1"/>
          </p:cNvGraphicFramePr>
          <p:nvPr/>
        </p:nvGraphicFramePr>
        <p:xfrm>
          <a:off x="8231188" y="5097463"/>
          <a:ext cx="255587" cy="357187"/>
        </p:xfrm>
        <a:graphic>
          <a:graphicData uri="http://schemas.openxmlformats.org/presentationml/2006/ole">
            <mc:AlternateContent xmlns:mc="http://schemas.openxmlformats.org/markup-compatibility/2006">
              <mc:Choice xmlns:v="urn:schemas-microsoft-com:vml" Requires="v">
                <p:oleObj spid="_x0000_s105489" name="公式" r:id="rId139" imgW="126720" imgH="177480" progId="Equation.3">
                  <p:embed/>
                </p:oleObj>
              </mc:Choice>
              <mc:Fallback>
                <p:oleObj name="公式" r:id="rId139" imgW="126720" imgH="177480" progId="Equation.3">
                  <p:embed/>
                  <p:pic>
                    <p:nvPicPr>
                      <p:cNvPr id="0" name=""/>
                      <p:cNvPicPr>
                        <a:picLocks noChangeAspect="1" noChangeArrowheads="1"/>
                      </p:cNvPicPr>
                      <p:nvPr/>
                    </p:nvPicPr>
                    <p:blipFill>
                      <a:blip r:embed="rId140">
                        <a:extLst>
                          <a:ext uri="{28A0092B-C50C-407E-A947-70E740481C1C}">
                            <a14:useLocalDpi xmlns:a14="http://schemas.microsoft.com/office/drawing/2010/main" val="0"/>
                          </a:ext>
                        </a:extLst>
                      </a:blip>
                      <a:srcRect/>
                      <a:stretch>
                        <a:fillRect/>
                      </a:stretch>
                    </p:blipFill>
                    <p:spPr bwMode="auto">
                      <a:xfrm>
                        <a:off x="8231188" y="5097463"/>
                        <a:ext cx="255587" cy="357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498" name="Text Box 162"/>
          <p:cNvSpPr txBox="1">
            <a:spLocks noChangeArrowheads="1"/>
          </p:cNvSpPr>
          <p:nvPr/>
        </p:nvSpPr>
        <p:spPr bwMode="auto">
          <a:xfrm>
            <a:off x="6948488" y="5586413"/>
            <a:ext cx="175101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chemeClr val="tx2"/>
                </a:solidFill>
                <a:ea typeface="楷体_GB2312" pitchFamily="49" charset="-122"/>
              </a:rPr>
              <a:t>逢七进一。</a:t>
            </a:r>
          </a:p>
        </p:txBody>
      </p:sp>
      <p:grpSp>
        <p:nvGrpSpPr>
          <p:cNvPr id="14499" name="Group 163"/>
          <p:cNvGrpSpPr>
            <a:grpSpLocks/>
          </p:cNvGrpSpPr>
          <p:nvPr/>
        </p:nvGrpSpPr>
        <p:grpSpPr bwMode="auto">
          <a:xfrm>
            <a:off x="3360738" y="273050"/>
            <a:ext cx="5357812" cy="1547813"/>
            <a:chOff x="473" y="420"/>
            <a:chExt cx="3375" cy="975"/>
          </a:xfrm>
        </p:grpSpPr>
        <p:sp>
          <p:nvSpPr>
            <p:cNvPr id="14500" name="Rectangle 164"/>
            <p:cNvSpPr>
              <a:spLocks noChangeArrowheads="1"/>
            </p:cNvSpPr>
            <p:nvPr/>
          </p:nvSpPr>
          <p:spPr bwMode="auto">
            <a:xfrm>
              <a:off x="962" y="593"/>
              <a:ext cx="274" cy="535"/>
            </a:xfrm>
            <a:prstGeom prst="rect">
              <a:avLst/>
            </a:prstGeom>
            <a:gradFill rotWithShape="1">
              <a:gsLst>
                <a:gs pos="0">
                  <a:srgbClr val="FFEFD1"/>
                </a:gs>
                <a:gs pos="64999">
                  <a:srgbClr val="F0EBD5"/>
                </a:gs>
                <a:gs pos="100000">
                  <a:srgbClr val="D1C39F"/>
                </a:gs>
              </a:gsLst>
              <a:path path="shape">
                <a:fillToRect l="50000" t="50000" r="50000" b="50000"/>
              </a:path>
            </a:gradFill>
            <a:ln w="254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01" name="Line 165"/>
            <p:cNvSpPr>
              <a:spLocks noChangeShapeType="1"/>
            </p:cNvSpPr>
            <p:nvPr/>
          </p:nvSpPr>
          <p:spPr bwMode="auto">
            <a:xfrm>
              <a:off x="962" y="821"/>
              <a:ext cx="60" cy="4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02" name="Line 166"/>
            <p:cNvSpPr>
              <a:spLocks noChangeShapeType="1"/>
            </p:cNvSpPr>
            <p:nvPr/>
          </p:nvSpPr>
          <p:spPr bwMode="auto">
            <a:xfrm flipV="1">
              <a:off x="962" y="866"/>
              <a:ext cx="60" cy="3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03" name="Line 167"/>
            <p:cNvSpPr>
              <a:spLocks noChangeShapeType="1"/>
            </p:cNvSpPr>
            <p:nvPr/>
          </p:nvSpPr>
          <p:spPr bwMode="auto">
            <a:xfrm>
              <a:off x="872" y="1044"/>
              <a:ext cx="90" cy="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04" name="Line 168"/>
            <p:cNvSpPr>
              <a:spLocks noChangeShapeType="1"/>
            </p:cNvSpPr>
            <p:nvPr/>
          </p:nvSpPr>
          <p:spPr bwMode="auto">
            <a:xfrm>
              <a:off x="872" y="688"/>
              <a:ext cx="90" cy="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05" name="Line 169"/>
            <p:cNvSpPr>
              <a:spLocks noChangeShapeType="1"/>
            </p:cNvSpPr>
            <p:nvPr/>
          </p:nvSpPr>
          <p:spPr bwMode="auto">
            <a:xfrm>
              <a:off x="1236" y="688"/>
              <a:ext cx="90" cy="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4506" name="Group 170"/>
            <p:cNvGrpSpPr>
              <a:grpSpLocks/>
            </p:cNvGrpSpPr>
            <p:nvPr/>
          </p:nvGrpSpPr>
          <p:grpSpPr bwMode="auto">
            <a:xfrm>
              <a:off x="872" y="840"/>
              <a:ext cx="91" cy="56"/>
              <a:chOff x="872" y="840"/>
              <a:chExt cx="91" cy="56"/>
            </a:xfrm>
          </p:grpSpPr>
          <p:sp>
            <p:nvSpPr>
              <p:cNvPr id="14507" name="Oval 171"/>
              <p:cNvSpPr>
                <a:spLocks noChangeArrowheads="1"/>
              </p:cNvSpPr>
              <p:nvPr/>
            </p:nvSpPr>
            <p:spPr bwMode="auto">
              <a:xfrm>
                <a:off x="907" y="840"/>
                <a:ext cx="56" cy="56"/>
              </a:xfrm>
              <a:prstGeom prst="ellipse">
                <a:avLst/>
              </a:prstGeom>
              <a:noFill/>
              <a:ln w="25400" algn="ctr">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08" name="Line 172"/>
              <p:cNvSpPr>
                <a:spLocks noChangeShapeType="1"/>
              </p:cNvSpPr>
              <p:nvPr/>
            </p:nvSpPr>
            <p:spPr bwMode="auto">
              <a:xfrm flipH="1">
                <a:off x="872" y="868"/>
                <a:ext cx="3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509" name="Group 173"/>
            <p:cNvGrpSpPr>
              <a:grpSpLocks/>
            </p:cNvGrpSpPr>
            <p:nvPr/>
          </p:nvGrpSpPr>
          <p:grpSpPr bwMode="auto">
            <a:xfrm rot="-10800000">
              <a:off x="1235" y="1022"/>
              <a:ext cx="91" cy="56"/>
              <a:chOff x="872" y="840"/>
              <a:chExt cx="91" cy="56"/>
            </a:xfrm>
          </p:grpSpPr>
          <p:sp>
            <p:nvSpPr>
              <p:cNvPr id="14510" name="Oval 174"/>
              <p:cNvSpPr>
                <a:spLocks noChangeArrowheads="1"/>
              </p:cNvSpPr>
              <p:nvPr/>
            </p:nvSpPr>
            <p:spPr bwMode="auto">
              <a:xfrm>
                <a:off x="907" y="840"/>
                <a:ext cx="56" cy="56"/>
              </a:xfrm>
              <a:prstGeom prst="ellipse">
                <a:avLst/>
              </a:prstGeom>
              <a:noFill/>
              <a:ln w="25400" algn="ctr">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11" name="Line 175"/>
              <p:cNvSpPr>
                <a:spLocks noChangeShapeType="1"/>
              </p:cNvSpPr>
              <p:nvPr/>
            </p:nvSpPr>
            <p:spPr bwMode="auto">
              <a:xfrm flipH="1">
                <a:off x="872" y="868"/>
                <a:ext cx="3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14512" name="Object 176"/>
            <p:cNvGraphicFramePr>
              <a:graphicFrameLocks noChangeAspect="1"/>
            </p:cNvGraphicFramePr>
            <p:nvPr/>
          </p:nvGraphicFramePr>
          <p:xfrm>
            <a:off x="1119" y="619"/>
            <a:ext cx="107" cy="142"/>
          </p:xfrm>
          <a:graphic>
            <a:graphicData uri="http://schemas.openxmlformats.org/presentationml/2006/ole">
              <mc:AlternateContent xmlns:mc="http://schemas.openxmlformats.org/markup-compatibility/2006">
                <mc:Choice xmlns:v="urn:schemas-microsoft-com:vml" Requires="v">
                  <p:oleObj spid="_x0000_s105490" name="Equation" r:id="rId141" imgW="152280" imgH="203040" progId="Equation.DSMT4">
                    <p:embed/>
                  </p:oleObj>
                </mc:Choice>
                <mc:Fallback>
                  <p:oleObj name="Equation" r:id="rId141" imgW="152280" imgH="203040" progId="Equation.DSMT4">
                    <p:embed/>
                    <p:pic>
                      <p:nvPicPr>
                        <p:cNvPr id="0" name=""/>
                        <p:cNvPicPr>
                          <a:picLocks noChangeAspect="1" noChangeArrowheads="1"/>
                        </p:cNvPicPr>
                        <p:nvPr/>
                      </p:nvPicPr>
                      <p:blipFill>
                        <a:blip r:embed="rId142">
                          <a:extLst>
                            <a:ext uri="{28A0092B-C50C-407E-A947-70E740481C1C}">
                              <a14:useLocalDpi xmlns:a14="http://schemas.microsoft.com/office/drawing/2010/main" val="0"/>
                            </a:ext>
                          </a:extLst>
                        </a:blip>
                        <a:srcRect/>
                        <a:stretch>
                          <a:fillRect/>
                        </a:stretch>
                      </p:blipFill>
                      <p:spPr bwMode="auto">
                        <a:xfrm>
                          <a:off x="1119" y="619"/>
                          <a:ext cx="107" cy="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513" name="Object 177"/>
            <p:cNvGraphicFramePr>
              <a:graphicFrameLocks noChangeAspect="1"/>
            </p:cNvGraphicFramePr>
            <p:nvPr/>
          </p:nvGraphicFramePr>
          <p:xfrm>
            <a:off x="1122" y="956"/>
            <a:ext cx="107" cy="169"/>
          </p:xfrm>
          <a:graphic>
            <a:graphicData uri="http://schemas.openxmlformats.org/presentationml/2006/ole">
              <mc:AlternateContent xmlns:mc="http://schemas.openxmlformats.org/markup-compatibility/2006">
                <mc:Choice xmlns:v="urn:schemas-microsoft-com:vml" Requires="v">
                  <p:oleObj spid="_x0000_s105491" name="Equation" r:id="rId143" imgW="152280" imgH="241200" progId="Equation.DSMT4">
                    <p:embed/>
                  </p:oleObj>
                </mc:Choice>
                <mc:Fallback>
                  <p:oleObj name="Equation" r:id="rId143" imgW="152280" imgH="241200" progId="Equation.DSMT4">
                    <p:embed/>
                    <p:pic>
                      <p:nvPicPr>
                        <p:cNvPr id="0" name=""/>
                        <p:cNvPicPr>
                          <a:picLocks noChangeAspect="1" noChangeArrowheads="1"/>
                        </p:cNvPicPr>
                        <p:nvPr/>
                      </p:nvPicPr>
                      <p:blipFill>
                        <a:blip r:embed="rId144">
                          <a:extLst>
                            <a:ext uri="{28A0092B-C50C-407E-A947-70E740481C1C}">
                              <a14:useLocalDpi xmlns:a14="http://schemas.microsoft.com/office/drawing/2010/main" val="0"/>
                            </a:ext>
                          </a:extLst>
                        </a:blip>
                        <a:srcRect/>
                        <a:stretch>
                          <a:fillRect/>
                        </a:stretch>
                      </p:blipFill>
                      <p:spPr bwMode="auto">
                        <a:xfrm>
                          <a:off x="1122" y="956"/>
                          <a:ext cx="107" cy="1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514" name="Object 178"/>
            <p:cNvGraphicFramePr>
              <a:graphicFrameLocks noChangeAspect="1"/>
            </p:cNvGraphicFramePr>
            <p:nvPr/>
          </p:nvGraphicFramePr>
          <p:xfrm>
            <a:off x="969" y="625"/>
            <a:ext cx="98" cy="124"/>
          </p:xfrm>
          <a:graphic>
            <a:graphicData uri="http://schemas.openxmlformats.org/presentationml/2006/ole">
              <mc:AlternateContent xmlns:mc="http://schemas.openxmlformats.org/markup-compatibility/2006">
                <mc:Choice xmlns:v="urn:schemas-microsoft-com:vml" Requires="v">
                  <p:oleObj spid="_x0000_s105492" name="Equation" r:id="rId145" imgW="139680" imgH="177480" progId="Equation.DSMT4">
                    <p:embed/>
                  </p:oleObj>
                </mc:Choice>
                <mc:Fallback>
                  <p:oleObj name="Equation" r:id="rId145" imgW="139680" imgH="177480" progId="Equation.DSMT4">
                    <p:embed/>
                    <p:pic>
                      <p:nvPicPr>
                        <p:cNvPr id="0" name=""/>
                        <p:cNvPicPr>
                          <a:picLocks noChangeAspect="1" noChangeArrowheads="1"/>
                        </p:cNvPicPr>
                        <p:nvPr/>
                      </p:nvPicPr>
                      <p:blipFill>
                        <a:blip r:embed="rId146">
                          <a:extLst>
                            <a:ext uri="{28A0092B-C50C-407E-A947-70E740481C1C}">
                              <a14:useLocalDpi xmlns:a14="http://schemas.microsoft.com/office/drawing/2010/main" val="0"/>
                            </a:ext>
                          </a:extLst>
                        </a:blip>
                        <a:srcRect/>
                        <a:stretch>
                          <a:fillRect/>
                        </a:stretch>
                      </p:blipFill>
                      <p:spPr bwMode="auto">
                        <a:xfrm>
                          <a:off x="969" y="625"/>
                          <a:ext cx="98" cy="1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515" name="Object 179"/>
            <p:cNvGraphicFramePr>
              <a:graphicFrameLocks noChangeAspect="1"/>
            </p:cNvGraphicFramePr>
            <p:nvPr/>
          </p:nvGraphicFramePr>
          <p:xfrm>
            <a:off x="964" y="987"/>
            <a:ext cx="116" cy="115"/>
          </p:xfrm>
          <a:graphic>
            <a:graphicData uri="http://schemas.openxmlformats.org/presentationml/2006/ole">
              <mc:AlternateContent xmlns:mc="http://schemas.openxmlformats.org/markup-compatibility/2006">
                <mc:Choice xmlns:v="urn:schemas-microsoft-com:vml" Requires="v">
                  <p:oleObj spid="_x0000_s105493" name="Equation" r:id="rId147" imgW="164880" imgH="164880" progId="Equation.DSMT4">
                    <p:embed/>
                  </p:oleObj>
                </mc:Choice>
                <mc:Fallback>
                  <p:oleObj name="Equation" r:id="rId147" imgW="164880" imgH="164880" progId="Equation.DSMT4">
                    <p:embed/>
                    <p:pic>
                      <p:nvPicPr>
                        <p:cNvPr id="0" name=""/>
                        <p:cNvPicPr>
                          <a:picLocks noChangeAspect="1" noChangeArrowheads="1"/>
                        </p:cNvPicPr>
                        <p:nvPr/>
                      </p:nvPicPr>
                      <p:blipFill>
                        <a:blip r:embed="rId148">
                          <a:extLst>
                            <a:ext uri="{28A0092B-C50C-407E-A947-70E740481C1C}">
                              <a14:useLocalDpi xmlns:a14="http://schemas.microsoft.com/office/drawing/2010/main" val="0"/>
                            </a:ext>
                          </a:extLst>
                        </a:blip>
                        <a:srcRect/>
                        <a:stretch>
                          <a:fillRect/>
                        </a:stretch>
                      </p:blipFill>
                      <p:spPr bwMode="auto">
                        <a:xfrm>
                          <a:off x="964" y="987"/>
                          <a:ext cx="116" cy="1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516" name="Text Box 180"/>
            <p:cNvSpPr txBox="1">
              <a:spLocks noChangeArrowheads="1"/>
            </p:cNvSpPr>
            <p:nvPr/>
          </p:nvSpPr>
          <p:spPr bwMode="auto">
            <a:xfrm>
              <a:off x="994" y="748"/>
              <a:ext cx="187"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chemeClr val="tx2"/>
                  </a:solidFill>
                  <a:ea typeface="幼圆" pitchFamily="49" charset="-122"/>
                </a:rPr>
                <a:t>1</a:t>
              </a:r>
            </a:p>
          </p:txBody>
        </p:sp>
        <p:sp>
          <p:nvSpPr>
            <p:cNvPr id="14517" name="Rectangle 181"/>
            <p:cNvSpPr>
              <a:spLocks noChangeArrowheads="1"/>
            </p:cNvSpPr>
            <p:nvPr/>
          </p:nvSpPr>
          <p:spPr bwMode="auto">
            <a:xfrm>
              <a:off x="1861" y="594"/>
              <a:ext cx="274" cy="535"/>
            </a:xfrm>
            <a:prstGeom prst="rect">
              <a:avLst/>
            </a:prstGeom>
            <a:gradFill rotWithShape="1">
              <a:gsLst>
                <a:gs pos="0">
                  <a:srgbClr val="FFEFD1"/>
                </a:gs>
                <a:gs pos="64999">
                  <a:srgbClr val="F0EBD5"/>
                </a:gs>
                <a:gs pos="100000">
                  <a:srgbClr val="D1C39F"/>
                </a:gs>
              </a:gsLst>
              <a:path path="shape">
                <a:fillToRect l="50000" t="50000" r="50000" b="50000"/>
              </a:path>
            </a:gradFill>
            <a:ln w="254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18" name="Line 182"/>
            <p:cNvSpPr>
              <a:spLocks noChangeShapeType="1"/>
            </p:cNvSpPr>
            <p:nvPr/>
          </p:nvSpPr>
          <p:spPr bwMode="auto">
            <a:xfrm>
              <a:off x="1861" y="822"/>
              <a:ext cx="60" cy="4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19" name="Line 183"/>
            <p:cNvSpPr>
              <a:spLocks noChangeShapeType="1"/>
            </p:cNvSpPr>
            <p:nvPr/>
          </p:nvSpPr>
          <p:spPr bwMode="auto">
            <a:xfrm flipV="1">
              <a:off x="1861" y="867"/>
              <a:ext cx="60" cy="3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20" name="Line 184"/>
            <p:cNvSpPr>
              <a:spLocks noChangeShapeType="1"/>
            </p:cNvSpPr>
            <p:nvPr/>
          </p:nvSpPr>
          <p:spPr bwMode="auto">
            <a:xfrm>
              <a:off x="1771" y="1045"/>
              <a:ext cx="90" cy="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21" name="Line 185"/>
            <p:cNvSpPr>
              <a:spLocks noChangeShapeType="1"/>
            </p:cNvSpPr>
            <p:nvPr/>
          </p:nvSpPr>
          <p:spPr bwMode="auto">
            <a:xfrm>
              <a:off x="1771" y="689"/>
              <a:ext cx="90" cy="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22" name="Line 186"/>
            <p:cNvSpPr>
              <a:spLocks noChangeShapeType="1"/>
            </p:cNvSpPr>
            <p:nvPr/>
          </p:nvSpPr>
          <p:spPr bwMode="auto">
            <a:xfrm>
              <a:off x="2135" y="709"/>
              <a:ext cx="443" cy="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4523" name="Group 187"/>
            <p:cNvGrpSpPr>
              <a:grpSpLocks/>
            </p:cNvGrpSpPr>
            <p:nvPr/>
          </p:nvGrpSpPr>
          <p:grpSpPr bwMode="auto">
            <a:xfrm>
              <a:off x="1771" y="841"/>
              <a:ext cx="91" cy="56"/>
              <a:chOff x="872" y="840"/>
              <a:chExt cx="91" cy="56"/>
            </a:xfrm>
          </p:grpSpPr>
          <p:sp>
            <p:nvSpPr>
              <p:cNvPr id="14524" name="Oval 188"/>
              <p:cNvSpPr>
                <a:spLocks noChangeArrowheads="1"/>
              </p:cNvSpPr>
              <p:nvPr/>
            </p:nvSpPr>
            <p:spPr bwMode="auto">
              <a:xfrm>
                <a:off x="907" y="840"/>
                <a:ext cx="56" cy="56"/>
              </a:xfrm>
              <a:prstGeom prst="ellipse">
                <a:avLst/>
              </a:prstGeom>
              <a:noFill/>
              <a:ln w="25400" algn="ctr">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25" name="Line 189"/>
              <p:cNvSpPr>
                <a:spLocks noChangeShapeType="1"/>
              </p:cNvSpPr>
              <p:nvPr/>
            </p:nvSpPr>
            <p:spPr bwMode="auto">
              <a:xfrm flipH="1">
                <a:off x="872" y="868"/>
                <a:ext cx="3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526" name="Group 190"/>
            <p:cNvGrpSpPr>
              <a:grpSpLocks/>
            </p:cNvGrpSpPr>
            <p:nvPr/>
          </p:nvGrpSpPr>
          <p:grpSpPr bwMode="auto">
            <a:xfrm rot="-10800000">
              <a:off x="2134" y="1023"/>
              <a:ext cx="91" cy="56"/>
              <a:chOff x="872" y="840"/>
              <a:chExt cx="91" cy="56"/>
            </a:xfrm>
          </p:grpSpPr>
          <p:sp>
            <p:nvSpPr>
              <p:cNvPr id="14527" name="Oval 191"/>
              <p:cNvSpPr>
                <a:spLocks noChangeArrowheads="1"/>
              </p:cNvSpPr>
              <p:nvPr/>
            </p:nvSpPr>
            <p:spPr bwMode="auto">
              <a:xfrm>
                <a:off x="907" y="840"/>
                <a:ext cx="56" cy="56"/>
              </a:xfrm>
              <a:prstGeom prst="ellipse">
                <a:avLst/>
              </a:prstGeom>
              <a:noFill/>
              <a:ln w="25400" algn="ctr">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28" name="Line 192"/>
              <p:cNvSpPr>
                <a:spLocks noChangeShapeType="1"/>
              </p:cNvSpPr>
              <p:nvPr/>
            </p:nvSpPr>
            <p:spPr bwMode="auto">
              <a:xfrm flipH="1">
                <a:off x="872" y="868"/>
                <a:ext cx="3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14529" name="Object 193"/>
            <p:cNvGraphicFramePr>
              <a:graphicFrameLocks noChangeAspect="1"/>
            </p:cNvGraphicFramePr>
            <p:nvPr/>
          </p:nvGraphicFramePr>
          <p:xfrm>
            <a:off x="2018" y="620"/>
            <a:ext cx="107" cy="142"/>
          </p:xfrm>
          <a:graphic>
            <a:graphicData uri="http://schemas.openxmlformats.org/presentationml/2006/ole">
              <mc:AlternateContent xmlns:mc="http://schemas.openxmlformats.org/markup-compatibility/2006">
                <mc:Choice xmlns:v="urn:schemas-microsoft-com:vml" Requires="v">
                  <p:oleObj spid="_x0000_s105494" name="Equation" r:id="rId149" imgW="152280" imgH="203040" progId="Equation.DSMT4">
                    <p:embed/>
                  </p:oleObj>
                </mc:Choice>
                <mc:Fallback>
                  <p:oleObj name="Equation" r:id="rId149" imgW="152280" imgH="203040" progId="Equation.DSMT4">
                    <p:embed/>
                    <p:pic>
                      <p:nvPicPr>
                        <p:cNvPr id="0" name=""/>
                        <p:cNvPicPr>
                          <a:picLocks noChangeAspect="1" noChangeArrowheads="1"/>
                        </p:cNvPicPr>
                        <p:nvPr/>
                      </p:nvPicPr>
                      <p:blipFill>
                        <a:blip r:embed="rId150">
                          <a:extLst>
                            <a:ext uri="{28A0092B-C50C-407E-A947-70E740481C1C}">
                              <a14:useLocalDpi xmlns:a14="http://schemas.microsoft.com/office/drawing/2010/main" val="0"/>
                            </a:ext>
                          </a:extLst>
                        </a:blip>
                        <a:srcRect/>
                        <a:stretch>
                          <a:fillRect/>
                        </a:stretch>
                      </p:blipFill>
                      <p:spPr bwMode="auto">
                        <a:xfrm>
                          <a:off x="2018" y="620"/>
                          <a:ext cx="107" cy="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530" name="Object 194"/>
            <p:cNvGraphicFramePr>
              <a:graphicFrameLocks noChangeAspect="1"/>
            </p:cNvGraphicFramePr>
            <p:nvPr/>
          </p:nvGraphicFramePr>
          <p:xfrm>
            <a:off x="2021" y="957"/>
            <a:ext cx="107" cy="169"/>
          </p:xfrm>
          <a:graphic>
            <a:graphicData uri="http://schemas.openxmlformats.org/presentationml/2006/ole">
              <mc:AlternateContent xmlns:mc="http://schemas.openxmlformats.org/markup-compatibility/2006">
                <mc:Choice xmlns:v="urn:schemas-microsoft-com:vml" Requires="v">
                  <p:oleObj spid="_x0000_s105495" name="Equation" r:id="rId151" imgW="152280" imgH="241200" progId="Equation.DSMT4">
                    <p:embed/>
                  </p:oleObj>
                </mc:Choice>
                <mc:Fallback>
                  <p:oleObj name="Equation" r:id="rId151" imgW="152280" imgH="241200" progId="Equation.DSMT4">
                    <p:embed/>
                    <p:pic>
                      <p:nvPicPr>
                        <p:cNvPr id="0" name=""/>
                        <p:cNvPicPr>
                          <a:picLocks noChangeAspect="1" noChangeArrowheads="1"/>
                        </p:cNvPicPr>
                        <p:nvPr/>
                      </p:nvPicPr>
                      <p:blipFill>
                        <a:blip r:embed="rId152">
                          <a:extLst>
                            <a:ext uri="{28A0092B-C50C-407E-A947-70E740481C1C}">
                              <a14:useLocalDpi xmlns:a14="http://schemas.microsoft.com/office/drawing/2010/main" val="0"/>
                            </a:ext>
                          </a:extLst>
                        </a:blip>
                        <a:srcRect/>
                        <a:stretch>
                          <a:fillRect/>
                        </a:stretch>
                      </p:blipFill>
                      <p:spPr bwMode="auto">
                        <a:xfrm>
                          <a:off x="2021" y="957"/>
                          <a:ext cx="107" cy="1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531" name="Object 195"/>
            <p:cNvGraphicFramePr>
              <a:graphicFrameLocks noChangeAspect="1"/>
            </p:cNvGraphicFramePr>
            <p:nvPr/>
          </p:nvGraphicFramePr>
          <p:xfrm>
            <a:off x="1868" y="626"/>
            <a:ext cx="98" cy="124"/>
          </p:xfrm>
          <a:graphic>
            <a:graphicData uri="http://schemas.openxmlformats.org/presentationml/2006/ole">
              <mc:AlternateContent xmlns:mc="http://schemas.openxmlformats.org/markup-compatibility/2006">
                <mc:Choice xmlns:v="urn:schemas-microsoft-com:vml" Requires="v">
                  <p:oleObj spid="_x0000_s105496" name="Equation" r:id="rId153" imgW="139680" imgH="177480" progId="Equation.DSMT4">
                    <p:embed/>
                  </p:oleObj>
                </mc:Choice>
                <mc:Fallback>
                  <p:oleObj name="Equation" r:id="rId153" imgW="139680" imgH="177480" progId="Equation.DSMT4">
                    <p:embed/>
                    <p:pic>
                      <p:nvPicPr>
                        <p:cNvPr id="0" name=""/>
                        <p:cNvPicPr>
                          <a:picLocks noChangeAspect="1" noChangeArrowheads="1"/>
                        </p:cNvPicPr>
                        <p:nvPr/>
                      </p:nvPicPr>
                      <p:blipFill>
                        <a:blip r:embed="rId154">
                          <a:extLst>
                            <a:ext uri="{28A0092B-C50C-407E-A947-70E740481C1C}">
                              <a14:useLocalDpi xmlns:a14="http://schemas.microsoft.com/office/drawing/2010/main" val="0"/>
                            </a:ext>
                          </a:extLst>
                        </a:blip>
                        <a:srcRect/>
                        <a:stretch>
                          <a:fillRect/>
                        </a:stretch>
                      </p:blipFill>
                      <p:spPr bwMode="auto">
                        <a:xfrm>
                          <a:off x="1868" y="626"/>
                          <a:ext cx="98" cy="1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532" name="Object 196"/>
            <p:cNvGraphicFramePr>
              <a:graphicFrameLocks noChangeAspect="1"/>
            </p:cNvGraphicFramePr>
            <p:nvPr/>
          </p:nvGraphicFramePr>
          <p:xfrm>
            <a:off x="1863" y="988"/>
            <a:ext cx="116" cy="115"/>
          </p:xfrm>
          <a:graphic>
            <a:graphicData uri="http://schemas.openxmlformats.org/presentationml/2006/ole">
              <mc:AlternateContent xmlns:mc="http://schemas.openxmlformats.org/markup-compatibility/2006">
                <mc:Choice xmlns:v="urn:schemas-microsoft-com:vml" Requires="v">
                  <p:oleObj spid="_x0000_s105497" name="Equation" r:id="rId155" imgW="164880" imgH="164880" progId="Equation.DSMT4">
                    <p:embed/>
                  </p:oleObj>
                </mc:Choice>
                <mc:Fallback>
                  <p:oleObj name="Equation" r:id="rId155" imgW="164880" imgH="164880" progId="Equation.DSMT4">
                    <p:embed/>
                    <p:pic>
                      <p:nvPicPr>
                        <p:cNvPr id="0" name=""/>
                        <p:cNvPicPr>
                          <a:picLocks noChangeAspect="1" noChangeArrowheads="1"/>
                        </p:cNvPicPr>
                        <p:nvPr/>
                      </p:nvPicPr>
                      <p:blipFill>
                        <a:blip r:embed="rId156">
                          <a:extLst>
                            <a:ext uri="{28A0092B-C50C-407E-A947-70E740481C1C}">
                              <a14:useLocalDpi xmlns:a14="http://schemas.microsoft.com/office/drawing/2010/main" val="0"/>
                            </a:ext>
                          </a:extLst>
                        </a:blip>
                        <a:srcRect/>
                        <a:stretch>
                          <a:fillRect/>
                        </a:stretch>
                      </p:blipFill>
                      <p:spPr bwMode="auto">
                        <a:xfrm>
                          <a:off x="1863" y="988"/>
                          <a:ext cx="116" cy="1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533" name="Text Box 197"/>
            <p:cNvSpPr txBox="1">
              <a:spLocks noChangeArrowheads="1"/>
            </p:cNvSpPr>
            <p:nvPr/>
          </p:nvSpPr>
          <p:spPr bwMode="auto">
            <a:xfrm>
              <a:off x="1893" y="749"/>
              <a:ext cx="187"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chemeClr val="tx2"/>
                  </a:solidFill>
                  <a:ea typeface="幼圆" pitchFamily="49" charset="-122"/>
                </a:rPr>
                <a:t>2</a:t>
              </a:r>
            </a:p>
          </p:txBody>
        </p:sp>
        <p:sp>
          <p:nvSpPr>
            <p:cNvPr id="14534" name="Rectangle 198"/>
            <p:cNvSpPr>
              <a:spLocks noChangeArrowheads="1"/>
            </p:cNvSpPr>
            <p:nvPr/>
          </p:nvSpPr>
          <p:spPr bwMode="auto">
            <a:xfrm>
              <a:off x="2584" y="592"/>
              <a:ext cx="274" cy="535"/>
            </a:xfrm>
            <a:prstGeom prst="rect">
              <a:avLst/>
            </a:prstGeom>
            <a:gradFill rotWithShape="1">
              <a:gsLst>
                <a:gs pos="0">
                  <a:srgbClr val="FFEFD1"/>
                </a:gs>
                <a:gs pos="64999">
                  <a:srgbClr val="F0EBD5"/>
                </a:gs>
                <a:gs pos="100000">
                  <a:srgbClr val="D1C39F"/>
                </a:gs>
              </a:gsLst>
              <a:path path="shape">
                <a:fillToRect l="50000" t="50000" r="50000" b="50000"/>
              </a:path>
            </a:gradFill>
            <a:ln w="254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35" name="Line 199"/>
            <p:cNvSpPr>
              <a:spLocks noChangeShapeType="1"/>
            </p:cNvSpPr>
            <p:nvPr/>
          </p:nvSpPr>
          <p:spPr bwMode="auto">
            <a:xfrm>
              <a:off x="2584" y="820"/>
              <a:ext cx="60" cy="4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36" name="Line 200"/>
            <p:cNvSpPr>
              <a:spLocks noChangeShapeType="1"/>
            </p:cNvSpPr>
            <p:nvPr/>
          </p:nvSpPr>
          <p:spPr bwMode="auto">
            <a:xfrm flipV="1">
              <a:off x="2584" y="865"/>
              <a:ext cx="60" cy="3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37" name="Line 201"/>
            <p:cNvSpPr>
              <a:spLocks noChangeShapeType="1"/>
            </p:cNvSpPr>
            <p:nvPr/>
          </p:nvSpPr>
          <p:spPr bwMode="auto">
            <a:xfrm>
              <a:off x="2494" y="1043"/>
              <a:ext cx="90" cy="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38" name="Line 202"/>
            <p:cNvSpPr>
              <a:spLocks noChangeShapeType="1"/>
            </p:cNvSpPr>
            <p:nvPr/>
          </p:nvSpPr>
          <p:spPr bwMode="auto">
            <a:xfrm>
              <a:off x="2858" y="687"/>
              <a:ext cx="90" cy="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4539" name="Group 203"/>
            <p:cNvGrpSpPr>
              <a:grpSpLocks/>
            </p:cNvGrpSpPr>
            <p:nvPr/>
          </p:nvGrpSpPr>
          <p:grpSpPr bwMode="auto">
            <a:xfrm>
              <a:off x="2494" y="839"/>
              <a:ext cx="91" cy="56"/>
              <a:chOff x="872" y="840"/>
              <a:chExt cx="91" cy="56"/>
            </a:xfrm>
          </p:grpSpPr>
          <p:sp>
            <p:nvSpPr>
              <p:cNvPr id="14540" name="Oval 204"/>
              <p:cNvSpPr>
                <a:spLocks noChangeArrowheads="1"/>
              </p:cNvSpPr>
              <p:nvPr/>
            </p:nvSpPr>
            <p:spPr bwMode="auto">
              <a:xfrm>
                <a:off x="907" y="840"/>
                <a:ext cx="56" cy="56"/>
              </a:xfrm>
              <a:prstGeom prst="ellipse">
                <a:avLst/>
              </a:prstGeom>
              <a:noFill/>
              <a:ln w="25400" algn="ctr">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41" name="Line 205"/>
              <p:cNvSpPr>
                <a:spLocks noChangeShapeType="1"/>
              </p:cNvSpPr>
              <p:nvPr/>
            </p:nvSpPr>
            <p:spPr bwMode="auto">
              <a:xfrm flipH="1">
                <a:off x="872" y="868"/>
                <a:ext cx="3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542" name="Group 206"/>
            <p:cNvGrpSpPr>
              <a:grpSpLocks/>
            </p:cNvGrpSpPr>
            <p:nvPr/>
          </p:nvGrpSpPr>
          <p:grpSpPr bwMode="auto">
            <a:xfrm rot="-10800000">
              <a:off x="2857" y="1021"/>
              <a:ext cx="91" cy="56"/>
              <a:chOff x="872" y="840"/>
              <a:chExt cx="91" cy="56"/>
            </a:xfrm>
          </p:grpSpPr>
          <p:sp>
            <p:nvSpPr>
              <p:cNvPr id="14543" name="Oval 207"/>
              <p:cNvSpPr>
                <a:spLocks noChangeArrowheads="1"/>
              </p:cNvSpPr>
              <p:nvPr/>
            </p:nvSpPr>
            <p:spPr bwMode="auto">
              <a:xfrm>
                <a:off x="907" y="840"/>
                <a:ext cx="56" cy="56"/>
              </a:xfrm>
              <a:prstGeom prst="ellipse">
                <a:avLst/>
              </a:prstGeom>
              <a:noFill/>
              <a:ln w="25400" algn="ctr">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44" name="Line 208"/>
              <p:cNvSpPr>
                <a:spLocks noChangeShapeType="1"/>
              </p:cNvSpPr>
              <p:nvPr/>
            </p:nvSpPr>
            <p:spPr bwMode="auto">
              <a:xfrm flipH="1">
                <a:off x="872" y="868"/>
                <a:ext cx="3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14545" name="Object 209"/>
            <p:cNvGraphicFramePr>
              <a:graphicFrameLocks noChangeAspect="1"/>
            </p:cNvGraphicFramePr>
            <p:nvPr/>
          </p:nvGraphicFramePr>
          <p:xfrm>
            <a:off x="2751" y="618"/>
            <a:ext cx="107" cy="142"/>
          </p:xfrm>
          <a:graphic>
            <a:graphicData uri="http://schemas.openxmlformats.org/presentationml/2006/ole">
              <mc:AlternateContent xmlns:mc="http://schemas.openxmlformats.org/markup-compatibility/2006">
                <mc:Choice xmlns:v="urn:schemas-microsoft-com:vml" Requires="v">
                  <p:oleObj spid="_x0000_s105498" name="Equation" r:id="rId157" imgW="152280" imgH="203040" progId="Equation.DSMT4">
                    <p:embed/>
                  </p:oleObj>
                </mc:Choice>
                <mc:Fallback>
                  <p:oleObj name="Equation" r:id="rId157" imgW="152280" imgH="203040" progId="Equation.DSMT4">
                    <p:embed/>
                    <p:pic>
                      <p:nvPicPr>
                        <p:cNvPr id="0" name=""/>
                        <p:cNvPicPr>
                          <a:picLocks noChangeAspect="1" noChangeArrowheads="1"/>
                        </p:cNvPicPr>
                        <p:nvPr/>
                      </p:nvPicPr>
                      <p:blipFill>
                        <a:blip r:embed="rId158">
                          <a:extLst>
                            <a:ext uri="{28A0092B-C50C-407E-A947-70E740481C1C}">
                              <a14:useLocalDpi xmlns:a14="http://schemas.microsoft.com/office/drawing/2010/main" val="0"/>
                            </a:ext>
                          </a:extLst>
                        </a:blip>
                        <a:srcRect/>
                        <a:stretch>
                          <a:fillRect/>
                        </a:stretch>
                      </p:blipFill>
                      <p:spPr bwMode="auto">
                        <a:xfrm>
                          <a:off x="2751" y="618"/>
                          <a:ext cx="107" cy="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546" name="Object 210"/>
            <p:cNvGraphicFramePr>
              <a:graphicFrameLocks noChangeAspect="1"/>
            </p:cNvGraphicFramePr>
            <p:nvPr/>
          </p:nvGraphicFramePr>
          <p:xfrm>
            <a:off x="2744" y="955"/>
            <a:ext cx="107" cy="169"/>
          </p:xfrm>
          <a:graphic>
            <a:graphicData uri="http://schemas.openxmlformats.org/presentationml/2006/ole">
              <mc:AlternateContent xmlns:mc="http://schemas.openxmlformats.org/markup-compatibility/2006">
                <mc:Choice xmlns:v="urn:schemas-microsoft-com:vml" Requires="v">
                  <p:oleObj spid="_x0000_s105499" name="Equation" r:id="rId159" imgW="152280" imgH="241200" progId="Equation.DSMT4">
                    <p:embed/>
                  </p:oleObj>
                </mc:Choice>
                <mc:Fallback>
                  <p:oleObj name="Equation" r:id="rId159" imgW="152280" imgH="241200" progId="Equation.DSMT4">
                    <p:embed/>
                    <p:pic>
                      <p:nvPicPr>
                        <p:cNvPr id="0" name=""/>
                        <p:cNvPicPr>
                          <a:picLocks noChangeAspect="1" noChangeArrowheads="1"/>
                        </p:cNvPicPr>
                        <p:nvPr/>
                      </p:nvPicPr>
                      <p:blipFill>
                        <a:blip r:embed="rId160">
                          <a:extLst>
                            <a:ext uri="{28A0092B-C50C-407E-A947-70E740481C1C}">
                              <a14:useLocalDpi xmlns:a14="http://schemas.microsoft.com/office/drawing/2010/main" val="0"/>
                            </a:ext>
                          </a:extLst>
                        </a:blip>
                        <a:srcRect/>
                        <a:stretch>
                          <a:fillRect/>
                        </a:stretch>
                      </p:blipFill>
                      <p:spPr bwMode="auto">
                        <a:xfrm>
                          <a:off x="2744" y="955"/>
                          <a:ext cx="107" cy="1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547" name="Object 211"/>
            <p:cNvGraphicFramePr>
              <a:graphicFrameLocks noChangeAspect="1"/>
            </p:cNvGraphicFramePr>
            <p:nvPr/>
          </p:nvGraphicFramePr>
          <p:xfrm>
            <a:off x="2685" y="624"/>
            <a:ext cx="98" cy="124"/>
          </p:xfrm>
          <a:graphic>
            <a:graphicData uri="http://schemas.openxmlformats.org/presentationml/2006/ole">
              <mc:AlternateContent xmlns:mc="http://schemas.openxmlformats.org/markup-compatibility/2006">
                <mc:Choice xmlns:v="urn:schemas-microsoft-com:vml" Requires="v">
                  <p:oleObj spid="_x0000_s105500" name="Equation" r:id="rId161" imgW="139680" imgH="177480" progId="Equation.DSMT4">
                    <p:embed/>
                  </p:oleObj>
                </mc:Choice>
                <mc:Fallback>
                  <p:oleObj name="Equation" r:id="rId161" imgW="139680" imgH="177480" progId="Equation.DSMT4">
                    <p:embed/>
                    <p:pic>
                      <p:nvPicPr>
                        <p:cNvPr id="0" name=""/>
                        <p:cNvPicPr>
                          <a:picLocks noChangeAspect="1" noChangeArrowheads="1"/>
                        </p:cNvPicPr>
                        <p:nvPr/>
                      </p:nvPicPr>
                      <p:blipFill>
                        <a:blip r:embed="rId162">
                          <a:extLst>
                            <a:ext uri="{28A0092B-C50C-407E-A947-70E740481C1C}">
                              <a14:useLocalDpi xmlns:a14="http://schemas.microsoft.com/office/drawing/2010/main" val="0"/>
                            </a:ext>
                          </a:extLst>
                        </a:blip>
                        <a:srcRect/>
                        <a:stretch>
                          <a:fillRect/>
                        </a:stretch>
                      </p:blipFill>
                      <p:spPr bwMode="auto">
                        <a:xfrm>
                          <a:off x="2685" y="624"/>
                          <a:ext cx="98" cy="1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548" name="Object 212"/>
            <p:cNvGraphicFramePr>
              <a:graphicFrameLocks noChangeAspect="1"/>
            </p:cNvGraphicFramePr>
            <p:nvPr/>
          </p:nvGraphicFramePr>
          <p:xfrm>
            <a:off x="2586" y="986"/>
            <a:ext cx="116" cy="115"/>
          </p:xfrm>
          <a:graphic>
            <a:graphicData uri="http://schemas.openxmlformats.org/presentationml/2006/ole">
              <mc:AlternateContent xmlns:mc="http://schemas.openxmlformats.org/markup-compatibility/2006">
                <mc:Choice xmlns:v="urn:schemas-microsoft-com:vml" Requires="v">
                  <p:oleObj spid="_x0000_s105501" name="Equation" r:id="rId163" imgW="164880" imgH="164880" progId="Equation.DSMT4">
                    <p:embed/>
                  </p:oleObj>
                </mc:Choice>
                <mc:Fallback>
                  <p:oleObj name="Equation" r:id="rId163" imgW="164880" imgH="164880" progId="Equation.DSMT4">
                    <p:embed/>
                    <p:pic>
                      <p:nvPicPr>
                        <p:cNvPr id="0" name=""/>
                        <p:cNvPicPr>
                          <a:picLocks noChangeAspect="1" noChangeArrowheads="1"/>
                        </p:cNvPicPr>
                        <p:nvPr/>
                      </p:nvPicPr>
                      <p:blipFill>
                        <a:blip r:embed="rId164">
                          <a:extLst>
                            <a:ext uri="{28A0092B-C50C-407E-A947-70E740481C1C}">
                              <a14:useLocalDpi xmlns:a14="http://schemas.microsoft.com/office/drawing/2010/main" val="0"/>
                            </a:ext>
                          </a:extLst>
                        </a:blip>
                        <a:srcRect/>
                        <a:stretch>
                          <a:fillRect/>
                        </a:stretch>
                      </p:blipFill>
                      <p:spPr bwMode="auto">
                        <a:xfrm>
                          <a:off x="2586" y="986"/>
                          <a:ext cx="116" cy="1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549" name="Text Box 213"/>
            <p:cNvSpPr txBox="1">
              <a:spLocks noChangeArrowheads="1"/>
            </p:cNvSpPr>
            <p:nvPr/>
          </p:nvSpPr>
          <p:spPr bwMode="auto">
            <a:xfrm>
              <a:off x="2616" y="747"/>
              <a:ext cx="187"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chemeClr val="tx2"/>
                  </a:solidFill>
                  <a:ea typeface="幼圆" pitchFamily="49" charset="-122"/>
                </a:rPr>
                <a:t>3</a:t>
              </a:r>
            </a:p>
          </p:txBody>
        </p:sp>
        <p:sp>
          <p:nvSpPr>
            <p:cNvPr id="14550" name="Line 214"/>
            <p:cNvSpPr>
              <a:spLocks noChangeShapeType="1"/>
            </p:cNvSpPr>
            <p:nvPr/>
          </p:nvSpPr>
          <p:spPr bwMode="auto">
            <a:xfrm>
              <a:off x="1326" y="688"/>
              <a:ext cx="445" cy="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51" name="Line 215"/>
            <p:cNvSpPr>
              <a:spLocks noChangeShapeType="1"/>
            </p:cNvSpPr>
            <p:nvPr/>
          </p:nvSpPr>
          <p:spPr bwMode="auto">
            <a:xfrm>
              <a:off x="1326" y="1049"/>
              <a:ext cx="8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52" name="Rectangle 216"/>
            <p:cNvSpPr>
              <a:spLocks noChangeArrowheads="1"/>
            </p:cNvSpPr>
            <p:nvPr/>
          </p:nvSpPr>
          <p:spPr bwMode="auto">
            <a:xfrm>
              <a:off x="1412" y="988"/>
              <a:ext cx="140" cy="203"/>
            </a:xfrm>
            <a:prstGeom prst="rect">
              <a:avLst/>
            </a:prstGeom>
            <a:gradFill rotWithShape="1">
              <a:gsLst>
                <a:gs pos="0">
                  <a:srgbClr val="CCFFFF">
                    <a:alpha val="50999"/>
                  </a:srgbClr>
                </a:gs>
                <a:gs pos="100000">
                  <a:srgbClr val="CCFFFF">
                    <a:gamma/>
                    <a:shade val="46275"/>
                    <a:invGamma/>
                    <a:alpha val="50999"/>
                  </a:srgbClr>
                </a:gs>
              </a:gsLst>
              <a:lin ang="5400000" scaled="1"/>
            </a:gradFill>
            <a:ln w="254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a:ea typeface="幼圆" pitchFamily="49" charset="-122"/>
                </a:rPr>
                <a:t>&amp;</a:t>
              </a:r>
            </a:p>
          </p:txBody>
        </p:sp>
        <p:grpSp>
          <p:nvGrpSpPr>
            <p:cNvPr id="14553" name="Group 217"/>
            <p:cNvGrpSpPr>
              <a:grpSpLocks/>
            </p:cNvGrpSpPr>
            <p:nvPr/>
          </p:nvGrpSpPr>
          <p:grpSpPr bwMode="auto">
            <a:xfrm rot="-10800000">
              <a:off x="1550" y="1066"/>
              <a:ext cx="91" cy="56"/>
              <a:chOff x="872" y="840"/>
              <a:chExt cx="91" cy="56"/>
            </a:xfrm>
          </p:grpSpPr>
          <p:sp>
            <p:nvSpPr>
              <p:cNvPr id="14554" name="Oval 218"/>
              <p:cNvSpPr>
                <a:spLocks noChangeArrowheads="1"/>
              </p:cNvSpPr>
              <p:nvPr/>
            </p:nvSpPr>
            <p:spPr bwMode="auto">
              <a:xfrm>
                <a:off x="907" y="840"/>
                <a:ext cx="56" cy="56"/>
              </a:xfrm>
              <a:prstGeom prst="ellipse">
                <a:avLst/>
              </a:prstGeom>
              <a:noFill/>
              <a:ln w="25400" algn="ctr">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55" name="Line 219"/>
              <p:cNvSpPr>
                <a:spLocks noChangeShapeType="1"/>
              </p:cNvSpPr>
              <p:nvPr/>
            </p:nvSpPr>
            <p:spPr bwMode="auto">
              <a:xfrm flipH="1">
                <a:off x="872" y="868"/>
                <a:ext cx="3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4556" name="Line 220"/>
            <p:cNvSpPr>
              <a:spLocks noChangeShapeType="1"/>
            </p:cNvSpPr>
            <p:nvPr/>
          </p:nvSpPr>
          <p:spPr bwMode="auto">
            <a:xfrm flipH="1">
              <a:off x="1326" y="1135"/>
              <a:ext cx="8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57" name="Line 221"/>
            <p:cNvSpPr>
              <a:spLocks noChangeShapeType="1"/>
            </p:cNvSpPr>
            <p:nvPr/>
          </p:nvSpPr>
          <p:spPr bwMode="auto">
            <a:xfrm>
              <a:off x="1326" y="1135"/>
              <a:ext cx="0" cy="13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58" name="Line 222"/>
            <p:cNvSpPr>
              <a:spLocks noChangeShapeType="1"/>
            </p:cNvSpPr>
            <p:nvPr/>
          </p:nvSpPr>
          <p:spPr bwMode="auto">
            <a:xfrm>
              <a:off x="1326" y="1268"/>
              <a:ext cx="1623"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59" name="Line 223"/>
            <p:cNvSpPr>
              <a:spLocks noChangeShapeType="1"/>
            </p:cNvSpPr>
            <p:nvPr/>
          </p:nvSpPr>
          <p:spPr bwMode="auto">
            <a:xfrm flipV="1">
              <a:off x="1684" y="868"/>
              <a:ext cx="0" cy="496"/>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60" name="Line 224"/>
            <p:cNvSpPr>
              <a:spLocks noChangeShapeType="1"/>
            </p:cNvSpPr>
            <p:nvPr/>
          </p:nvSpPr>
          <p:spPr bwMode="auto">
            <a:xfrm>
              <a:off x="1684" y="868"/>
              <a:ext cx="87"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61" name="Line 225"/>
            <p:cNvSpPr>
              <a:spLocks noChangeShapeType="1"/>
            </p:cNvSpPr>
            <p:nvPr/>
          </p:nvSpPr>
          <p:spPr bwMode="auto">
            <a:xfrm flipV="1">
              <a:off x="1641" y="1092"/>
              <a:ext cx="130" cy="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62" name="Line 226"/>
            <p:cNvSpPr>
              <a:spLocks noChangeShapeType="1"/>
            </p:cNvSpPr>
            <p:nvPr/>
          </p:nvSpPr>
          <p:spPr bwMode="auto">
            <a:xfrm flipV="1">
              <a:off x="1771" y="1045"/>
              <a:ext cx="0" cy="4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63" name="Line 227"/>
            <p:cNvSpPr>
              <a:spLocks noChangeShapeType="1"/>
            </p:cNvSpPr>
            <p:nvPr/>
          </p:nvSpPr>
          <p:spPr bwMode="auto">
            <a:xfrm flipH="1">
              <a:off x="784" y="868"/>
              <a:ext cx="88"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64" name="Line 228"/>
            <p:cNvSpPr>
              <a:spLocks noChangeShapeType="1"/>
            </p:cNvSpPr>
            <p:nvPr/>
          </p:nvSpPr>
          <p:spPr bwMode="auto">
            <a:xfrm>
              <a:off x="784" y="868"/>
              <a:ext cx="0" cy="496"/>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65" name="Line 229"/>
            <p:cNvSpPr>
              <a:spLocks noChangeShapeType="1"/>
            </p:cNvSpPr>
            <p:nvPr/>
          </p:nvSpPr>
          <p:spPr bwMode="auto">
            <a:xfrm>
              <a:off x="516" y="1364"/>
              <a:ext cx="1980"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66" name="Line 230"/>
            <p:cNvSpPr>
              <a:spLocks noChangeShapeType="1"/>
            </p:cNvSpPr>
            <p:nvPr/>
          </p:nvSpPr>
          <p:spPr bwMode="auto">
            <a:xfrm flipV="1">
              <a:off x="1684" y="520"/>
              <a:ext cx="0" cy="16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67" name="Line 231"/>
            <p:cNvSpPr>
              <a:spLocks noChangeShapeType="1"/>
            </p:cNvSpPr>
            <p:nvPr/>
          </p:nvSpPr>
          <p:spPr bwMode="auto">
            <a:xfrm>
              <a:off x="1684" y="520"/>
              <a:ext cx="63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68" name="Line 232"/>
            <p:cNvSpPr>
              <a:spLocks noChangeShapeType="1"/>
            </p:cNvSpPr>
            <p:nvPr/>
          </p:nvSpPr>
          <p:spPr bwMode="auto">
            <a:xfrm>
              <a:off x="2314" y="642"/>
              <a:ext cx="26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69" name="Line 233"/>
            <p:cNvSpPr>
              <a:spLocks noChangeShapeType="1"/>
            </p:cNvSpPr>
            <p:nvPr/>
          </p:nvSpPr>
          <p:spPr bwMode="auto">
            <a:xfrm>
              <a:off x="2314" y="520"/>
              <a:ext cx="0" cy="12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70" name="Oval 234"/>
            <p:cNvSpPr>
              <a:spLocks noChangeArrowheads="1"/>
            </p:cNvSpPr>
            <p:nvPr/>
          </p:nvSpPr>
          <p:spPr bwMode="auto">
            <a:xfrm>
              <a:off x="1653" y="660"/>
              <a:ext cx="56" cy="56"/>
            </a:xfrm>
            <a:prstGeom prst="ellipse">
              <a:avLst/>
            </a:prstGeom>
            <a:solidFill>
              <a:schemeClr val="tx1"/>
            </a:solidFill>
            <a:ln w="254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71" name="Oval 235"/>
            <p:cNvSpPr>
              <a:spLocks noChangeArrowheads="1"/>
            </p:cNvSpPr>
            <p:nvPr/>
          </p:nvSpPr>
          <p:spPr bwMode="auto">
            <a:xfrm>
              <a:off x="2376" y="681"/>
              <a:ext cx="56" cy="56"/>
            </a:xfrm>
            <a:prstGeom prst="ellipse">
              <a:avLst/>
            </a:prstGeom>
            <a:solidFill>
              <a:schemeClr val="tx1"/>
            </a:solidFill>
            <a:ln w="254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72" name="Line 236"/>
            <p:cNvSpPr>
              <a:spLocks noChangeShapeType="1"/>
            </p:cNvSpPr>
            <p:nvPr/>
          </p:nvSpPr>
          <p:spPr bwMode="auto">
            <a:xfrm>
              <a:off x="2690" y="594"/>
              <a:ext cx="0" cy="16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73" name="Line 237"/>
            <p:cNvSpPr>
              <a:spLocks noChangeShapeType="1"/>
            </p:cNvSpPr>
            <p:nvPr/>
          </p:nvSpPr>
          <p:spPr bwMode="auto">
            <a:xfrm>
              <a:off x="2584" y="754"/>
              <a:ext cx="10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74" name="Text Box 238"/>
            <p:cNvSpPr txBox="1">
              <a:spLocks noChangeArrowheads="1"/>
            </p:cNvSpPr>
            <p:nvPr/>
          </p:nvSpPr>
          <p:spPr bwMode="auto">
            <a:xfrm>
              <a:off x="2542" y="577"/>
              <a:ext cx="154"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solidFill>
                    <a:schemeClr val="hlink"/>
                  </a:solidFill>
                  <a:ea typeface="幼圆" pitchFamily="49" charset="-122"/>
                </a:rPr>
                <a:t>&amp;</a:t>
              </a:r>
            </a:p>
          </p:txBody>
        </p:sp>
        <p:sp>
          <p:nvSpPr>
            <p:cNvPr id="14575" name="Line 239"/>
            <p:cNvSpPr>
              <a:spLocks noChangeShapeType="1"/>
            </p:cNvSpPr>
            <p:nvPr/>
          </p:nvSpPr>
          <p:spPr bwMode="auto">
            <a:xfrm flipH="1">
              <a:off x="2402" y="1043"/>
              <a:ext cx="9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76" name="Line 240"/>
            <p:cNvSpPr>
              <a:spLocks noChangeShapeType="1"/>
            </p:cNvSpPr>
            <p:nvPr/>
          </p:nvSpPr>
          <p:spPr bwMode="auto">
            <a:xfrm flipV="1">
              <a:off x="2402" y="520"/>
              <a:ext cx="0" cy="52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77" name="Line 241"/>
            <p:cNvSpPr>
              <a:spLocks noChangeShapeType="1"/>
            </p:cNvSpPr>
            <p:nvPr/>
          </p:nvSpPr>
          <p:spPr bwMode="auto">
            <a:xfrm>
              <a:off x="2402" y="520"/>
              <a:ext cx="58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78" name="Line 242"/>
            <p:cNvSpPr>
              <a:spLocks noChangeShapeType="1"/>
            </p:cNvSpPr>
            <p:nvPr/>
          </p:nvSpPr>
          <p:spPr bwMode="auto">
            <a:xfrm>
              <a:off x="2984" y="520"/>
              <a:ext cx="0" cy="7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79" name="Line 243"/>
            <p:cNvSpPr>
              <a:spLocks noChangeShapeType="1"/>
            </p:cNvSpPr>
            <p:nvPr/>
          </p:nvSpPr>
          <p:spPr bwMode="auto">
            <a:xfrm>
              <a:off x="2984" y="594"/>
              <a:ext cx="9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80" name="Line 244"/>
            <p:cNvSpPr>
              <a:spLocks noChangeShapeType="1"/>
            </p:cNvSpPr>
            <p:nvPr/>
          </p:nvSpPr>
          <p:spPr bwMode="auto">
            <a:xfrm>
              <a:off x="2948" y="687"/>
              <a:ext cx="13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81" name="Line 245"/>
            <p:cNvSpPr>
              <a:spLocks noChangeShapeType="1"/>
            </p:cNvSpPr>
            <p:nvPr/>
          </p:nvSpPr>
          <p:spPr bwMode="auto">
            <a:xfrm>
              <a:off x="2948" y="1049"/>
              <a:ext cx="0" cy="21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82" name="Line 246"/>
            <p:cNvSpPr>
              <a:spLocks noChangeShapeType="1"/>
            </p:cNvSpPr>
            <p:nvPr/>
          </p:nvSpPr>
          <p:spPr bwMode="auto">
            <a:xfrm>
              <a:off x="2494" y="858"/>
              <a:ext cx="0" cy="508"/>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83" name="Rectangle 247"/>
            <p:cNvSpPr>
              <a:spLocks noChangeArrowheads="1"/>
            </p:cNvSpPr>
            <p:nvPr/>
          </p:nvSpPr>
          <p:spPr bwMode="auto">
            <a:xfrm>
              <a:off x="3070" y="539"/>
              <a:ext cx="140" cy="203"/>
            </a:xfrm>
            <a:prstGeom prst="rect">
              <a:avLst/>
            </a:prstGeom>
            <a:gradFill rotWithShape="1">
              <a:gsLst>
                <a:gs pos="0">
                  <a:srgbClr val="CCFFFF">
                    <a:alpha val="50999"/>
                  </a:srgbClr>
                </a:gs>
                <a:gs pos="100000">
                  <a:srgbClr val="CCFFFF">
                    <a:gamma/>
                    <a:shade val="46275"/>
                    <a:invGamma/>
                    <a:alpha val="49001"/>
                  </a:srgbClr>
                </a:gs>
              </a:gsLst>
              <a:lin ang="5400000" scaled="1"/>
            </a:gradFill>
            <a:ln w="254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a:ea typeface="幼圆" pitchFamily="49" charset="-122"/>
                </a:rPr>
                <a:t>&amp;</a:t>
              </a:r>
            </a:p>
          </p:txBody>
        </p:sp>
        <p:grpSp>
          <p:nvGrpSpPr>
            <p:cNvPr id="14584" name="Group 248"/>
            <p:cNvGrpSpPr>
              <a:grpSpLocks/>
            </p:cNvGrpSpPr>
            <p:nvPr/>
          </p:nvGrpSpPr>
          <p:grpSpPr bwMode="auto">
            <a:xfrm rot="-10800000">
              <a:off x="3208" y="617"/>
              <a:ext cx="91" cy="56"/>
              <a:chOff x="872" y="840"/>
              <a:chExt cx="91" cy="56"/>
            </a:xfrm>
          </p:grpSpPr>
          <p:sp>
            <p:nvSpPr>
              <p:cNvPr id="14585" name="Oval 249"/>
              <p:cNvSpPr>
                <a:spLocks noChangeArrowheads="1"/>
              </p:cNvSpPr>
              <p:nvPr/>
            </p:nvSpPr>
            <p:spPr bwMode="auto">
              <a:xfrm>
                <a:off x="907" y="840"/>
                <a:ext cx="56" cy="56"/>
              </a:xfrm>
              <a:prstGeom prst="ellipse">
                <a:avLst/>
              </a:prstGeom>
              <a:noFill/>
              <a:ln w="25400" algn="ctr">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86" name="Line 250"/>
              <p:cNvSpPr>
                <a:spLocks noChangeShapeType="1"/>
              </p:cNvSpPr>
              <p:nvPr/>
            </p:nvSpPr>
            <p:spPr bwMode="auto">
              <a:xfrm flipH="1">
                <a:off x="872" y="868"/>
                <a:ext cx="3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4587" name="Rectangle 251"/>
            <p:cNvSpPr>
              <a:spLocks noChangeArrowheads="1"/>
            </p:cNvSpPr>
            <p:nvPr/>
          </p:nvSpPr>
          <p:spPr bwMode="auto">
            <a:xfrm>
              <a:off x="3388" y="541"/>
              <a:ext cx="140" cy="203"/>
            </a:xfrm>
            <a:prstGeom prst="rect">
              <a:avLst/>
            </a:prstGeom>
            <a:gradFill rotWithShape="1">
              <a:gsLst>
                <a:gs pos="0">
                  <a:srgbClr val="5E9EFF">
                    <a:alpha val="48000"/>
                  </a:srgbClr>
                </a:gs>
                <a:gs pos="39999">
                  <a:srgbClr val="85C2FF">
                    <a:alpha val="48000"/>
                  </a:srgbClr>
                </a:gs>
                <a:gs pos="70000">
                  <a:srgbClr val="C4D6EB">
                    <a:alpha val="48000"/>
                  </a:srgbClr>
                </a:gs>
                <a:gs pos="100000">
                  <a:srgbClr val="FFEBFA">
                    <a:alpha val="48000"/>
                  </a:srgbClr>
                </a:gs>
              </a:gsLst>
              <a:lin ang="5400000" scaled="1"/>
            </a:gradFill>
            <a:ln w="254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a:ea typeface="幼圆" pitchFamily="49" charset="-122"/>
                </a:rPr>
                <a:t>&amp;</a:t>
              </a:r>
            </a:p>
          </p:txBody>
        </p:sp>
        <p:grpSp>
          <p:nvGrpSpPr>
            <p:cNvPr id="14588" name="Group 252"/>
            <p:cNvGrpSpPr>
              <a:grpSpLocks/>
            </p:cNvGrpSpPr>
            <p:nvPr/>
          </p:nvGrpSpPr>
          <p:grpSpPr bwMode="auto">
            <a:xfrm rot="-10800000">
              <a:off x="3526" y="619"/>
              <a:ext cx="91" cy="56"/>
              <a:chOff x="872" y="840"/>
              <a:chExt cx="91" cy="56"/>
            </a:xfrm>
          </p:grpSpPr>
          <p:sp>
            <p:nvSpPr>
              <p:cNvPr id="14589" name="Oval 253"/>
              <p:cNvSpPr>
                <a:spLocks noChangeArrowheads="1"/>
              </p:cNvSpPr>
              <p:nvPr/>
            </p:nvSpPr>
            <p:spPr bwMode="auto">
              <a:xfrm>
                <a:off x="907" y="840"/>
                <a:ext cx="56" cy="56"/>
              </a:xfrm>
              <a:prstGeom prst="ellipse">
                <a:avLst/>
              </a:prstGeom>
              <a:noFill/>
              <a:ln w="25400" algn="ctr">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90" name="Line 254"/>
              <p:cNvSpPr>
                <a:spLocks noChangeShapeType="1"/>
              </p:cNvSpPr>
              <p:nvPr/>
            </p:nvSpPr>
            <p:spPr bwMode="auto">
              <a:xfrm flipH="1">
                <a:off x="872" y="868"/>
                <a:ext cx="3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4591" name="Line 255"/>
            <p:cNvSpPr>
              <a:spLocks noChangeShapeType="1"/>
            </p:cNvSpPr>
            <p:nvPr/>
          </p:nvSpPr>
          <p:spPr bwMode="auto">
            <a:xfrm>
              <a:off x="3299" y="645"/>
              <a:ext cx="89"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92" name="Line 256"/>
            <p:cNvSpPr>
              <a:spLocks noChangeShapeType="1"/>
            </p:cNvSpPr>
            <p:nvPr/>
          </p:nvSpPr>
          <p:spPr bwMode="auto">
            <a:xfrm flipV="1">
              <a:off x="3327" y="420"/>
              <a:ext cx="0" cy="22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93" name="Line 257"/>
            <p:cNvSpPr>
              <a:spLocks noChangeShapeType="1"/>
            </p:cNvSpPr>
            <p:nvPr/>
          </p:nvSpPr>
          <p:spPr bwMode="auto">
            <a:xfrm flipH="1">
              <a:off x="784" y="420"/>
              <a:ext cx="2543"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94" name="Line 258"/>
            <p:cNvSpPr>
              <a:spLocks noChangeShapeType="1"/>
            </p:cNvSpPr>
            <p:nvPr/>
          </p:nvSpPr>
          <p:spPr bwMode="auto">
            <a:xfrm>
              <a:off x="784" y="420"/>
              <a:ext cx="0" cy="26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95" name="Line 259"/>
            <p:cNvSpPr>
              <a:spLocks noChangeShapeType="1"/>
            </p:cNvSpPr>
            <p:nvPr/>
          </p:nvSpPr>
          <p:spPr bwMode="auto">
            <a:xfrm flipH="1">
              <a:off x="784" y="688"/>
              <a:ext cx="88" cy="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96" name="Oval 260"/>
            <p:cNvSpPr>
              <a:spLocks noChangeArrowheads="1"/>
            </p:cNvSpPr>
            <p:nvPr/>
          </p:nvSpPr>
          <p:spPr bwMode="auto">
            <a:xfrm>
              <a:off x="3299" y="617"/>
              <a:ext cx="56" cy="56"/>
            </a:xfrm>
            <a:prstGeom prst="ellipse">
              <a:avLst/>
            </a:prstGeom>
            <a:solidFill>
              <a:schemeClr val="tx1"/>
            </a:solidFill>
            <a:ln w="254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97" name="Line 261"/>
            <p:cNvSpPr>
              <a:spLocks noChangeShapeType="1"/>
            </p:cNvSpPr>
            <p:nvPr/>
          </p:nvSpPr>
          <p:spPr bwMode="auto">
            <a:xfrm>
              <a:off x="3613" y="646"/>
              <a:ext cx="107"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98" name="Oval 262"/>
            <p:cNvSpPr>
              <a:spLocks noChangeArrowheads="1"/>
            </p:cNvSpPr>
            <p:nvPr/>
          </p:nvSpPr>
          <p:spPr bwMode="auto">
            <a:xfrm>
              <a:off x="1656" y="1339"/>
              <a:ext cx="56" cy="56"/>
            </a:xfrm>
            <a:prstGeom prst="ellipse">
              <a:avLst/>
            </a:prstGeom>
            <a:solidFill>
              <a:schemeClr val="tx2"/>
            </a:solidFill>
            <a:ln w="25400" algn="ctr">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99" name="Oval 263"/>
            <p:cNvSpPr>
              <a:spLocks noChangeArrowheads="1"/>
            </p:cNvSpPr>
            <p:nvPr/>
          </p:nvSpPr>
          <p:spPr bwMode="auto">
            <a:xfrm>
              <a:off x="756" y="1329"/>
              <a:ext cx="56" cy="56"/>
            </a:xfrm>
            <a:prstGeom prst="ellipse">
              <a:avLst/>
            </a:prstGeom>
            <a:solidFill>
              <a:schemeClr val="tx2"/>
            </a:solidFill>
            <a:ln w="25400" algn="ctr">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00" name="Text Box 264"/>
            <p:cNvSpPr txBox="1">
              <a:spLocks noChangeArrowheads="1"/>
            </p:cNvSpPr>
            <p:nvPr/>
          </p:nvSpPr>
          <p:spPr bwMode="auto">
            <a:xfrm>
              <a:off x="473" y="1151"/>
              <a:ext cx="339"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solidFill>
                    <a:schemeClr val="tx2"/>
                  </a:solidFill>
                  <a:ea typeface="幼圆" pitchFamily="49" charset="-122"/>
                </a:rPr>
                <a:t>CP</a:t>
              </a:r>
            </a:p>
          </p:txBody>
        </p:sp>
        <p:sp>
          <p:nvSpPr>
            <p:cNvPr id="14601" name="Text Box 265"/>
            <p:cNvSpPr txBox="1">
              <a:spLocks noChangeArrowheads="1"/>
            </p:cNvSpPr>
            <p:nvPr/>
          </p:nvSpPr>
          <p:spPr bwMode="auto">
            <a:xfrm>
              <a:off x="3573" y="457"/>
              <a:ext cx="275"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solidFill>
                    <a:schemeClr val="hlink"/>
                  </a:solidFill>
                  <a:ea typeface="幼圆" pitchFamily="49" charset="-122"/>
                </a:rPr>
                <a:t>Y</a:t>
              </a:r>
            </a:p>
          </p:txBody>
        </p:sp>
      </p:grpSp>
    </p:spTree>
    <p:extLst>
      <p:ext uri="{BB962C8B-B14F-4D97-AF65-F5344CB8AC3E}">
        <p14:creationId xmlns:p14="http://schemas.microsoft.com/office/powerpoint/2010/main" val="258683715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2" fill="hold" nodeType="clickEffect">
                                  <p:stCondLst>
                                    <p:cond delay="0"/>
                                  </p:stCondLst>
                                  <p:childTnLst>
                                    <p:set>
                                      <p:cBhvr>
                                        <p:cTn id="6" dur="1" fill="hold">
                                          <p:stCondLst>
                                            <p:cond delay="0"/>
                                          </p:stCondLst>
                                        </p:cTn>
                                        <p:tgtEl>
                                          <p:spTgt spid="14341"/>
                                        </p:tgtEl>
                                        <p:attrNameLst>
                                          <p:attrName>style.visibility</p:attrName>
                                        </p:attrNameLst>
                                      </p:cBhvr>
                                      <p:to>
                                        <p:strVal val="visible"/>
                                      </p:to>
                                    </p:set>
                                    <p:animEffect transition="in" filter="slide(fromRight)">
                                      <p:cBhvr>
                                        <p:cTn id="7" dur="2000"/>
                                        <p:tgtEl>
                                          <p:spTgt spid="143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14338"/>
                                        </p:tgtEl>
                                        <p:attrNameLst>
                                          <p:attrName>style.visibility</p:attrName>
                                        </p:attrNameLst>
                                      </p:cBhvr>
                                      <p:to>
                                        <p:strVal val="visible"/>
                                      </p:to>
                                    </p:set>
                                    <p:animEffect transition="in" filter="slide(fromLeft)">
                                      <p:cBhvr>
                                        <p:cTn id="12" dur="2000"/>
                                        <p:tgtEl>
                                          <p:spTgt spid="1433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14339"/>
                                        </p:tgtEl>
                                        <p:attrNameLst>
                                          <p:attrName>style.visibility</p:attrName>
                                        </p:attrNameLst>
                                      </p:cBhvr>
                                      <p:to>
                                        <p:strVal val="visible"/>
                                      </p:to>
                                    </p:set>
                                    <p:animEffect transition="in" filter="slide(fromLeft)">
                                      <p:cBhvr>
                                        <p:cTn id="17" dur="2000"/>
                                        <p:tgtEl>
                                          <p:spTgt spid="1433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4342"/>
                                        </p:tgtEl>
                                        <p:attrNameLst>
                                          <p:attrName>style.visibility</p:attrName>
                                        </p:attrNameLst>
                                      </p:cBhvr>
                                      <p:to>
                                        <p:strVal val="visible"/>
                                      </p:to>
                                    </p:set>
                                    <p:animEffect transition="in" filter="barn(inVertical)">
                                      <p:cBhvr>
                                        <p:cTn id="22" dur="2000"/>
                                        <p:tgtEl>
                                          <p:spTgt spid="1434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14481"/>
                                        </p:tgtEl>
                                        <p:attrNameLst>
                                          <p:attrName>style.visibility</p:attrName>
                                        </p:attrNameLst>
                                      </p:cBhvr>
                                      <p:to>
                                        <p:strVal val="visible"/>
                                      </p:to>
                                    </p:set>
                                    <p:animEffect transition="in" filter="fade">
                                      <p:cBhvr>
                                        <p:cTn id="27" dur="2000"/>
                                        <p:tgtEl>
                                          <p:spTgt spid="14481"/>
                                        </p:tgtEl>
                                      </p:cBhvr>
                                    </p:animEffect>
                                    <p:anim calcmode="lin" valueType="num">
                                      <p:cBhvr>
                                        <p:cTn id="28" dur="2000" fill="hold"/>
                                        <p:tgtEl>
                                          <p:spTgt spid="14481"/>
                                        </p:tgtEl>
                                        <p:attrNameLst>
                                          <p:attrName>ppt_x</p:attrName>
                                        </p:attrNameLst>
                                      </p:cBhvr>
                                      <p:tavLst>
                                        <p:tav tm="0">
                                          <p:val>
                                            <p:strVal val="#ppt_x"/>
                                          </p:val>
                                        </p:tav>
                                        <p:tav tm="100000">
                                          <p:val>
                                            <p:strVal val="#ppt_x"/>
                                          </p:val>
                                        </p:tav>
                                      </p:tavLst>
                                    </p:anim>
                                    <p:anim calcmode="lin" valueType="num">
                                      <p:cBhvr>
                                        <p:cTn id="29" dur="2000" fill="hold"/>
                                        <p:tgtEl>
                                          <p:spTgt spid="14481"/>
                                        </p:tgtEl>
                                        <p:attrNameLst>
                                          <p:attrName>ppt_y</p:attrName>
                                        </p:attrNameLst>
                                      </p:cBhvr>
                                      <p:tavLst>
                                        <p:tav tm="0">
                                          <p:val>
                                            <p:strVal val="#ppt_y+.1"/>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12" presetClass="entr" presetSubtype="8" fill="hold" nodeType="clickEffect">
                                  <p:stCondLst>
                                    <p:cond delay="0"/>
                                  </p:stCondLst>
                                  <p:childTnLst>
                                    <p:set>
                                      <p:cBhvr>
                                        <p:cTn id="33" dur="1" fill="hold">
                                          <p:stCondLst>
                                            <p:cond delay="0"/>
                                          </p:stCondLst>
                                        </p:cTn>
                                        <p:tgtEl>
                                          <p:spTgt spid="14435"/>
                                        </p:tgtEl>
                                        <p:attrNameLst>
                                          <p:attrName>style.visibility</p:attrName>
                                        </p:attrNameLst>
                                      </p:cBhvr>
                                      <p:to>
                                        <p:strVal val="visible"/>
                                      </p:to>
                                    </p:set>
                                    <p:animEffect transition="in" filter="slide(fromLeft)">
                                      <p:cBhvr>
                                        <p:cTn id="34" dur="2000"/>
                                        <p:tgtEl>
                                          <p:spTgt spid="14435"/>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2" presetClass="entr" presetSubtype="4" fill="hold" nodeType="clickEffect">
                                  <p:stCondLst>
                                    <p:cond delay="0"/>
                                  </p:stCondLst>
                                  <p:childTnLst>
                                    <p:set>
                                      <p:cBhvr>
                                        <p:cTn id="38" dur="1" fill="hold">
                                          <p:stCondLst>
                                            <p:cond delay="0"/>
                                          </p:stCondLst>
                                        </p:cTn>
                                        <p:tgtEl>
                                          <p:spTgt spid="14432"/>
                                        </p:tgtEl>
                                        <p:attrNameLst>
                                          <p:attrName>style.visibility</p:attrName>
                                        </p:attrNameLst>
                                      </p:cBhvr>
                                      <p:to>
                                        <p:strVal val="visible"/>
                                      </p:to>
                                    </p:set>
                                    <p:animEffect transition="in" filter="slide(fromBottom)">
                                      <p:cBhvr>
                                        <p:cTn id="39" dur="500"/>
                                        <p:tgtEl>
                                          <p:spTgt spid="14432"/>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42" presetClass="entr" presetSubtype="0" fill="hold" nodeType="clickEffect">
                                  <p:stCondLst>
                                    <p:cond delay="0"/>
                                  </p:stCondLst>
                                  <p:childTnLst>
                                    <p:set>
                                      <p:cBhvr>
                                        <p:cTn id="43" dur="1" fill="hold">
                                          <p:stCondLst>
                                            <p:cond delay="0"/>
                                          </p:stCondLst>
                                        </p:cTn>
                                        <p:tgtEl>
                                          <p:spTgt spid="14433"/>
                                        </p:tgtEl>
                                        <p:attrNameLst>
                                          <p:attrName>style.visibility</p:attrName>
                                        </p:attrNameLst>
                                      </p:cBhvr>
                                      <p:to>
                                        <p:strVal val="visible"/>
                                      </p:to>
                                    </p:set>
                                    <p:animEffect transition="in" filter="fade">
                                      <p:cBhvr>
                                        <p:cTn id="44" dur="1000"/>
                                        <p:tgtEl>
                                          <p:spTgt spid="14433"/>
                                        </p:tgtEl>
                                      </p:cBhvr>
                                    </p:animEffect>
                                    <p:anim calcmode="lin" valueType="num">
                                      <p:cBhvr>
                                        <p:cTn id="45" dur="1000" fill="hold"/>
                                        <p:tgtEl>
                                          <p:spTgt spid="14433"/>
                                        </p:tgtEl>
                                        <p:attrNameLst>
                                          <p:attrName>ppt_x</p:attrName>
                                        </p:attrNameLst>
                                      </p:cBhvr>
                                      <p:tavLst>
                                        <p:tav tm="0">
                                          <p:val>
                                            <p:strVal val="#ppt_x"/>
                                          </p:val>
                                        </p:tav>
                                        <p:tav tm="100000">
                                          <p:val>
                                            <p:strVal val="#ppt_x"/>
                                          </p:val>
                                        </p:tav>
                                      </p:tavLst>
                                    </p:anim>
                                    <p:anim calcmode="lin" valueType="num">
                                      <p:cBhvr>
                                        <p:cTn id="46" dur="1000" fill="hold"/>
                                        <p:tgtEl>
                                          <p:spTgt spid="14433"/>
                                        </p:tgtEl>
                                        <p:attrNameLst>
                                          <p:attrName>ppt_y</p:attrName>
                                        </p:attrNameLst>
                                      </p:cBhvr>
                                      <p:tavLst>
                                        <p:tav tm="0">
                                          <p:val>
                                            <p:strVal val="#ppt_y+.1"/>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42" presetClass="entr" presetSubtype="0" fill="hold" nodeType="clickEffect">
                                  <p:stCondLst>
                                    <p:cond delay="0"/>
                                  </p:stCondLst>
                                  <p:childTnLst>
                                    <p:set>
                                      <p:cBhvr>
                                        <p:cTn id="50" dur="1" fill="hold">
                                          <p:stCondLst>
                                            <p:cond delay="0"/>
                                          </p:stCondLst>
                                        </p:cTn>
                                        <p:tgtEl>
                                          <p:spTgt spid="14434"/>
                                        </p:tgtEl>
                                        <p:attrNameLst>
                                          <p:attrName>style.visibility</p:attrName>
                                        </p:attrNameLst>
                                      </p:cBhvr>
                                      <p:to>
                                        <p:strVal val="visible"/>
                                      </p:to>
                                    </p:set>
                                    <p:animEffect transition="in" filter="fade">
                                      <p:cBhvr>
                                        <p:cTn id="51" dur="1000"/>
                                        <p:tgtEl>
                                          <p:spTgt spid="14434"/>
                                        </p:tgtEl>
                                      </p:cBhvr>
                                    </p:animEffect>
                                    <p:anim calcmode="lin" valueType="num">
                                      <p:cBhvr>
                                        <p:cTn id="52" dur="1000" fill="hold"/>
                                        <p:tgtEl>
                                          <p:spTgt spid="14434"/>
                                        </p:tgtEl>
                                        <p:attrNameLst>
                                          <p:attrName>ppt_x</p:attrName>
                                        </p:attrNameLst>
                                      </p:cBhvr>
                                      <p:tavLst>
                                        <p:tav tm="0">
                                          <p:val>
                                            <p:strVal val="#ppt_x"/>
                                          </p:val>
                                        </p:tav>
                                        <p:tav tm="100000">
                                          <p:val>
                                            <p:strVal val="#ppt_x"/>
                                          </p:val>
                                        </p:tav>
                                      </p:tavLst>
                                    </p:anim>
                                    <p:anim calcmode="lin" valueType="num">
                                      <p:cBhvr>
                                        <p:cTn id="53" dur="1000" fill="hold"/>
                                        <p:tgtEl>
                                          <p:spTgt spid="14434"/>
                                        </p:tgtEl>
                                        <p:attrNameLst>
                                          <p:attrName>ppt_y</p:attrName>
                                        </p:attrNameLst>
                                      </p:cBhvr>
                                      <p:tavLst>
                                        <p:tav tm="0">
                                          <p:val>
                                            <p:strVal val="#ppt_y+.1"/>
                                          </p:val>
                                        </p:tav>
                                        <p:tav tm="100000">
                                          <p:val>
                                            <p:strVal val="#ppt_y"/>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42" presetClass="entr" presetSubtype="0" fill="hold" nodeType="clickEffect">
                                  <p:stCondLst>
                                    <p:cond delay="0"/>
                                  </p:stCondLst>
                                  <p:childTnLst>
                                    <p:set>
                                      <p:cBhvr>
                                        <p:cTn id="57" dur="1" fill="hold">
                                          <p:stCondLst>
                                            <p:cond delay="0"/>
                                          </p:stCondLst>
                                        </p:cTn>
                                        <p:tgtEl>
                                          <p:spTgt spid="14442"/>
                                        </p:tgtEl>
                                        <p:attrNameLst>
                                          <p:attrName>style.visibility</p:attrName>
                                        </p:attrNameLst>
                                      </p:cBhvr>
                                      <p:to>
                                        <p:strVal val="visible"/>
                                      </p:to>
                                    </p:set>
                                    <p:animEffect transition="in" filter="fade">
                                      <p:cBhvr>
                                        <p:cTn id="58" dur="1000"/>
                                        <p:tgtEl>
                                          <p:spTgt spid="14442"/>
                                        </p:tgtEl>
                                      </p:cBhvr>
                                    </p:animEffect>
                                    <p:anim calcmode="lin" valueType="num">
                                      <p:cBhvr>
                                        <p:cTn id="59" dur="1000" fill="hold"/>
                                        <p:tgtEl>
                                          <p:spTgt spid="14442"/>
                                        </p:tgtEl>
                                        <p:attrNameLst>
                                          <p:attrName>ppt_x</p:attrName>
                                        </p:attrNameLst>
                                      </p:cBhvr>
                                      <p:tavLst>
                                        <p:tav tm="0">
                                          <p:val>
                                            <p:strVal val="#ppt_x"/>
                                          </p:val>
                                        </p:tav>
                                        <p:tav tm="100000">
                                          <p:val>
                                            <p:strVal val="#ppt_x"/>
                                          </p:val>
                                        </p:tav>
                                      </p:tavLst>
                                    </p:anim>
                                    <p:anim calcmode="lin" valueType="num">
                                      <p:cBhvr>
                                        <p:cTn id="60" dur="1000" fill="hold"/>
                                        <p:tgtEl>
                                          <p:spTgt spid="14442"/>
                                        </p:tgtEl>
                                        <p:attrNameLst>
                                          <p:attrName>ppt_y</p:attrName>
                                        </p:attrNameLst>
                                      </p:cBhvr>
                                      <p:tavLst>
                                        <p:tav tm="0">
                                          <p:val>
                                            <p:strVal val="#ppt_y+.1"/>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1" fill="hold" nodeType="clickEffect">
                                  <p:stCondLst>
                                    <p:cond delay="0"/>
                                  </p:stCondLst>
                                  <p:childTnLst>
                                    <p:set>
                                      <p:cBhvr>
                                        <p:cTn id="64" dur="1" fill="hold">
                                          <p:stCondLst>
                                            <p:cond delay="0"/>
                                          </p:stCondLst>
                                        </p:cTn>
                                        <p:tgtEl>
                                          <p:spTgt spid="14343"/>
                                        </p:tgtEl>
                                        <p:attrNameLst>
                                          <p:attrName>style.visibility</p:attrName>
                                        </p:attrNameLst>
                                      </p:cBhvr>
                                      <p:to>
                                        <p:strVal val="visible"/>
                                      </p:to>
                                    </p:set>
                                    <p:animEffect transition="in" filter="wipe(up)">
                                      <p:cBhvr>
                                        <p:cTn id="65" dur="3000"/>
                                        <p:tgtEl>
                                          <p:spTgt spid="14343"/>
                                        </p:tgtEl>
                                      </p:cBhvr>
                                    </p:animEffect>
                                  </p:childTnLst>
                                </p:cTn>
                              </p:par>
                              <p:par>
                                <p:cTn id="66" presetID="47" presetClass="entr" presetSubtype="0" fill="hold" nodeType="withEffect">
                                  <p:stCondLst>
                                    <p:cond delay="0"/>
                                  </p:stCondLst>
                                  <p:childTnLst>
                                    <p:set>
                                      <p:cBhvr>
                                        <p:cTn id="67" dur="1" fill="hold">
                                          <p:stCondLst>
                                            <p:cond delay="0"/>
                                          </p:stCondLst>
                                        </p:cTn>
                                        <p:tgtEl>
                                          <p:spTgt spid="14425"/>
                                        </p:tgtEl>
                                        <p:attrNameLst>
                                          <p:attrName>style.visibility</p:attrName>
                                        </p:attrNameLst>
                                      </p:cBhvr>
                                      <p:to>
                                        <p:strVal val="visible"/>
                                      </p:to>
                                    </p:set>
                                    <p:animEffect transition="in" filter="fade">
                                      <p:cBhvr>
                                        <p:cTn id="68" dur="1000"/>
                                        <p:tgtEl>
                                          <p:spTgt spid="14425"/>
                                        </p:tgtEl>
                                      </p:cBhvr>
                                    </p:animEffect>
                                    <p:anim calcmode="lin" valueType="num">
                                      <p:cBhvr>
                                        <p:cTn id="69" dur="1000" fill="hold"/>
                                        <p:tgtEl>
                                          <p:spTgt spid="14425"/>
                                        </p:tgtEl>
                                        <p:attrNameLst>
                                          <p:attrName>ppt_x</p:attrName>
                                        </p:attrNameLst>
                                      </p:cBhvr>
                                      <p:tavLst>
                                        <p:tav tm="0">
                                          <p:val>
                                            <p:strVal val="#ppt_x"/>
                                          </p:val>
                                        </p:tav>
                                        <p:tav tm="100000">
                                          <p:val>
                                            <p:strVal val="#ppt_x"/>
                                          </p:val>
                                        </p:tav>
                                      </p:tavLst>
                                    </p:anim>
                                    <p:anim calcmode="lin" valueType="num">
                                      <p:cBhvr>
                                        <p:cTn id="70" dur="1000" fill="hold"/>
                                        <p:tgtEl>
                                          <p:spTgt spid="14425"/>
                                        </p:tgtEl>
                                        <p:attrNameLst>
                                          <p:attrName>ppt_y</p:attrName>
                                        </p:attrNameLst>
                                      </p:cBhvr>
                                      <p:tavLst>
                                        <p:tav tm="0">
                                          <p:val>
                                            <p:strVal val="#ppt_y-.1"/>
                                          </p:val>
                                        </p:tav>
                                        <p:tav tm="100000">
                                          <p:val>
                                            <p:strVal val="#ppt_y"/>
                                          </p:val>
                                        </p:tav>
                                      </p:tavLst>
                                    </p:anim>
                                  </p:childTnLst>
                                </p:cTn>
                              </p:par>
                              <p:par>
                                <p:cTn id="71" presetID="47" presetClass="entr" presetSubtype="0" fill="hold" nodeType="withEffect">
                                  <p:stCondLst>
                                    <p:cond delay="0"/>
                                  </p:stCondLst>
                                  <p:childTnLst>
                                    <p:set>
                                      <p:cBhvr>
                                        <p:cTn id="72" dur="1" fill="hold">
                                          <p:stCondLst>
                                            <p:cond delay="0"/>
                                          </p:stCondLst>
                                        </p:cTn>
                                        <p:tgtEl>
                                          <p:spTgt spid="14426"/>
                                        </p:tgtEl>
                                        <p:attrNameLst>
                                          <p:attrName>style.visibility</p:attrName>
                                        </p:attrNameLst>
                                      </p:cBhvr>
                                      <p:to>
                                        <p:strVal val="visible"/>
                                      </p:to>
                                    </p:set>
                                    <p:animEffect transition="in" filter="fade">
                                      <p:cBhvr>
                                        <p:cTn id="73" dur="1000"/>
                                        <p:tgtEl>
                                          <p:spTgt spid="14426"/>
                                        </p:tgtEl>
                                      </p:cBhvr>
                                    </p:animEffect>
                                    <p:anim calcmode="lin" valueType="num">
                                      <p:cBhvr>
                                        <p:cTn id="74" dur="1000" fill="hold"/>
                                        <p:tgtEl>
                                          <p:spTgt spid="14426"/>
                                        </p:tgtEl>
                                        <p:attrNameLst>
                                          <p:attrName>ppt_x</p:attrName>
                                        </p:attrNameLst>
                                      </p:cBhvr>
                                      <p:tavLst>
                                        <p:tav tm="0">
                                          <p:val>
                                            <p:strVal val="#ppt_x"/>
                                          </p:val>
                                        </p:tav>
                                        <p:tav tm="100000">
                                          <p:val>
                                            <p:strVal val="#ppt_x"/>
                                          </p:val>
                                        </p:tav>
                                      </p:tavLst>
                                    </p:anim>
                                    <p:anim calcmode="lin" valueType="num">
                                      <p:cBhvr>
                                        <p:cTn id="75" dur="1000" fill="hold"/>
                                        <p:tgtEl>
                                          <p:spTgt spid="14426"/>
                                        </p:tgtEl>
                                        <p:attrNameLst>
                                          <p:attrName>ppt_y</p:attrName>
                                        </p:attrNameLst>
                                      </p:cBhvr>
                                      <p:tavLst>
                                        <p:tav tm="0">
                                          <p:val>
                                            <p:strVal val="#ppt_y-.1"/>
                                          </p:val>
                                        </p:tav>
                                        <p:tav tm="100000">
                                          <p:val>
                                            <p:strVal val="#ppt_y"/>
                                          </p:val>
                                        </p:tav>
                                      </p:tavLst>
                                    </p:anim>
                                  </p:childTnLst>
                                </p:cTn>
                              </p:par>
                              <p:par>
                                <p:cTn id="76" presetID="47" presetClass="entr" presetSubtype="0" fill="hold" nodeType="withEffect">
                                  <p:stCondLst>
                                    <p:cond delay="0"/>
                                  </p:stCondLst>
                                  <p:childTnLst>
                                    <p:set>
                                      <p:cBhvr>
                                        <p:cTn id="77" dur="1" fill="hold">
                                          <p:stCondLst>
                                            <p:cond delay="0"/>
                                          </p:stCondLst>
                                        </p:cTn>
                                        <p:tgtEl>
                                          <p:spTgt spid="14427"/>
                                        </p:tgtEl>
                                        <p:attrNameLst>
                                          <p:attrName>style.visibility</p:attrName>
                                        </p:attrNameLst>
                                      </p:cBhvr>
                                      <p:to>
                                        <p:strVal val="visible"/>
                                      </p:to>
                                    </p:set>
                                    <p:animEffect transition="in" filter="fade">
                                      <p:cBhvr>
                                        <p:cTn id="78" dur="1000"/>
                                        <p:tgtEl>
                                          <p:spTgt spid="14427"/>
                                        </p:tgtEl>
                                      </p:cBhvr>
                                    </p:animEffect>
                                    <p:anim calcmode="lin" valueType="num">
                                      <p:cBhvr>
                                        <p:cTn id="79" dur="1000" fill="hold"/>
                                        <p:tgtEl>
                                          <p:spTgt spid="14427"/>
                                        </p:tgtEl>
                                        <p:attrNameLst>
                                          <p:attrName>ppt_x</p:attrName>
                                        </p:attrNameLst>
                                      </p:cBhvr>
                                      <p:tavLst>
                                        <p:tav tm="0">
                                          <p:val>
                                            <p:strVal val="#ppt_x"/>
                                          </p:val>
                                        </p:tav>
                                        <p:tav tm="100000">
                                          <p:val>
                                            <p:strVal val="#ppt_x"/>
                                          </p:val>
                                        </p:tav>
                                      </p:tavLst>
                                    </p:anim>
                                    <p:anim calcmode="lin" valueType="num">
                                      <p:cBhvr>
                                        <p:cTn id="80" dur="1000" fill="hold"/>
                                        <p:tgtEl>
                                          <p:spTgt spid="14427"/>
                                        </p:tgtEl>
                                        <p:attrNameLst>
                                          <p:attrName>ppt_y</p:attrName>
                                        </p:attrNameLst>
                                      </p:cBhvr>
                                      <p:tavLst>
                                        <p:tav tm="0">
                                          <p:val>
                                            <p:strVal val="#ppt_y-.1"/>
                                          </p:val>
                                        </p:tav>
                                        <p:tav tm="100000">
                                          <p:val>
                                            <p:strVal val="#ppt_y"/>
                                          </p:val>
                                        </p:tav>
                                      </p:tavLst>
                                    </p:anim>
                                  </p:childTnLst>
                                </p:cTn>
                              </p:par>
                              <p:par>
                                <p:cTn id="81" presetID="47" presetClass="entr" presetSubtype="0" fill="hold" nodeType="withEffect">
                                  <p:stCondLst>
                                    <p:cond delay="0"/>
                                  </p:stCondLst>
                                  <p:childTnLst>
                                    <p:set>
                                      <p:cBhvr>
                                        <p:cTn id="82" dur="1" fill="hold">
                                          <p:stCondLst>
                                            <p:cond delay="0"/>
                                          </p:stCondLst>
                                        </p:cTn>
                                        <p:tgtEl>
                                          <p:spTgt spid="14428"/>
                                        </p:tgtEl>
                                        <p:attrNameLst>
                                          <p:attrName>style.visibility</p:attrName>
                                        </p:attrNameLst>
                                      </p:cBhvr>
                                      <p:to>
                                        <p:strVal val="visible"/>
                                      </p:to>
                                    </p:set>
                                    <p:animEffect transition="in" filter="fade">
                                      <p:cBhvr>
                                        <p:cTn id="83" dur="1000"/>
                                        <p:tgtEl>
                                          <p:spTgt spid="14428"/>
                                        </p:tgtEl>
                                      </p:cBhvr>
                                    </p:animEffect>
                                    <p:anim calcmode="lin" valueType="num">
                                      <p:cBhvr>
                                        <p:cTn id="84" dur="1000" fill="hold"/>
                                        <p:tgtEl>
                                          <p:spTgt spid="14428"/>
                                        </p:tgtEl>
                                        <p:attrNameLst>
                                          <p:attrName>ppt_x</p:attrName>
                                        </p:attrNameLst>
                                      </p:cBhvr>
                                      <p:tavLst>
                                        <p:tav tm="0">
                                          <p:val>
                                            <p:strVal val="#ppt_x"/>
                                          </p:val>
                                        </p:tav>
                                        <p:tav tm="100000">
                                          <p:val>
                                            <p:strVal val="#ppt_x"/>
                                          </p:val>
                                        </p:tav>
                                      </p:tavLst>
                                    </p:anim>
                                    <p:anim calcmode="lin" valueType="num">
                                      <p:cBhvr>
                                        <p:cTn id="85" dur="1000" fill="hold"/>
                                        <p:tgtEl>
                                          <p:spTgt spid="14428"/>
                                        </p:tgtEl>
                                        <p:attrNameLst>
                                          <p:attrName>ppt_y</p:attrName>
                                        </p:attrNameLst>
                                      </p:cBhvr>
                                      <p:tavLst>
                                        <p:tav tm="0">
                                          <p:val>
                                            <p:strVal val="#ppt_y-.1"/>
                                          </p:val>
                                        </p:tav>
                                        <p:tav tm="100000">
                                          <p:val>
                                            <p:strVal val="#ppt_y"/>
                                          </p:val>
                                        </p:tav>
                                      </p:tavLst>
                                    </p:anim>
                                  </p:childTnLst>
                                </p:cTn>
                              </p:par>
                              <p:par>
                                <p:cTn id="86" presetID="47" presetClass="entr" presetSubtype="0" fill="hold" nodeType="withEffect">
                                  <p:stCondLst>
                                    <p:cond delay="0"/>
                                  </p:stCondLst>
                                  <p:childTnLst>
                                    <p:set>
                                      <p:cBhvr>
                                        <p:cTn id="87" dur="1" fill="hold">
                                          <p:stCondLst>
                                            <p:cond delay="0"/>
                                          </p:stCondLst>
                                        </p:cTn>
                                        <p:tgtEl>
                                          <p:spTgt spid="14429"/>
                                        </p:tgtEl>
                                        <p:attrNameLst>
                                          <p:attrName>style.visibility</p:attrName>
                                        </p:attrNameLst>
                                      </p:cBhvr>
                                      <p:to>
                                        <p:strVal val="visible"/>
                                      </p:to>
                                    </p:set>
                                    <p:animEffect transition="in" filter="fade">
                                      <p:cBhvr>
                                        <p:cTn id="88" dur="1000"/>
                                        <p:tgtEl>
                                          <p:spTgt spid="14429"/>
                                        </p:tgtEl>
                                      </p:cBhvr>
                                    </p:animEffect>
                                    <p:anim calcmode="lin" valueType="num">
                                      <p:cBhvr>
                                        <p:cTn id="89" dur="1000" fill="hold"/>
                                        <p:tgtEl>
                                          <p:spTgt spid="14429"/>
                                        </p:tgtEl>
                                        <p:attrNameLst>
                                          <p:attrName>ppt_x</p:attrName>
                                        </p:attrNameLst>
                                      </p:cBhvr>
                                      <p:tavLst>
                                        <p:tav tm="0">
                                          <p:val>
                                            <p:strVal val="#ppt_x"/>
                                          </p:val>
                                        </p:tav>
                                        <p:tav tm="100000">
                                          <p:val>
                                            <p:strVal val="#ppt_x"/>
                                          </p:val>
                                        </p:tav>
                                      </p:tavLst>
                                    </p:anim>
                                    <p:anim calcmode="lin" valueType="num">
                                      <p:cBhvr>
                                        <p:cTn id="90" dur="1000" fill="hold"/>
                                        <p:tgtEl>
                                          <p:spTgt spid="14429"/>
                                        </p:tgtEl>
                                        <p:attrNameLst>
                                          <p:attrName>ppt_y</p:attrName>
                                        </p:attrNameLst>
                                      </p:cBhvr>
                                      <p:tavLst>
                                        <p:tav tm="0">
                                          <p:val>
                                            <p:strVal val="#ppt_y-.1"/>
                                          </p:val>
                                        </p:tav>
                                        <p:tav tm="100000">
                                          <p:val>
                                            <p:strVal val="#ppt_y"/>
                                          </p:val>
                                        </p:tav>
                                      </p:tavLst>
                                    </p:anim>
                                  </p:childTnLst>
                                </p:cTn>
                              </p:par>
                              <p:par>
                                <p:cTn id="91" presetID="47" presetClass="entr" presetSubtype="0" fill="hold" nodeType="withEffect">
                                  <p:stCondLst>
                                    <p:cond delay="0"/>
                                  </p:stCondLst>
                                  <p:childTnLst>
                                    <p:set>
                                      <p:cBhvr>
                                        <p:cTn id="92" dur="1" fill="hold">
                                          <p:stCondLst>
                                            <p:cond delay="0"/>
                                          </p:stCondLst>
                                        </p:cTn>
                                        <p:tgtEl>
                                          <p:spTgt spid="14430"/>
                                        </p:tgtEl>
                                        <p:attrNameLst>
                                          <p:attrName>style.visibility</p:attrName>
                                        </p:attrNameLst>
                                      </p:cBhvr>
                                      <p:to>
                                        <p:strVal val="visible"/>
                                      </p:to>
                                    </p:set>
                                    <p:animEffect transition="in" filter="fade">
                                      <p:cBhvr>
                                        <p:cTn id="93" dur="1000"/>
                                        <p:tgtEl>
                                          <p:spTgt spid="14430"/>
                                        </p:tgtEl>
                                      </p:cBhvr>
                                    </p:animEffect>
                                    <p:anim calcmode="lin" valueType="num">
                                      <p:cBhvr>
                                        <p:cTn id="94" dur="1000" fill="hold"/>
                                        <p:tgtEl>
                                          <p:spTgt spid="14430"/>
                                        </p:tgtEl>
                                        <p:attrNameLst>
                                          <p:attrName>ppt_x</p:attrName>
                                        </p:attrNameLst>
                                      </p:cBhvr>
                                      <p:tavLst>
                                        <p:tav tm="0">
                                          <p:val>
                                            <p:strVal val="#ppt_x"/>
                                          </p:val>
                                        </p:tav>
                                        <p:tav tm="100000">
                                          <p:val>
                                            <p:strVal val="#ppt_x"/>
                                          </p:val>
                                        </p:tav>
                                      </p:tavLst>
                                    </p:anim>
                                    <p:anim calcmode="lin" valueType="num">
                                      <p:cBhvr>
                                        <p:cTn id="95" dur="1000" fill="hold"/>
                                        <p:tgtEl>
                                          <p:spTgt spid="14430"/>
                                        </p:tgtEl>
                                        <p:attrNameLst>
                                          <p:attrName>ppt_y</p:attrName>
                                        </p:attrNameLst>
                                      </p:cBhvr>
                                      <p:tavLst>
                                        <p:tav tm="0">
                                          <p:val>
                                            <p:strVal val="#ppt_y-.1"/>
                                          </p:val>
                                        </p:tav>
                                        <p:tav tm="100000">
                                          <p:val>
                                            <p:strVal val="#ppt_y"/>
                                          </p:val>
                                        </p:tav>
                                      </p:tavLst>
                                    </p:anim>
                                  </p:childTnLst>
                                </p:cTn>
                              </p:par>
                              <p:par>
                                <p:cTn id="96" presetID="47" presetClass="entr" presetSubtype="0" fill="hold" nodeType="withEffect">
                                  <p:stCondLst>
                                    <p:cond delay="0"/>
                                  </p:stCondLst>
                                  <p:childTnLst>
                                    <p:set>
                                      <p:cBhvr>
                                        <p:cTn id="97" dur="1" fill="hold">
                                          <p:stCondLst>
                                            <p:cond delay="0"/>
                                          </p:stCondLst>
                                        </p:cTn>
                                        <p:tgtEl>
                                          <p:spTgt spid="14431"/>
                                        </p:tgtEl>
                                        <p:attrNameLst>
                                          <p:attrName>style.visibility</p:attrName>
                                        </p:attrNameLst>
                                      </p:cBhvr>
                                      <p:to>
                                        <p:strVal val="visible"/>
                                      </p:to>
                                    </p:set>
                                    <p:animEffect transition="in" filter="fade">
                                      <p:cBhvr>
                                        <p:cTn id="98" dur="1000"/>
                                        <p:tgtEl>
                                          <p:spTgt spid="14431"/>
                                        </p:tgtEl>
                                      </p:cBhvr>
                                    </p:animEffect>
                                    <p:anim calcmode="lin" valueType="num">
                                      <p:cBhvr>
                                        <p:cTn id="99" dur="1000" fill="hold"/>
                                        <p:tgtEl>
                                          <p:spTgt spid="14431"/>
                                        </p:tgtEl>
                                        <p:attrNameLst>
                                          <p:attrName>ppt_x</p:attrName>
                                        </p:attrNameLst>
                                      </p:cBhvr>
                                      <p:tavLst>
                                        <p:tav tm="0">
                                          <p:val>
                                            <p:strVal val="#ppt_x"/>
                                          </p:val>
                                        </p:tav>
                                        <p:tav tm="100000">
                                          <p:val>
                                            <p:strVal val="#ppt_x"/>
                                          </p:val>
                                        </p:tav>
                                      </p:tavLst>
                                    </p:anim>
                                    <p:anim calcmode="lin" valueType="num">
                                      <p:cBhvr>
                                        <p:cTn id="100" dur="1000" fill="hold"/>
                                        <p:tgtEl>
                                          <p:spTgt spid="14431"/>
                                        </p:tgtEl>
                                        <p:attrNameLst>
                                          <p:attrName>ppt_y</p:attrName>
                                        </p:attrNameLst>
                                      </p:cBhvr>
                                      <p:tavLst>
                                        <p:tav tm="0">
                                          <p:val>
                                            <p:strVal val="#ppt_y-.1"/>
                                          </p:val>
                                        </p:tav>
                                        <p:tav tm="100000">
                                          <p:val>
                                            <p:strVal val="#ppt_y"/>
                                          </p:val>
                                        </p:tav>
                                      </p:tavLst>
                                    </p:anim>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2" presetClass="entr" presetSubtype="4" fill="hold" nodeType="clickEffect">
                                  <p:stCondLst>
                                    <p:cond delay="0"/>
                                  </p:stCondLst>
                                  <p:childTnLst>
                                    <p:set>
                                      <p:cBhvr>
                                        <p:cTn id="104" dur="1" fill="hold">
                                          <p:stCondLst>
                                            <p:cond delay="0"/>
                                          </p:stCondLst>
                                        </p:cTn>
                                        <p:tgtEl>
                                          <p:spTgt spid="14436"/>
                                        </p:tgtEl>
                                        <p:attrNameLst>
                                          <p:attrName>style.visibility</p:attrName>
                                        </p:attrNameLst>
                                      </p:cBhvr>
                                      <p:to>
                                        <p:strVal val="visible"/>
                                      </p:to>
                                    </p:set>
                                    <p:animEffect transition="in" filter="slide(fromBottom)">
                                      <p:cBhvr>
                                        <p:cTn id="105" dur="500"/>
                                        <p:tgtEl>
                                          <p:spTgt spid="14436"/>
                                        </p:tgtEl>
                                      </p:cBhvr>
                                    </p:animEffect>
                                  </p:childTnLst>
                                </p:cTn>
                              </p:par>
                              <p:par>
                                <p:cTn id="106" presetID="12" presetClass="entr" presetSubtype="4" fill="hold" nodeType="withEffect">
                                  <p:stCondLst>
                                    <p:cond delay="0"/>
                                  </p:stCondLst>
                                  <p:childTnLst>
                                    <p:set>
                                      <p:cBhvr>
                                        <p:cTn id="107" dur="1" fill="hold">
                                          <p:stCondLst>
                                            <p:cond delay="0"/>
                                          </p:stCondLst>
                                        </p:cTn>
                                        <p:tgtEl>
                                          <p:spTgt spid="14437"/>
                                        </p:tgtEl>
                                        <p:attrNameLst>
                                          <p:attrName>style.visibility</p:attrName>
                                        </p:attrNameLst>
                                      </p:cBhvr>
                                      <p:to>
                                        <p:strVal val="visible"/>
                                      </p:to>
                                    </p:set>
                                    <p:animEffect transition="in" filter="slide(fromBottom)">
                                      <p:cBhvr>
                                        <p:cTn id="108" dur="500"/>
                                        <p:tgtEl>
                                          <p:spTgt spid="14437"/>
                                        </p:tgtEl>
                                      </p:cBhvr>
                                    </p:animEffect>
                                  </p:childTnLst>
                                </p:cTn>
                              </p:par>
                              <p:par>
                                <p:cTn id="109" presetID="12" presetClass="entr" presetSubtype="4" fill="hold" nodeType="withEffect">
                                  <p:stCondLst>
                                    <p:cond delay="0"/>
                                  </p:stCondLst>
                                  <p:childTnLst>
                                    <p:set>
                                      <p:cBhvr>
                                        <p:cTn id="110" dur="1" fill="hold">
                                          <p:stCondLst>
                                            <p:cond delay="0"/>
                                          </p:stCondLst>
                                        </p:cTn>
                                        <p:tgtEl>
                                          <p:spTgt spid="14438"/>
                                        </p:tgtEl>
                                        <p:attrNameLst>
                                          <p:attrName>style.visibility</p:attrName>
                                        </p:attrNameLst>
                                      </p:cBhvr>
                                      <p:to>
                                        <p:strVal val="visible"/>
                                      </p:to>
                                    </p:set>
                                    <p:animEffect transition="in" filter="slide(fromBottom)">
                                      <p:cBhvr>
                                        <p:cTn id="111" dur="500"/>
                                        <p:tgtEl>
                                          <p:spTgt spid="14438"/>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12" presetClass="entr" presetSubtype="4" fill="hold" nodeType="clickEffect">
                                  <p:stCondLst>
                                    <p:cond delay="0"/>
                                  </p:stCondLst>
                                  <p:childTnLst>
                                    <p:set>
                                      <p:cBhvr>
                                        <p:cTn id="115" dur="1" fill="hold">
                                          <p:stCondLst>
                                            <p:cond delay="0"/>
                                          </p:stCondLst>
                                        </p:cTn>
                                        <p:tgtEl>
                                          <p:spTgt spid="14439"/>
                                        </p:tgtEl>
                                        <p:attrNameLst>
                                          <p:attrName>style.visibility</p:attrName>
                                        </p:attrNameLst>
                                      </p:cBhvr>
                                      <p:to>
                                        <p:strVal val="visible"/>
                                      </p:to>
                                    </p:set>
                                    <p:animEffect transition="in" filter="slide(fromBottom)">
                                      <p:cBhvr>
                                        <p:cTn id="116" dur="500"/>
                                        <p:tgtEl>
                                          <p:spTgt spid="14439"/>
                                        </p:tgtEl>
                                      </p:cBhvr>
                                    </p:animEffec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12" presetClass="entr" presetSubtype="4" fill="hold" nodeType="clickEffect">
                                  <p:stCondLst>
                                    <p:cond delay="0"/>
                                  </p:stCondLst>
                                  <p:childTnLst>
                                    <p:set>
                                      <p:cBhvr>
                                        <p:cTn id="120" dur="1" fill="hold">
                                          <p:stCondLst>
                                            <p:cond delay="0"/>
                                          </p:stCondLst>
                                        </p:cTn>
                                        <p:tgtEl>
                                          <p:spTgt spid="14440"/>
                                        </p:tgtEl>
                                        <p:attrNameLst>
                                          <p:attrName>style.visibility</p:attrName>
                                        </p:attrNameLst>
                                      </p:cBhvr>
                                      <p:to>
                                        <p:strVal val="visible"/>
                                      </p:to>
                                    </p:set>
                                    <p:animEffect transition="in" filter="slide(fromBottom)">
                                      <p:cBhvr>
                                        <p:cTn id="121" dur="500"/>
                                        <p:tgtEl>
                                          <p:spTgt spid="14440"/>
                                        </p:tgtEl>
                                      </p:cBhvr>
                                    </p:animEffec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12" presetClass="entr" presetSubtype="4" fill="hold" nodeType="clickEffect">
                                  <p:stCondLst>
                                    <p:cond delay="0"/>
                                  </p:stCondLst>
                                  <p:childTnLst>
                                    <p:set>
                                      <p:cBhvr>
                                        <p:cTn id="125" dur="1" fill="hold">
                                          <p:stCondLst>
                                            <p:cond delay="0"/>
                                          </p:stCondLst>
                                        </p:cTn>
                                        <p:tgtEl>
                                          <p:spTgt spid="14441"/>
                                        </p:tgtEl>
                                        <p:attrNameLst>
                                          <p:attrName>style.visibility</p:attrName>
                                        </p:attrNameLst>
                                      </p:cBhvr>
                                      <p:to>
                                        <p:strVal val="visible"/>
                                      </p:to>
                                    </p:set>
                                    <p:animEffect transition="in" filter="slide(fromBottom)">
                                      <p:cBhvr>
                                        <p:cTn id="126" dur="500"/>
                                        <p:tgtEl>
                                          <p:spTgt spid="14441"/>
                                        </p:tgtEl>
                                      </p:cBhvr>
                                    </p:animEffec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12" presetClass="entr" presetSubtype="4" fill="hold" nodeType="clickEffect">
                                  <p:stCondLst>
                                    <p:cond delay="0"/>
                                  </p:stCondLst>
                                  <p:childTnLst>
                                    <p:set>
                                      <p:cBhvr>
                                        <p:cTn id="130" dur="1" fill="hold">
                                          <p:stCondLst>
                                            <p:cond delay="0"/>
                                          </p:stCondLst>
                                        </p:cTn>
                                        <p:tgtEl>
                                          <p:spTgt spid="14443"/>
                                        </p:tgtEl>
                                        <p:attrNameLst>
                                          <p:attrName>style.visibility</p:attrName>
                                        </p:attrNameLst>
                                      </p:cBhvr>
                                      <p:to>
                                        <p:strVal val="visible"/>
                                      </p:to>
                                    </p:set>
                                    <p:animEffect transition="in" filter="slide(fromBottom)">
                                      <p:cBhvr>
                                        <p:cTn id="131" dur="500"/>
                                        <p:tgtEl>
                                          <p:spTgt spid="14443"/>
                                        </p:tgtEl>
                                      </p:cBhvr>
                                    </p:animEffect>
                                  </p:childTnLst>
                                </p:cTn>
                              </p:par>
                            </p:childTnLst>
                          </p:cTn>
                        </p:par>
                      </p:childTnLst>
                    </p:cTn>
                  </p:par>
                  <p:par>
                    <p:cTn id="132" fill="hold" nodeType="clickPar">
                      <p:stCondLst>
                        <p:cond delay="indefinite"/>
                      </p:stCondLst>
                      <p:childTnLst>
                        <p:par>
                          <p:cTn id="133" fill="hold" nodeType="withGroup">
                            <p:stCondLst>
                              <p:cond delay="0"/>
                            </p:stCondLst>
                            <p:childTnLst>
                              <p:par>
                                <p:cTn id="134" presetID="12" presetClass="entr" presetSubtype="4" fill="hold" nodeType="clickEffect">
                                  <p:stCondLst>
                                    <p:cond delay="0"/>
                                  </p:stCondLst>
                                  <p:childTnLst>
                                    <p:set>
                                      <p:cBhvr>
                                        <p:cTn id="135" dur="1" fill="hold">
                                          <p:stCondLst>
                                            <p:cond delay="0"/>
                                          </p:stCondLst>
                                        </p:cTn>
                                        <p:tgtEl>
                                          <p:spTgt spid="14444"/>
                                        </p:tgtEl>
                                        <p:attrNameLst>
                                          <p:attrName>style.visibility</p:attrName>
                                        </p:attrNameLst>
                                      </p:cBhvr>
                                      <p:to>
                                        <p:strVal val="visible"/>
                                      </p:to>
                                    </p:set>
                                    <p:animEffect transition="in" filter="slide(fromBottom)">
                                      <p:cBhvr>
                                        <p:cTn id="136" dur="500"/>
                                        <p:tgtEl>
                                          <p:spTgt spid="14444"/>
                                        </p:tgtEl>
                                      </p:cBhvr>
                                    </p:animEffect>
                                  </p:childTnLst>
                                </p:cTn>
                              </p:par>
                              <p:par>
                                <p:cTn id="137" presetID="12" presetClass="entr" presetSubtype="4" fill="hold" nodeType="withEffect">
                                  <p:stCondLst>
                                    <p:cond delay="0"/>
                                  </p:stCondLst>
                                  <p:childTnLst>
                                    <p:set>
                                      <p:cBhvr>
                                        <p:cTn id="138" dur="1" fill="hold">
                                          <p:stCondLst>
                                            <p:cond delay="0"/>
                                          </p:stCondLst>
                                        </p:cTn>
                                        <p:tgtEl>
                                          <p:spTgt spid="14445"/>
                                        </p:tgtEl>
                                        <p:attrNameLst>
                                          <p:attrName>style.visibility</p:attrName>
                                        </p:attrNameLst>
                                      </p:cBhvr>
                                      <p:to>
                                        <p:strVal val="visible"/>
                                      </p:to>
                                    </p:set>
                                    <p:animEffect transition="in" filter="slide(fromBottom)">
                                      <p:cBhvr>
                                        <p:cTn id="139" dur="500"/>
                                        <p:tgtEl>
                                          <p:spTgt spid="14445"/>
                                        </p:tgtEl>
                                      </p:cBhvr>
                                    </p:animEffect>
                                  </p:childTnLst>
                                </p:cTn>
                              </p:par>
                              <p:par>
                                <p:cTn id="140" presetID="12" presetClass="entr" presetSubtype="4" fill="hold" nodeType="withEffect">
                                  <p:stCondLst>
                                    <p:cond delay="0"/>
                                  </p:stCondLst>
                                  <p:childTnLst>
                                    <p:set>
                                      <p:cBhvr>
                                        <p:cTn id="141" dur="1" fill="hold">
                                          <p:stCondLst>
                                            <p:cond delay="0"/>
                                          </p:stCondLst>
                                        </p:cTn>
                                        <p:tgtEl>
                                          <p:spTgt spid="14446"/>
                                        </p:tgtEl>
                                        <p:attrNameLst>
                                          <p:attrName>style.visibility</p:attrName>
                                        </p:attrNameLst>
                                      </p:cBhvr>
                                      <p:to>
                                        <p:strVal val="visible"/>
                                      </p:to>
                                    </p:set>
                                    <p:animEffect transition="in" filter="slide(fromBottom)">
                                      <p:cBhvr>
                                        <p:cTn id="142" dur="500"/>
                                        <p:tgtEl>
                                          <p:spTgt spid="14446"/>
                                        </p:tgtEl>
                                      </p:cBhvr>
                                    </p:animEffec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12" presetClass="entr" presetSubtype="4" fill="hold" nodeType="clickEffect">
                                  <p:stCondLst>
                                    <p:cond delay="0"/>
                                  </p:stCondLst>
                                  <p:childTnLst>
                                    <p:set>
                                      <p:cBhvr>
                                        <p:cTn id="146" dur="1" fill="hold">
                                          <p:stCondLst>
                                            <p:cond delay="0"/>
                                          </p:stCondLst>
                                        </p:cTn>
                                        <p:tgtEl>
                                          <p:spTgt spid="14483"/>
                                        </p:tgtEl>
                                        <p:attrNameLst>
                                          <p:attrName>style.visibility</p:attrName>
                                        </p:attrNameLst>
                                      </p:cBhvr>
                                      <p:to>
                                        <p:strVal val="visible"/>
                                      </p:to>
                                    </p:set>
                                    <p:animEffect transition="in" filter="slide(fromBottom)">
                                      <p:cBhvr>
                                        <p:cTn id="147" dur="500"/>
                                        <p:tgtEl>
                                          <p:spTgt spid="14483"/>
                                        </p:tgtEl>
                                      </p:cBhvr>
                                    </p:animEffect>
                                  </p:childTnLst>
                                </p:cTn>
                              </p:par>
                            </p:childTnLst>
                          </p:cTn>
                        </p:par>
                      </p:childTnLst>
                    </p:cTn>
                  </p:par>
                  <p:par>
                    <p:cTn id="148" fill="hold" nodeType="clickPar">
                      <p:stCondLst>
                        <p:cond delay="indefinite"/>
                      </p:stCondLst>
                      <p:childTnLst>
                        <p:par>
                          <p:cTn id="149" fill="hold" nodeType="withGroup">
                            <p:stCondLst>
                              <p:cond delay="0"/>
                            </p:stCondLst>
                            <p:childTnLst>
                              <p:par>
                                <p:cTn id="150" presetID="12" presetClass="entr" presetSubtype="4" fill="hold" nodeType="clickEffect">
                                  <p:stCondLst>
                                    <p:cond delay="0"/>
                                  </p:stCondLst>
                                  <p:childTnLst>
                                    <p:set>
                                      <p:cBhvr>
                                        <p:cTn id="151" dur="1" fill="hold">
                                          <p:stCondLst>
                                            <p:cond delay="0"/>
                                          </p:stCondLst>
                                        </p:cTn>
                                        <p:tgtEl>
                                          <p:spTgt spid="14447"/>
                                        </p:tgtEl>
                                        <p:attrNameLst>
                                          <p:attrName>style.visibility</p:attrName>
                                        </p:attrNameLst>
                                      </p:cBhvr>
                                      <p:to>
                                        <p:strVal val="visible"/>
                                      </p:to>
                                    </p:set>
                                    <p:animEffect transition="in" filter="slide(fromBottom)">
                                      <p:cBhvr>
                                        <p:cTn id="152" dur="500"/>
                                        <p:tgtEl>
                                          <p:spTgt spid="14447"/>
                                        </p:tgtEl>
                                      </p:cBhvr>
                                    </p:animEffect>
                                  </p:childTnLst>
                                </p:cTn>
                              </p:par>
                            </p:childTnLst>
                          </p:cTn>
                        </p:par>
                      </p:childTnLst>
                    </p:cTn>
                  </p:par>
                  <p:par>
                    <p:cTn id="153" fill="hold" nodeType="clickPar">
                      <p:stCondLst>
                        <p:cond delay="indefinite"/>
                      </p:stCondLst>
                      <p:childTnLst>
                        <p:par>
                          <p:cTn id="154" fill="hold" nodeType="withGroup">
                            <p:stCondLst>
                              <p:cond delay="0"/>
                            </p:stCondLst>
                            <p:childTnLst>
                              <p:par>
                                <p:cTn id="155" presetID="12" presetClass="entr" presetSubtype="4" fill="hold" nodeType="clickEffect">
                                  <p:stCondLst>
                                    <p:cond delay="0"/>
                                  </p:stCondLst>
                                  <p:childTnLst>
                                    <p:set>
                                      <p:cBhvr>
                                        <p:cTn id="156" dur="1" fill="hold">
                                          <p:stCondLst>
                                            <p:cond delay="0"/>
                                          </p:stCondLst>
                                        </p:cTn>
                                        <p:tgtEl>
                                          <p:spTgt spid="14482"/>
                                        </p:tgtEl>
                                        <p:attrNameLst>
                                          <p:attrName>style.visibility</p:attrName>
                                        </p:attrNameLst>
                                      </p:cBhvr>
                                      <p:to>
                                        <p:strVal val="visible"/>
                                      </p:to>
                                    </p:set>
                                    <p:animEffect transition="in" filter="slide(fromBottom)">
                                      <p:cBhvr>
                                        <p:cTn id="157" dur="500"/>
                                        <p:tgtEl>
                                          <p:spTgt spid="14482"/>
                                        </p:tgtEl>
                                      </p:cBhvr>
                                    </p:animEffect>
                                  </p:childTnLst>
                                </p:cTn>
                              </p:par>
                            </p:childTnLst>
                          </p:cTn>
                        </p:par>
                      </p:childTnLst>
                    </p:cTn>
                  </p:par>
                  <p:par>
                    <p:cTn id="158" fill="hold" nodeType="clickPar">
                      <p:stCondLst>
                        <p:cond delay="indefinite"/>
                      </p:stCondLst>
                      <p:childTnLst>
                        <p:par>
                          <p:cTn id="159" fill="hold" nodeType="withGroup">
                            <p:stCondLst>
                              <p:cond delay="0"/>
                            </p:stCondLst>
                            <p:childTnLst>
                              <p:par>
                                <p:cTn id="160" presetID="12" presetClass="entr" presetSubtype="4" fill="hold" nodeType="clickEffect">
                                  <p:stCondLst>
                                    <p:cond delay="0"/>
                                  </p:stCondLst>
                                  <p:childTnLst>
                                    <p:set>
                                      <p:cBhvr>
                                        <p:cTn id="161" dur="1" fill="hold">
                                          <p:stCondLst>
                                            <p:cond delay="0"/>
                                          </p:stCondLst>
                                        </p:cTn>
                                        <p:tgtEl>
                                          <p:spTgt spid="14448"/>
                                        </p:tgtEl>
                                        <p:attrNameLst>
                                          <p:attrName>style.visibility</p:attrName>
                                        </p:attrNameLst>
                                      </p:cBhvr>
                                      <p:to>
                                        <p:strVal val="visible"/>
                                      </p:to>
                                    </p:set>
                                    <p:animEffect transition="in" filter="slide(fromBottom)">
                                      <p:cBhvr>
                                        <p:cTn id="162" dur="500"/>
                                        <p:tgtEl>
                                          <p:spTgt spid="14448"/>
                                        </p:tgtEl>
                                      </p:cBhvr>
                                    </p:animEffect>
                                  </p:childTnLst>
                                </p:cTn>
                              </p:par>
                            </p:childTnLst>
                          </p:cTn>
                        </p:par>
                      </p:childTnLst>
                    </p:cTn>
                  </p:par>
                  <p:par>
                    <p:cTn id="163" fill="hold" nodeType="clickPar">
                      <p:stCondLst>
                        <p:cond delay="indefinite"/>
                      </p:stCondLst>
                      <p:childTnLst>
                        <p:par>
                          <p:cTn id="164" fill="hold" nodeType="withGroup">
                            <p:stCondLst>
                              <p:cond delay="0"/>
                            </p:stCondLst>
                            <p:childTnLst>
                              <p:par>
                                <p:cTn id="165" presetID="12" presetClass="entr" presetSubtype="4" fill="hold" nodeType="clickEffect">
                                  <p:stCondLst>
                                    <p:cond delay="0"/>
                                  </p:stCondLst>
                                  <p:childTnLst>
                                    <p:set>
                                      <p:cBhvr>
                                        <p:cTn id="166" dur="1" fill="hold">
                                          <p:stCondLst>
                                            <p:cond delay="0"/>
                                          </p:stCondLst>
                                        </p:cTn>
                                        <p:tgtEl>
                                          <p:spTgt spid="14449"/>
                                        </p:tgtEl>
                                        <p:attrNameLst>
                                          <p:attrName>style.visibility</p:attrName>
                                        </p:attrNameLst>
                                      </p:cBhvr>
                                      <p:to>
                                        <p:strVal val="visible"/>
                                      </p:to>
                                    </p:set>
                                    <p:animEffect transition="in" filter="slide(fromBottom)">
                                      <p:cBhvr>
                                        <p:cTn id="167" dur="500"/>
                                        <p:tgtEl>
                                          <p:spTgt spid="14449"/>
                                        </p:tgtEl>
                                      </p:cBhvr>
                                    </p:animEffect>
                                  </p:childTnLst>
                                </p:cTn>
                              </p:par>
                              <p:par>
                                <p:cTn id="168" presetID="12" presetClass="entr" presetSubtype="4" fill="hold" nodeType="withEffect">
                                  <p:stCondLst>
                                    <p:cond delay="0"/>
                                  </p:stCondLst>
                                  <p:childTnLst>
                                    <p:set>
                                      <p:cBhvr>
                                        <p:cTn id="169" dur="1" fill="hold">
                                          <p:stCondLst>
                                            <p:cond delay="0"/>
                                          </p:stCondLst>
                                        </p:cTn>
                                        <p:tgtEl>
                                          <p:spTgt spid="14450"/>
                                        </p:tgtEl>
                                        <p:attrNameLst>
                                          <p:attrName>style.visibility</p:attrName>
                                        </p:attrNameLst>
                                      </p:cBhvr>
                                      <p:to>
                                        <p:strVal val="visible"/>
                                      </p:to>
                                    </p:set>
                                    <p:animEffect transition="in" filter="slide(fromBottom)">
                                      <p:cBhvr>
                                        <p:cTn id="170" dur="500"/>
                                        <p:tgtEl>
                                          <p:spTgt spid="14450"/>
                                        </p:tgtEl>
                                      </p:cBhvr>
                                    </p:animEffect>
                                  </p:childTnLst>
                                </p:cTn>
                              </p:par>
                              <p:par>
                                <p:cTn id="171" presetID="12" presetClass="entr" presetSubtype="4" fill="hold" nodeType="withEffect">
                                  <p:stCondLst>
                                    <p:cond delay="0"/>
                                  </p:stCondLst>
                                  <p:childTnLst>
                                    <p:set>
                                      <p:cBhvr>
                                        <p:cTn id="172" dur="1" fill="hold">
                                          <p:stCondLst>
                                            <p:cond delay="0"/>
                                          </p:stCondLst>
                                        </p:cTn>
                                        <p:tgtEl>
                                          <p:spTgt spid="14451"/>
                                        </p:tgtEl>
                                        <p:attrNameLst>
                                          <p:attrName>style.visibility</p:attrName>
                                        </p:attrNameLst>
                                      </p:cBhvr>
                                      <p:to>
                                        <p:strVal val="visible"/>
                                      </p:to>
                                    </p:set>
                                    <p:animEffect transition="in" filter="slide(fromBottom)">
                                      <p:cBhvr>
                                        <p:cTn id="173" dur="500"/>
                                        <p:tgtEl>
                                          <p:spTgt spid="14451"/>
                                        </p:tgtEl>
                                      </p:cBhvr>
                                    </p:animEffect>
                                  </p:childTnLst>
                                </p:cTn>
                              </p:par>
                            </p:childTnLst>
                          </p:cTn>
                        </p:par>
                      </p:childTnLst>
                    </p:cTn>
                  </p:par>
                  <p:par>
                    <p:cTn id="174" fill="hold" nodeType="clickPar">
                      <p:stCondLst>
                        <p:cond delay="indefinite"/>
                      </p:stCondLst>
                      <p:childTnLst>
                        <p:par>
                          <p:cTn id="175" fill="hold" nodeType="withGroup">
                            <p:stCondLst>
                              <p:cond delay="0"/>
                            </p:stCondLst>
                            <p:childTnLst>
                              <p:par>
                                <p:cTn id="176" presetID="12" presetClass="entr" presetSubtype="4" fill="hold" nodeType="clickEffect">
                                  <p:stCondLst>
                                    <p:cond delay="0"/>
                                  </p:stCondLst>
                                  <p:childTnLst>
                                    <p:set>
                                      <p:cBhvr>
                                        <p:cTn id="177" dur="1" fill="hold">
                                          <p:stCondLst>
                                            <p:cond delay="0"/>
                                          </p:stCondLst>
                                        </p:cTn>
                                        <p:tgtEl>
                                          <p:spTgt spid="14453"/>
                                        </p:tgtEl>
                                        <p:attrNameLst>
                                          <p:attrName>style.visibility</p:attrName>
                                        </p:attrNameLst>
                                      </p:cBhvr>
                                      <p:to>
                                        <p:strVal val="visible"/>
                                      </p:to>
                                    </p:set>
                                    <p:animEffect transition="in" filter="slide(fromBottom)">
                                      <p:cBhvr>
                                        <p:cTn id="178" dur="500"/>
                                        <p:tgtEl>
                                          <p:spTgt spid="14453"/>
                                        </p:tgtEl>
                                      </p:cBhvr>
                                    </p:animEffect>
                                  </p:childTnLst>
                                </p:cTn>
                              </p:par>
                            </p:childTnLst>
                          </p:cTn>
                        </p:par>
                      </p:childTnLst>
                    </p:cTn>
                  </p:par>
                  <p:par>
                    <p:cTn id="179" fill="hold" nodeType="clickPar">
                      <p:stCondLst>
                        <p:cond delay="indefinite"/>
                      </p:stCondLst>
                      <p:childTnLst>
                        <p:par>
                          <p:cTn id="180" fill="hold" nodeType="withGroup">
                            <p:stCondLst>
                              <p:cond delay="0"/>
                            </p:stCondLst>
                            <p:childTnLst>
                              <p:par>
                                <p:cTn id="181" presetID="12" presetClass="entr" presetSubtype="4" fill="hold" nodeType="clickEffect">
                                  <p:stCondLst>
                                    <p:cond delay="0"/>
                                  </p:stCondLst>
                                  <p:childTnLst>
                                    <p:set>
                                      <p:cBhvr>
                                        <p:cTn id="182" dur="1" fill="hold">
                                          <p:stCondLst>
                                            <p:cond delay="0"/>
                                          </p:stCondLst>
                                        </p:cTn>
                                        <p:tgtEl>
                                          <p:spTgt spid="14452"/>
                                        </p:tgtEl>
                                        <p:attrNameLst>
                                          <p:attrName>style.visibility</p:attrName>
                                        </p:attrNameLst>
                                      </p:cBhvr>
                                      <p:to>
                                        <p:strVal val="visible"/>
                                      </p:to>
                                    </p:set>
                                    <p:animEffect transition="in" filter="slide(fromBottom)">
                                      <p:cBhvr>
                                        <p:cTn id="183" dur="500"/>
                                        <p:tgtEl>
                                          <p:spTgt spid="14452"/>
                                        </p:tgtEl>
                                      </p:cBhvr>
                                    </p:animEffect>
                                  </p:childTnLst>
                                </p:cTn>
                              </p:par>
                            </p:childTnLst>
                          </p:cTn>
                        </p:par>
                      </p:childTnLst>
                    </p:cTn>
                  </p:par>
                  <p:par>
                    <p:cTn id="184" fill="hold" nodeType="clickPar">
                      <p:stCondLst>
                        <p:cond delay="indefinite"/>
                      </p:stCondLst>
                      <p:childTnLst>
                        <p:par>
                          <p:cTn id="185" fill="hold" nodeType="withGroup">
                            <p:stCondLst>
                              <p:cond delay="0"/>
                            </p:stCondLst>
                            <p:childTnLst>
                              <p:par>
                                <p:cTn id="186" presetID="12" presetClass="entr" presetSubtype="4" fill="hold" nodeType="clickEffect">
                                  <p:stCondLst>
                                    <p:cond delay="0"/>
                                  </p:stCondLst>
                                  <p:childTnLst>
                                    <p:set>
                                      <p:cBhvr>
                                        <p:cTn id="187" dur="1" fill="hold">
                                          <p:stCondLst>
                                            <p:cond delay="0"/>
                                          </p:stCondLst>
                                        </p:cTn>
                                        <p:tgtEl>
                                          <p:spTgt spid="14484"/>
                                        </p:tgtEl>
                                        <p:attrNameLst>
                                          <p:attrName>style.visibility</p:attrName>
                                        </p:attrNameLst>
                                      </p:cBhvr>
                                      <p:to>
                                        <p:strVal val="visible"/>
                                      </p:to>
                                    </p:set>
                                    <p:animEffect transition="in" filter="slide(fromBottom)">
                                      <p:cBhvr>
                                        <p:cTn id="188" dur="500"/>
                                        <p:tgtEl>
                                          <p:spTgt spid="14484"/>
                                        </p:tgtEl>
                                      </p:cBhvr>
                                    </p:animEffect>
                                  </p:childTnLst>
                                </p:cTn>
                              </p:par>
                            </p:childTnLst>
                          </p:cTn>
                        </p:par>
                      </p:childTnLst>
                    </p:cTn>
                  </p:par>
                  <p:par>
                    <p:cTn id="189" fill="hold" nodeType="clickPar">
                      <p:stCondLst>
                        <p:cond delay="indefinite"/>
                      </p:stCondLst>
                      <p:childTnLst>
                        <p:par>
                          <p:cTn id="190" fill="hold" nodeType="withGroup">
                            <p:stCondLst>
                              <p:cond delay="0"/>
                            </p:stCondLst>
                            <p:childTnLst>
                              <p:par>
                                <p:cTn id="191" presetID="12" presetClass="entr" presetSubtype="4" fill="hold" nodeType="clickEffect">
                                  <p:stCondLst>
                                    <p:cond delay="0"/>
                                  </p:stCondLst>
                                  <p:childTnLst>
                                    <p:set>
                                      <p:cBhvr>
                                        <p:cTn id="192" dur="1" fill="hold">
                                          <p:stCondLst>
                                            <p:cond delay="0"/>
                                          </p:stCondLst>
                                        </p:cTn>
                                        <p:tgtEl>
                                          <p:spTgt spid="14454"/>
                                        </p:tgtEl>
                                        <p:attrNameLst>
                                          <p:attrName>style.visibility</p:attrName>
                                        </p:attrNameLst>
                                      </p:cBhvr>
                                      <p:to>
                                        <p:strVal val="visible"/>
                                      </p:to>
                                    </p:set>
                                    <p:animEffect transition="in" filter="slide(fromBottom)">
                                      <p:cBhvr>
                                        <p:cTn id="193" dur="500"/>
                                        <p:tgtEl>
                                          <p:spTgt spid="14454"/>
                                        </p:tgtEl>
                                      </p:cBhvr>
                                    </p:animEffect>
                                  </p:childTnLst>
                                </p:cTn>
                              </p:par>
                            </p:childTnLst>
                          </p:cTn>
                        </p:par>
                      </p:childTnLst>
                    </p:cTn>
                  </p:par>
                  <p:par>
                    <p:cTn id="194" fill="hold" nodeType="clickPar">
                      <p:stCondLst>
                        <p:cond delay="indefinite"/>
                      </p:stCondLst>
                      <p:childTnLst>
                        <p:par>
                          <p:cTn id="195" fill="hold" nodeType="withGroup">
                            <p:stCondLst>
                              <p:cond delay="0"/>
                            </p:stCondLst>
                            <p:childTnLst>
                              <p:par>
                                <p:cTn id="196" presetID="12" presetClass="entr" presetSubtype="4" fill="hold" nodeType="clickEffect">
                                  <p:stCondLst>
                                    <p:cond delay="0"/>
                                  </p:stCondLst>
                                  <p:childTnLst>
                                    <p:set>
                                      <p:cBhvr>
                                        <p:cTn id="197" dur="1" fill="hold">
                                          <p:stCondLst>
                                            <p:cond delay="0"/>
                                          </p:stCondLst>
                                        </p:cTn>
                                        <p:tgtEl>
                                          <p:spTgt spid="14455"/>
                                        </p:tgtEl>
                                        <p:attrNameLst>
                                          <p:attrName>style.visibility</p:attrName>
                                        </p:attrNameLst>
                                      </p:cBhvr>
                                      <p:to>
                                        <p:strVal val="visible"/>
                                      </p:to>
                                    </p:set>
                                    <p:animEffect transition="in" filter="slide(fromBottom)">
                                      <p:cBhvr>
                                        <p:cTn id="198" dur="500"/>
                                        <p:tgtEl>
                                          <p:spTgt spid="14455"/>
                                        </p:tgtEl>
                                      </p:cBhvr>
                                    </p:animEffect>
                                  </p:childTnLst>
                                </p:cTn>
                              </p:par>
                              <p:par>
                                <p:cTn id="199" presetID="12" presetClass="entr" presetSubtype="4" fill="hold" nodeType="withEffect">
                                  <p:stCondLst>
                                    <p:cond delay="0"/>
                                  </p:stCondLst>
                                  <p:childTnLst>
                                    <p:set>
                                      <p:cBhvr>
                                        <p:cTn id="200" dur="1" fill="hold">
                                          <p:stCondLst>
                                            <p:cond delay="0"/>
                                          </p:stCondLst>
                                        </p:cTn>
                                        <p:tgtEl>
                                          <p:spTgt spid="14456"/>
                                        </p:tgtEl>
                                        <p:attrNameLst>
                                          <p:attrName>style.visibility</p:attrName>
                                        </p:attrNameLst>
                                      </p:cBhvr>
                                      <p:to>
                                        <p:strVal val="visible"/>
                                      </p:to>
                                    </p:set>
                                    <p:animEffect transition="in" filter="slide(fromBottom)">
                                      <p:cBhvr>
                                        <p:cTn id="201" dur="500"/>
                                        <p:tgtEl>
                                          <p:spTgt spid="14456"/>
                                        </p:tgtEl>
                                      </p:cBhvr>
                                    </p:animEffect>
                                  </p:childTnLst>
                                </p:cTn>
                              </p:par>
                              <p:par>
                                <p:cTn id="202" presetID="12" presetClass="entr" presetSubtype="4" fill="hold" nodeType="withEffect">
                                  <p:stCondLst>
                                    <p:cond delay="0"/>
                                  </p:stCondLst>
                                  <p:childTnLst>
                                    <p:set>
                                      <p:cBhvr>
                                        <p:cTn id="203" dur="1" fill="hold">
                                          <p:stCondLst>
                                            <p:cond delay="0"/>
                                          </p:stCondLst>
                                        </p:cTn>
                                        <p:tgtEl>
                                          <p:spTgt spid="14457"/>
                                        </p:tgtEl>
                                        <p:attrNameLst>
                                          <p:attrName>style.visibility</p:attrName>
                                        </p:attrNameLst>
                                      </p:cBhvr>
                                      <p:to>
                                        <p:strVal val="visible"/>
                                      </p:to>
                                    </p:set>
                                    <p:animEffect transition="in" filter="slide(fromBottom)">
                                      <p:cBhvr>
                                        <p:cTn id="204" dur="500"/>
                                        <p:tgtEl>
                                          <p:spTgt spid="14457"/>
                                        </p:tgtEl>
                                      </p:cBhvr>
                                    </p:animEffect>
                                  </p:childTnLst>
                                </p:cTn>
                              </p:par>
                            </p:childTnLst>
                          </p:cTn>
                        </p:par>
                      </p:childTnLst>
                    </p:cTn>
                  </p:par>
                  <p:par>
                    <p:cTn id="205" fill="hold" nodeType="clickPar">
                      <p:stCondLst>
                        <p:cond delay="indefinite"/>
                      </p:stCondLst>
                      <p:childTnLst>
                        <p:par>
                          <p:cTn id="206" fill="hold" nodeType="withGroup">
                            <p:stCondLst>
                              <p:cond delay="0"/>
                            </p:stCondLst>
                            <p:childTnLst>
                              <p:par>
                                <p:cTn id="207" presetID="12" presetClass="entr" presetSubtype="4" fill="hold" nodeType="clickEffect">
                                  <p:stCondLst>
                                    <p:cond delay="0"/>
                                  </p:stCondLst>
                                  <p:childTnLst>
                                    <p:set>
                                      <p:cBhvr>
                                        <p:cTn id="208" dur="1" fill="hold">
                                          <p:stCondLst>
                                            <p:cond delay="0"/>
                                          </p:stCondLst>
                                        </p:cTn>
                                        <p:tgtEl>
                                          <p:spTgt spid="14486"/>
                                        </p:tgtEl>
                                        <p:attrNameLst>
                                          <p:attrName>style.visibility</p:attrName>
                                        </p:attrNameLst>
                                      </p:cBhvr>
                                      <p:to>
                                        <p:strVal val="visible"/>
                                      </p:to>
                                    </p:set>
                                    <p:animEffect transition="in" filter="slide(fromBottom)">
                                      <p:cBhvr>
                                        <p:cTn id="209" dur="500"/>
                                        <p:tgtEl>
                                          <p:spTgt spid="14486"/>
                                        </p:tgtEl>
                                      </p:cBhvr>
                                    </p:animEffect>
                                  </p:childTnLst>
                                </p:cTn>
                              </p:par>
                            </p:childTnLst>
                          </p:cTn>
                        </p:par>
                      </p:childTnLst>
                    </p:cTn>
                  </p:par>
                  <p:par>
                    <p:cTn id="210" fill="hold" nodeType="clickPar">
                      <p:stCondLst>
                        <p:cond delay="indefinite"/>
                      </p:stCondLst>
                      <p:childTnLst>
                        <p:par>
                          <p:cTn id="211" fill="hold" nodeType="withGroup">
                            <p:stCondLst>
                              <p:cond delay="0"/>
                            </p:stCondLst>
                            <p:childTnLst>
                              <p:par>
                                <p:cTn id="212" presetID="12" presetClass="entr" presetSubtype="4" fill="hold" nodeType="clickEffect">
                                  <p:stCondLst>
                                    <p:cond delay="0"/>
                                  </p:stCondLst>
                                  <p:childTnLst>
                                    <p:set>
                                      <p:cBhvr>
                                        <p:cTn id="213" dur="1" fill="hold">
                                          <p:stCondLst>
                                            <p:cond delay="0"/>
                                          </p:stCondLst>
                                        </p:cTn>
                                        <p:tgtEl>
                                          <p:spTgt spid="14485"/>
                                        </p:tgtEl>
                                        <p:attrNameLst>
                                          <p:attrName>style.visibility</p:attrName>
                                        </p:attrNameLst>
                                      </p:cBhvr>
                                      <p:to>
                                        <p:strVal val="visible"/>
                                      </p:to>
                                    </p:set>
                                    <p:animEffect transition="in" filter="slide(fromBottom)">
                                      <p:cBhvr>
                                        <p:cTn id="214" dur="500"/>
                                        <p:tgtEl>
                                          <p:spTgt spid="14485"/>
                                        </p:tgtEl>
                                      </p:cBhvr>
                                    </p:animEffect>
                                  </p:childTnLst>
                                </p:cTn>
                              </p:par>
                            </p:childTnLst>
                          </p:cTn>
                        </p:par>
                      </p:childTnLst>
                    </p:cTn>
                  </p:par>
                  <p:par>
                    <p:cTn id="215" fill="hold" nodeType="clickPar">
                      <p:stCondLst>
                        <p:cond delay="indefinite"/>
                      </p:stCondLst>
                      <p:childTnLst>
                        <p:par>
                          <p:cTn id="216" fill="hold" nodeType="withGroup">
                            <p:stCondLst>
                              <p:cond delay="0"/>
                            </p:stCondLst>
                            <p:childTnLst>
                              <p:par>
                                <p:cTn id="217" presetID="12" presetClass="entr" presetSubtype="4" fill="hold" nodeType="clickEffect">
                                  <p:stCondLst>
                                    <p:cond delay="0"/>
                                  </p:stCondLst>
                                  <p:childTnLst>
                                    <p:set>
                                      <p:cBhvr>
                                        <p:cTn id="218" dur="1" fill="hold">
                                          <p:stCondLst>
                                            <p:cond delay="0"/>
                                          </p:stCondLst>
                                        </p:cTn>
                                        <p:tgtEl>
                                          <p:spTgt spid="14458"/>
                                        </p:tgtEl>
                                        <p:attrNameLst>
                                          <p:attrName>style.visibility</p:attrName>
                                        </p:attrNameLst>
                                      </p:cBhvr>
                                      <p:to>
                                        <p:strVal val="visible"/>
                                      </p:to>
                                    </p:set>
                                    <p:animEffect transition="in" filter="slide(fromBottom)">
                                      <p:cBhvr>
                                        <p:cTn id="219" dur="500"/>
                                        <p:tgtEl>
                                          <p:spTgt spid="14458"/>
                                        </p:tgtEl>
                                      </p:cBhvr>
                                    </p:animEffect>
                                  </p:childTnLst>
                                </p:cTn>
                              </p:par>
                            </p:childTnLst>
                          </p:cTn>
                        </p:par>
                      </p:childTnLst>
                    </p:cTn>
                  </p:par>
                  <p:par>
                    <p:cTn id="220" fill="hold" nodeType="clickPar">
                      <p:stCondLst>
                        <p:cond delay="indefinite"/>
                      </p:stCondLst>
                      <p:childTnLst>
                        <p:par>
                          <p:cTn id="221" fill="hold" nodeType="withGroup">
                            <p:stCondLst>
                              <p:cond delay="0"/>
                            </p:stCondLst>
                            <p:childTnLst>
                              <p:par>
                                <p:cTn id="222" presetID="12" presetClass="entr" presetSubtype="4" fill="hold" nodeType="clickEffect">
                                  <p:stCondLst>
                                    <p:cond delay="0"/>
                                  </p:stCondLst>
                                  <p:childTnLst>
                                    <p:set>
                                      <p:cBhvr>
                                        <p:cTn id="223" dur="1" fill="hold">
                                          <p:stCondLst>
                                            <p:cond delay="0"/>
                                          </p:stCondLst>
                                        </p:cTn>
                                        <p:tgtEl>
                                          <p:spTgt spid="14459"/>
                                        </p:tgtEl>
                                        <p:attrNameLst>
                                          <p:attrName>style.visibility</p:attrName>
                                        </p:attrNameLst>
                                      </p:cBhvr>
                                      <p:to>
                                        <p:strVal val="visible"/>
                                      </p:to>
                                    </p:set>
                                    <p:animEffect transition="in" filter="slide(fromBottom)">
                                      <p:cBhvr>
                                        <p:cTn id="224" dur="500"/>
                                        <p:tgtEl>
                                          <p:spTgt spid="14459"/>
                                        </p:tgtEl>
                                      </p:cBhvr>
                                    </p:animEffect>
                                  </p:childTnLst>
                                </p:cTn>
                              </p:par>
                            </p:childTnLst>
                          </p:cTn>
                        </p:par>
                      </p:childTnLst>
                    </p:cTn>
                  </p:par>
                  <p:par>
                    <p:cTn id="225" fill="hold" nodeType="clickPar">
                      <p:stCondLst>
                        <p:cond delay="indefinite"/>
                      </p:stCondLst>
                      <p:childTnLst>
                        <p:par>
                          <p:cTn id="226" fill="hold" nodeType="withGroup">
                            <p:stCondLst>
                              <p:cond delay="0"/>
                            </p:stCondLst>
                            <p:childTnLst>
                              <p:par>
                                <p:cTn id="227" presetID="12" presetClass="entr" presetSubtype="4" fill="hold" nodeType="clickEffect">
                                  <p:stCondLst>
                                    <p:cond delay="0"/>
                                  </p:stCondLst>
                                  <p:childTnLst>
                                    <p:set>
                                      <p:cBhvr>
                                        <p:cTn id="228" dur="1" fill="hold">
                                          <p:stCondLst>
                                            <p:cond delay="0"/>
                                          </p:stCondLst>
                                        </p:cTn>
                                        <p:tgtEl>
                                          <p:spTgt spid="14460"/>
                                        </p:tgtEl>
                                        <p:attrNameLst>
                                          <p:attrName>style.visibility</p:attrName>
                                        </p:attrNameLst>
                                      </p:cBhvr>
                                      <p:to>
                                        <p:strVal val="visible"/>
                                      </p:to>
                                    </p:set>
                                    <p:animEffect transition="in" filter="slide(fromBottom)">
                                      <p:cBhvr>
                                        <p:cTn id="229" dur="500"/>
                                        <p:tgtEl>
                                          <p:spTgt spid="14460"/>
                                        </p:tgtEl>
                                      </p:cBhvr>
                                    </p:animEffect>
                                  </p:childTnLst>
                                </p:cTn>
                              </p:par>
                              <p:par>
                                <p:cTn id="230" presetID="12" presetClass="entr" presetSubtype="4" fill="hold" nodeType="withEffect">
                                  <p:stCondLst>
                                    <p:cond delay="0"/>
                                  </p:stCondLst>
                                  <p:childTnLst>
                                    <p:set>
                                      <p:cBhvr>
                                        <p:cTn id="231" dur="1" fill="hold">
                                          <p:stCondLst>
                                            <p:cond delay="0"/>
                                          </p:stCondLst>
                                        </p:cTn>
                                        <p:tgtEl>
                                          <p:spTgt spid="14461"/>
                                        </p:tgtEl>
                                        <p:attrNameLst>
                                          <p:attrName>style.visibility</p:attrName>
                                        </p:attrNameLst>
                                      </p:cBhvr>
                                      <p:to>
                                        <p:strVal val="visible"/>
                                      </p:to>
                                    </p:set>
                                    <p:animEffect transition="in" filter="slide(fromBottom)">
                                      <p:cBhvr>
                                        <p:cTn id="232" dur="500"/>
                                        <p:tgtEl>
                                          <p:spTgt spid="14461"/>
                                        </p:tgtEl>
                                      </p:cBhvr>
                                    </p:animEffect>
                                  </p:childTnLst>
                                </p:cTn>
                              </p:par>
                              <p:par>
                                <p:cTn id="233" presetID="12" presetClass="entr" presetSubtype="4" fill="hold" nodeType="withEffect">
                                  <p:stCondLst>
                                    <p:cond delay="0"/>
                                  </p:stCondLst>
                                  <p:childTnLst>
                                    <p:set>
                                      <p:cBhvr>
                                        <p:cTn id="234" dur="1" fill="hold">
                                          <p:stCondLst>
                                            <p:cond delay="0"/>
                                          </p:stCondLst>
                                        </p:cTn>
                                        <p:tgtEl>
                                          <p:spTgt spid="14462"/>
                                        </p:tgtEl>
                                        <p:attrNameLst>
                                          <p:attrName>style.visibility</p:attrName>
                                        </p:attrNameLst>
                                      </p:cBhvr>
                                      <p:to>
                                        <p:strVal val="visible"/>
                                      </p:to>
                                    </p:set>
                                    <p:animEffect transition="in" filter="slide(fromBottom)">
                                      <p:cBhvr>
                                        <p:cTn id="235" dur="500"/>
                                        <p:tgtEl>
                                          <p:spTgt spid="14462"/>
                                        </p:tgtEl>
                                      </p:cBhvr>
                                    </p:animEffect>
                                  </p:childTnLst>
                                </p:cTn>
                              </p:par>
                            </p:childTnLst>
                          </p:cTn>
                        </p:par>
                      </p:childTnLst>
                    </p:cTn>
                  </p:par>
                  <p:par>
                    <p:cTn id="236" fill="hold" nodeType="clickPar">
                      <p:stCondLst>
                        <p:cond delay="indefinite"/>
                      </p:stCondLst>
                      <p:childTnLst>
                        <p:par>
                          <p:cTn id="237" fill="hold" nodeType="withGroup">
                            <p:stCondLst>
                              <p:cond delay="0"/>
                            </p:stCondLst>
                            <p:childTnLst>
                              <p:par>
                                <p:cTn id="238" presetID="12" presetClass="entr" presetSubtype="4" fill="hold" nodeType="clickEffect">
                                  <p:stCondLst>
                                    <p:cond delay="0"/>
                                  </p:stCondLst>
                                  <p:childTnLst>
                                    <p:set>
                                      <p:cBhvr>
                                        <p:cTn id="239" dur="1" fill="hold">
                                          <p:stCondLst>
                                            <p:cond delay="0"/>
                                          </p:stCondLst>
                                        </p:cTn>
                                        <p:tgtEl>
                                          <p:spTgt spid="14463"/>
                                        </p:tgtEl>
                                        <p:attrNameLst>
                                          <p:attrName>style.visibility</p:attrName>
                                        </p:attrNameLst>
                                      </p:cBhvr>
                                      <p:to>
                                        <p:strVal val="visible"/>
                                      </p:to>
                                    </p:set>
                                    <p:animEffect transition="in" filter="slide(fromBottom)">
                                      <p:cBhvr>
                                        <p:cTn id="240" dur="500"/>
                                        <p:tgtEl>
                                          <p:spTgt spid="14463"/>
                                        </p:tgtEl>
                                      </p:cBhvr>
                                    </p:animEffect>
                                  </p:childTnLst>
                                </p:cTn>
                              </p:par>
                              <p:par>
                                <p:cTn id="241" presetID="12" presetClass="entr" presetSubtype="4" fill="hold" nodeType="withEffect">
                                  <p:stCondLst>
                                    <p:cond delay="0"/>
                                  </p:stCondLst>
                                  <p:childTnLst>
                                    <p:set>
                                      <p:cBhvr>
                                        <p:cTn id="242" dur="1" fill="hold">
                                          <p:stCondLst>
                                            <p:cond delay="0"/>
                                          </p:stCondLst>
                                        </p:cTn>
                                        <p:tgtEl>
                                          <p:spTgt spid="14487"/>
                                        </p:tgtEl>
                                        <p:attrNameLst>
                                          <p:attrName>style.visibility</p:attrName>
                                        </p:attrNameLst>
                                      </p:cBhvr>
                                      <p:to>
                                        <p:strVal val="visible"/>
                                      </p:to>
                                    </p:set>
                                    <p:animEffect transition="in" filter="slide(fromBottom)">
                                      <p:cBhvr>
                                        <p:cTn id="243" dur="500"/>
                                        <p:tgtEl>
                                          <p:spTgt spid="14487"/>
                                        </p:tgtEl>
                                      </p:cBhvr>
                                    </p:animEffect>
                                  </p:childTnLst>
                                </p:cTn>
                              </p:par>
                              <p:par>
                                <p:cTn id="244" presetID="12" presetClass="entr" presetSubtype="4" fill="hold" nodeType="withEffect">
                                  <p:stCondLst>
                                    <p:cond delay="0"/>
                                  </p:stCondLst>
                                  <p:childTnLst>
                                    <p:set>
                                      <p:cBhvr>
                                        <p:cTn id="245" dur="1" fill="hold">
                                          <p:stCondLst>
                                            <p:cond delay="0"/>
                                          </p:stCondLst>
                                        </p:cTn>
                                        <p:tgtEl>
                                          <p:spTgt spid="14464"/>
                                        </p:tgtEl>
                                        <p:attrNameLst>
                                          <p:attrName>style.visibility</p:attrName>
                                        </p:attrNameLst>
                                      </p:cBhvr>
                                      <p:to>
                                        <p:strVal val="visible"/>
                                      </p:to>
                                    </p:set>
                                    <p:animEffect transition="in" filter="slide(fromBottom)">
                                      <p:cBhvr>
                                        <p:cTn id="246" dur="500"/>
                                        <p:tgtEl>
                                          <p:spTgt spid="14464"/>
                                        </p:tgtEl>
                                      </p:cBhvr>
                                    </p:animEffect>
                                  </p:childTnLst>
                                </p:cTn>
                              </p:par>
                              <p:par>
                                <p:cTn id="247" presetID="12" presetClass="entr" presetSubtype="4" fill="hold" nodeType="withEffect">
                                  <p:stCondLst>
                                    <p:cond delay="0"/>
                                  </p:stCondLst>
                                  <p:childTnLst>
                                    <p:set>
                                      <p:cBhvr>
                                        <p:cTn id="248" dur="1" fill="hold">
                                          <p:stCondLst>
                                            <p:cond delay="0"/>
                                          </p:stCondLst>
                                        </p:cTn>
                                        <p:tgtEl>
                                          <p:spTgt spid="14465"/>
                                        </p:tgtEl>
                                        <p:attrNameLst>
                                          <p:attrName>style.visibility</p:attrName>
                                        </p:attrNameLst>
                                      </p:cBhvr>
                                      <p:to>
                                        <p:strVal val="visible"/>
                                      </p:to>
                                    </p:set>
                                    <p:animEffect transition="in" filter="slide(fromBottom)">
                                      <p:cBhvr>
                                        <p:cTn id="249" dur="500"/>
                                        <p:tgtEl>
                                          <p:spTgt spid="14465"/>
                                        </p:tgtEl>
                                      </p:cBhvr>
                                    </p:animEffect>
                                  </p:childTnLst>
                                </p:cTn>
                              </p:par>
                            </p:childTnLst>
                          </p:cTn>
                        </p:par>
                      </p:childTnLst>
                    </p:cTn>
                  </p:par>
                  <p:par>
                    <p:cTn id="250" fill="hold" nodeType="clickPar">
                      <p:stCondLst>
                        <p:cond delay="indefinite"/>
                      </p:stCondLst>
                      <p:childTnLst>
                        <p:par>
                          <p:cTn id="251" fill="hold" nodeType="withGroup">
                            <p:stCondLst>
                              <p:cond delay="0"/>
                            </p:stCondLst>
                            <p:childTnLst>
                              <p:par>
                                <p:cTn id="252" presetID="12" presetClass="entr" presetSubtype="4" fill="hold" nodeType="clickEffect">
                                  <p:stCondLst>
                                    <p:cond delay="0"/>
                                  </p:stCondLst>
                                  <p:childTnLst>
                                    <p:set>
                                      <p:cBhvr>
                                        <p:cTn id="253" dur="1" fill="hold">
                                          <p:stCondLst>
                                            <p:cond delay="0"/>
                                          </p:stCondLst>
                                        </p:cTn>
                                        <p:tgtEl>
                                          <p:spTgt spid="14466"/>
                                        </p:tgtEl>
                                        <p:attrNameLst>
                                          <p:attrName>style.visibility</p:attrName>
                                        </p:attrNameLst>
                                      </p:cBhvr>
                                      <p:to>
                                        <p:strVal val="visible"/>
                                      </p:to>
                                    </p:set>
                                    <p:animEffect transition="in" filter="slide(fromBottom)">
                                      <p:cBhvr>
                                        <p:cTn id="254" dur="500"/>
                                        <p:tgtEl>
                                          <p:spTgt spid="14466"/>
                                        </p:tgtEl>
                                      </p:cBhvr>
                                    </p:animEffect>
                                  </p:childTnLst>
                                </p:cTn>
                              </p:par>
                              <p:par>
                                <p:cTn id="255" presetID="12" presetClass="entr" presetSubtype="4" fill="hold" nodeType="withEffect">
                                  <p:stCondLst>
                                    <p:cond delay="0"/>
                                  </p:stCondLst>
                                  <p:childTnLst>
                                    <p:set>
                                      <p:cBhvr>
                                        <p:cTn id="256" dur="1" fill="hold">
                                          <p:stCondLst>
                                            <p:cond delay="0"/>
                                          </p:stCondLst>
                                        </p:cTn>
                                        <p:tgtEl>
                                          <p:spTgt spid="14467"/>
                                        </p:tgtEl>
                                        <p:attrNameLst>
                                          <p:attrName>style.visibility</p:attrName>
                                        </p:attrNameLst>
                                      </p:cBhvr>
                                      <p:to>
                                        <p:strVal val="visible"/>
                                      </p:to>
                                    </p:set>
                                    <p:animEffect transition="in" filter="slide(fromBottom)">
                                      <p:cBhvr>
                                        <p:cTn id="257" dur="500"/>
                                        <p:tgtEl>
                                          <p:spTgt spid="14467"/>
                                        </p:tgtEl>
                                      </p:cBhvr>
                                    </p:animEffect>
                                  </p:childTnLst>
                                </p:cTn>
                              </p:par>
                              <p:par>
                                <p:cTn id="258" presetID="12" presetClass="entr" presetSubtype="4" fill="hold" nodeType="withEffect">
                                  <p:stCondLst>
                                    <p:cond delay="0"/>
                                  </p:stCondLst>
                                  <p:childTnLst>
                                    <p:set>
                                      <p:cBhvr>
                                        <p:cTn id="259" dur="1" fill="hold">
                                          <p:stCondLst>
                                            <p:cond delay="0"/>
                                          </p:stCondLst>
                                        </p:cTn>
                                        <p:tgtEl>
                                          <p:spTgt spid="14468"/>
                                        </p:tgtEl>
                                        <p:attrNameLst>
                                          <p:attrName>style.visibility</p:attrName>
                                        </p:attrNameLst>
                                      </p:cBhvr>
                                      <p:to>
                                        <p:strVal val="visible"/>
                                      </p:to>
                                    </p:set>
                                    <p:animEffect transition="in" filter="slide(fromBottom)">
                                      <p:cBhvr>
                                        <p:cTn id="260" dur="500"/>
                                        <p:tgtEl>
                                          <p:spTgt spid="14468"/>
                                        </p:tgtEl>
                                      </p:cBhvr>
                                    </p:animEffect>
                                  </p:childTnLst>
                                </p:cTn>
                              </p:par>
                            </p:childTnLst>
                          </p:cTn>
                        </p:par>
                      </p:childTnLst>
                    </p:cTn>
                  </p:par>
                  <p:par>
                    <p:cTn id="261" fill="hold" nodeType="clickPar">
                      <p:stCondLst>
                        <p:cond delay="indefinite"/>
                      </p:stCondLst>
                      <p:childTnLst>
                        <p:par>
                          <p:cTn id="262" fill="hold" nodeType="withGroup">
                            <p:stCondLst>
                              <p:cond delay="0"/>
                            </p:stCondLst>
                            <p:childTnLst>
                              <p:par>
                                <p:cTn id="263" presetID="12" presetClass="entr" presetSubtype="4" fill="hold" nodeType="clickEffect">
                                  <p:stCondLst>
                                    <p:cond delay="0"/>
                                  </p:stCondLst>
                                  <p:childTnLst>
                                    <p:set>
                                      <p:cBhvr>
                                        <p:cTn id="264" dur="1" fill="hold">
                                          <p:stCondLst>
                                            <p:cond delay="0"/>
                                          </p:stCondLst>
                                        </p:cTn>
                                        <p:tgtEl>
                                          <p:spTgt spid="14469"/>
                                        </p:tgtEl>
                                        <p:attrNameLst>
                                          <p:attrName>style.visibility</p:attrName>
                                        </p:attrNameLst>
                                      </p:cBhvr>
                                      <p:to>
                                        <p:strVal val="visible"/>
                                      </p:to>
                                    </p:set>
                                    <p:animEffect transition="in" filter="slide(fromBottom)">
                                      <p:cBhvr>
                                        <p:cTn id="265" dur="500"/>
                                        <p:tgtEl>
                                          <p:spTgt spid="14469"/>
                                        </p:tgtEl>
                                      </p:cBhvr>
                                    </p:animEffect>
                                  </p:childTnLst>
                                </p:cTn>
                              </p:par>
                              <p:par>
                                <p:cTn id="266" presetID="12" presetClass="entr" presetSubtype="4" fill="hold" nodeType="withEffect">
                                  <p:stCondLst>
                                    <p:cond delay="0"/>
                                  </p:stCondLst>
                                  <p:childTnLst>
                                    <p:set>
                                      <p:cBhvr>
                                        <p:cTn id="267" dur="1" fill="hold">
                                          <p:stCondLst>
                                            <p:cond delay="0"/>
                                          </p:stCondLst>
                                        </p:cTn>
                                        <p:tgtEl>
                                          <p:spTgt spid="14470"/>
                                        </p:tgtEl>
                                        <p:attrNameLst>
                                          <p:attrName>style.visibility</p:attrName>
                                        </p:attrNameLst>
                                      </p:cBhvr>
                                      <p:to>
                                        <p:strVal val="visible"/>
                                      </p:to>
                                    </p:set>
                                    <p:animEffect transition="in" filter="slide(fromBottom)">
                                      <p:cBhvr>
                                        <p:cTn id="268" dur="500"/>
                                        <p:tgtEl>
                                          <p:spTgt spid="14470"/>
                                        </p:tgtEl>
                                      </p:cBhvr>
                                    </p:animEffect>
                                  </p:childTnLst>
                                </p:cTn>
                              </p:par>
                              <p:par>
                                <p:cTn id="269" presetID="12" presetClass="entr" presetSubtype="4" fill="hold" nodeType="withEffect">
                                  <p:stCondLst>
                                    <p:cond delay="0"/>
                                  </p:stCondLst>
                                  <p:childTnLst>
                                    <p:set>
                                      <p:cBhvr>
                                        <p:cTn id="270" dur="1" fill="hold">
                                          <p:stCondLst>
                                            <p:cond delay="0"/>
                                          </p:stCondLst>
                                        </p:cTn>
                                        <p:tgtEl>
                                          <p:spTgt spid="14488"/>
                                        </p:tgtEl>
                                        <p:attrNameLst>
                                          <p:attrName>style.visibility</p:attrName>
                                        </p:attrNameLst>
                                      </p:cBhvr>
                                      <p:to>
                                        <p:strVal val="visible"/>
                                      </p:to>
                                    </p:set>
                                    <p:animEffect transition="in" filter="slide(fromBottom)">
                                      <p:cBhvr>
                                        <p:cTn id="271" dur="500"/>
                                        <p:tgtEl>
                                          <p:spTgt spid="14488"/>
                                        </p:tgtEl>
                                      </p:cBhvr>
                                    </p:animEffect>
                                  </p:childTnLst>
                                </p:cTn>
                              </p:par>
                              <p:par>
                                <p:cTn id="272" presetID="12" presetClass="entr" presetSubtype="4" fill="hold" nodeType="withEffect">
                                  <p:stCondLst>
                                    <p:cond delay="0"/>
                                  </p:stCondLst>
                                  <p:childTnLst>
                                    <p:set>
                                      <p:cBhvr>
                                        <p:cTn id="273" dur="1" fill="hold">
                                          <p:stCondLst>
                                            <p:cond delay="0"/>
                                          </p:stCondLst>
                                        </p:cTn>
                                        <p:tgtEl>
                                          <p:spTgt spid="14471"/>
                                        </p:tgtEl>
                                        <p:attrNameLst>
                                          <p:attrName>style.visibility</p:attrName>
                                        </p:attrNameLst>
                                      </p:cBhvr>
                                      <p:to>
                                        <p:strVal val="visible"/>
                                      </p:to>
                                    </p:set>
                                    <p:animEffect transition="in" filter="slide(fromBottom)">
                                      <p:cBhvr>
                                        <p:cTn id="274" dur="500"/>
                                        <p:tgtEl>
                                          <p:spTgt spid="14471"/>
                                        </p:tgtEl>
                                      </p:cBhvr>
                                    </p:animEffect>
                                  </p:childTnLst>
                                </p:cTn>
                              </p:par>
                            </p:childTnLst>
                          </p:cTn>
                        </p:par>
                      </p:childTnLst>
                    </p:cTn>
                  </p:par>
                  <p:par>
                    <p:cTn id="275" fill="hold" nodeType="clickPar">
                      <p:stCondLst>
                        <p:cond delay="indefinite"/>
                      </p:stCondLst>
                      <p:childTnLst>
                        <p:par>
                          <p:cTn id="276" fill="hold" nodeType="withGroup">
                            <p:stCondLst>
                              <p:cond delay="0"/>
                            </p:stCondLst>
                            <p:childTnLst>
                              <p:par>
                                <p:cTn id="277" presetID="12" presetClass="entr" presetSubtype="4" fill="hold" nodeType="clickEffect">
                                  <p:stCondLst>
                                    <p:cond delay="0"/>
                                  </p:stCondLst>
                                  <p:childTnLst>
                                    <p:set>
                                      <p:cBhvr>
                                        <p:cTn id="278" dur="1" fill="hold">
                                          <p:stCondLst>
                                            <p:cond delay="0"/>
                                          </p:stCondLst>
                                        </p:cTn>
                                        <p:tgtEl>
                                          <p:spTgt spid="14472"/>
                                        </p:tgtEl>
                                        <p:attrNameLst>
                                          <p:attrName>style.visibility</p:attrName>
                                        </p:attrNameLst>
                                      </p:cBhvr>
                                      <p:to>
                                        <p:strVal val="visible"/>
                                      </p:to>
                                    </p:set>
                                    <p:animEffect transition="in" filter="slide(fromBottom)">
                                      <p:cBhvr>
                                        <p:cTn id="279" dur="500"/>
                                        <p:tgtEl>
                                          <p:spTgt spid="14472"/>
                                        </p:tgtEl>
                                      </p:cBhvr>
                                    </p:animEffect>
                                  </p:childTnLst>
                                </p:cTn>
                              </p:par>
                              <p:par>
                                <p:cTn id="280" presetID="12" presetClass="entr" presetSubtype="4" fill="hold" nodeType="withEffect">
                                  <p:stCondLst>
                                    <p:cond delay="0"/>
                                  </p:stCondLst>
                                  <p:childTnLst>
                                    <p:set>
                                      <p:cBhvr>
                                        <p:cTn id="281" dur="1" fill="hold">
                                          <p:stCondLst>
                                            <p:cond delay="0"/>
                                          </p:stCondLst>
                                        </p:cTn>
                                        <p:tgtEl>
                                          <p:spTgt spid="14473"/>
                                        </p:tgtEl>
                                        <p:attrNameLst>
                                          <p:attrName>style.visibility</p:attrName>
                                        </p:attrNameLst>
                                      </p:cBhvr>
                                      <p:to>
                                        <p:strVal val="visible"/>
                                      </p:to>
                                    </p:set>
                                    <p:animEffect transition="in" filter="slide(fromBottom)">
                                      <p:cBhvr>
                                        <p:cTn id="282" dur="500"/>
                                        <p:tgtEl>
                                          <p:spTgt spid="14473"/>
                                        </p:tgtEl>
                                      </p:cBhvr>
                                    </p:animEffect>
                                  </p:childTnLst>
                                </p:cTn>
                              </p:par>
                              <p:par>
                                <p:cTn id="283" presetID="12" presetClass="entr" presetSubtype="4" fill="hold" nodeType="withEffect">
                                  <p:stCondLst>
                                    <p:cond delay="0"/>
                                  </p:stCondLst>
                                  <p:childTnLst>
                                    <p:set>
                                      <p:cBhvr>
                                        <p:cTn id="284" dur="1" fill="hold">
                                          <p:stCondLst>
                                            <p:cond delay="0"/>
                                          </p:stCondLst>
                                        </p:cTn>
                                        <p:tgtEl>
                                          <p:spTgt spid="14474"/>
                                        </p:tgtEl>
                                        <p:attrNameLst>
                                          <p:attrName>style.visibility</p:attrName>
                                        </p:attrNameLst>
                                      </p:cBhvr>
                                      <p:to>
                                        <p:strVal val="visible"/>
                                      </p:to>
                                    </p:set>
                                    <p:animEffect transition="in" filter="slide(fromBottom)">
                                      <p:cBhvr>
                                        <p:cTn id="285" dur="500"/>
                                        <p:tgtEl>
                                          <p:spTgt spid="14474"/>
                                        </p:tgtEl>
                                      </p:cBhvr>
                                    </p:animEffect>
                                  </p:childTnLst>
                                </p:cTn>
                              </p:par>
                            </p:childTnLst>
                          </p:cTn>
                        </p:par>
                      </p:childTnLst>
                    </p:cTn>
                  </p:par>
                  <p:par>
                    <p:cTn id="286" fill="hold" nodeType="clickPar">
                      <p:stCondLst>
                        <p:cond delay="indefinite"/>
                      </p:stCondLst>
                      <p:childTnLst>
                        <p:par>
                          <p:cTn id="287" fill="hold" nodeType="withGroup">
                            <p:stCondLst>
                              <p:cond delay="0"/>
                            </p:stCondLst>
                            <p:childTnLst>
                              <p:par>
                                <p:cTn id="288" presetID="12" presetClass="entr" presetSubtype="4" fill="hold" nodeType="clickEffect">
                                  <p:stCondLst>
                                    <p:cond delay="0"/>
                                  </p:stCondLst>
                                  <p:childTnLst>
                                    <p:set>
                                      <p:cBhvr>
                                        <p:cTn id="289" dur="1" fill="hold">
                                          <p:stCondLst>
                                            <p:cond delay="0"/>
                                          </p:stCondLst>
                                        </p:cTn>
                                        <p:tgtEl>
                                          <p:spTgt spid="14489"/>
                                        </p:tgtEl>
                                        <p:attrNameLst>
                                          <p:attrName>style.visibility</p:attrName>
                                        </p:attrNameLst>
                                      </p:cBhvr>
                                      <p:to>
                                        <p:strVal val="visible"/>
                                      </p:to>
                                    </p:set>
                                    <p:animEffect transition="in" filter="slide(fromBottom)">
                                      <p:cBhvr>
                                        <p:cTn id="290" dur="500"/>
                                        <p:tgtEl>
                                          <p:spTgt spid="14489"/>
                                        </p:tgtEl>
                                      </p:cBhvr>
                                    </p:animEffect>
                                  </p:childTnLst>
                                </p:cTn>
                              </p:par>
                              <p:par>
                                <p:cTn id="291" presetID="12" presetClass="entr" presetSubtype="4" fill="hold" nodeType="withEffect">
                                  <p:stCondLst>
                                    <p:cond delay="0"/>
                                  </p:stCondLst>
                                  <p:childTnLst>
                                    <p:set>
                                      <p:cBhvr>
                                        <p:cTn id="292" dur="1" fill="hold">
                                          <p:stCondLst>
                                            <p:cond delay="0"/>
                                          </p:stCondLst>
                                        </p:cTn>
                                        <p:tgtEl>
                                          <p:spTgt spid="14490"/>
                                        </p:tgtEl>
                                        <p:attrNameLst>
                                          <p:attrName>style.visibility</p:attrName>
                                        </p:attrNameLst>
                                      </p:cBhvr>
                                      <p:to>
                                        <p:strVal val="visible"/>
                                      </p:to>
                                    </p:set>
                                    <p:animEffect transition="in" filter="slide(fromBottom)">
                                      <p:cBhvr>
                                        <p:cTn id="293" dur="500"/>
                                        <p:tgtEl>
                                          <p:spTgt spid="14490"/>
                                        </p:tgtEl>
                                      </p:cBhvr>
                                    </p:animEffect>
                                  </p:childTnLst>
                                </p:cTn>
                              </p:par>
                              <p:par>
                                <p:cTn id="294" presetID="12" presetClass="entr" presetSubtype="4" fill="hold" nodeType="withEffect">
                                  <p:stCondLst>
                                    <p:cond delay="0"/>
                                  </p:stCondLst>
                                  <p:childTnLst>
                                    <p:set>
                                      <p:cBhvr>
                                        <p:cTn id="295" dur="1" fill="hold">
                                          <p:stCondLst>
                                            <p:cond delay="0"/>
                                          </p:stCondLst>
                                        </p:cTn>
                                        <p:tgtEl>
                                          <p:spTgt spid="14491"/>
                                        </p:tgtEl>
                                        <p:attrNameLst>
                                          <p:attrName>style.visibility</p:attrName>
                                        </p:attrNameLst>
                                      </p:cBhvr>
                                      <p:to>
                                        <p:strVal val="visible"/>
                                      </p:to>
                                    </p:set>
                                    <p:animEffect transition="in" filter="slide(fromBottom)">
                                      <p:cBhvr>
                                        <p:cTn id="296" dur="500"/>
                                        <p:tgtEl>
                                          <p:spTgt spid="14491"/>
                                        </p:tgtEl>
                                      </p:cBhvr>
                                    </p:animEffect>
                                  </p:childTnLst>
                                </p:cTn>
                              </p:par>
                              <p:par>
                                <p:cTn id="297" presetID="12" presetClass="entr" presetSubtype="4" fill="hold" nodeType="withEffect">
                                  <p:stCondLst>
                                    <p:cond delay="0"/>
                                  </p:stCondLst>
                                  <p:childTnLst>
                                    <p:set>
                                      <p:cBhvr>
                                        <p:cTn id="298" dur="1" fill="hold">
                                          <p:stCondLst>
                                            <p:cond delay="0"/>
                                          </p:stCondLst>
                                        </p:cTn>
                                        <p:tgtEl>
                                          <p:spTgt spid="14475"/>
                                        </p:tgtEl>
                                        <p:attrNameLst>
                                          <p:attrName>style.visibility</p:attrName>
                                        </p:attrNameLst>
                                      </p:cBhvr>
                                      <p:to>
                                        <p:strVal val="visible"/>
                                      </p:to>
                                    </p:set>
                                    <p:animEffect transition="in" filter="slide(fromBottom)">
                                      <p:cBhvr>
                                        <p:cTn id="299" dur="500"/>
                                        <p:tgtEl>
                                          <p:spTgt spid="14475"/>
                                        </p:tgtEl>
                                      </p:cBhvr>
                                    </p:animEffect>
                                  </p:childTnLst>
                                </p:cTn>
                              </p:par>
                            </p:childTnLst>
                          </p:cTn>
                        </p:par>
                      </p:childTnLst>
                    </p:cTn>
                  </p:par>
                  <p:par>
                    <p:cTn id="300" fill="hold" nodeType="clickPar">
                      <p:stCondLst>
                        <p:cond delay="indefinite"/>
                      </p:stCondLst>
                      <p:childTnLst>
                        <p:par>
                          <p:cTn id="301" fill="hold" nodeType="withGroup">
                            <p:stCondLst>
                              <p:cond delay="0"/>
                            </p:stCondLst>
                            <p:childTnLst>
                              <p:par>
                                <p:cTn id="302" presetID="12" presetClass="entr" presetSubtype="4" fill="hold" nodeType="clickEffect">
                                  <p:stCondLst>
                                    <p:cond delay="0"/>
                                  </p:stCondLst>
                                  <p:childTnLst>
                                    <p:set>
                                      <p:cBhvr>
                                        <p:cTn id="303" dur="1" fill="hold">
                                          <p:stCondLst>
                                            <p:cond delay="0"/>
                                          </p:stCondLst>
                                        </p:cTn>
                                        <p:tgtEl>
                                          <p:spTgt spid="14476"/>
                                        </p:tgtEl>
                                        <p:attrNameLst>
                                          <p:attrName>style.visibility</p:attrName>
                                        </p:attrNameLst>
                                      </p:cBhvr>
                                      <p:to>
                                        <p:strVal val="visible"/>
                                      </p:to>
                                    </p:set>
                                    <p:animEffect transition="in" filter="slide(fromBottom)">
                                      <p:cBhvr>
                                        <p:cTn id="304" dur="500"/>
                                        <p:tgtEl>
                                          <p:spTgt spid="14476"/>
                                        </p:tgtEl>
                                      </p:cBhvr>
                                    </p:animEffect>
                                  </p:childTnLst>
                                </p:cTn>
                              </p:par>
                              <p:par>
                                <p:cTn id="305" presetID="12" presetClass="entr" presetSubtype="4" fill="hold" nodeType="withEffect">
                                  <p:stCondLst>
                                    <p:cond delay="0"/>
                                  </p:stCondLst>
                                  <p:childTnLst>
                                    <p:set>
                                      <p:cBhvr>
                                        <p:cTn id="306" dur="1" fill="hold">
                                          <p:stCondLst>
                                            <p:cond delay="0"/>
                                          </p:stCondLst>
                                        </p:cTn>
                                        <p:tgtEl>
                                          <p:spTgt spid="14477"/>
                                        </p:tgtEl>
                                        <p:attrNameLst>
                                          <p:attrName>style.visibility</p:attrName>
                                        </p:attrNameLst>
                                      </p:cBhvr>
                                      <p:to>
                                        <p:strVal val="visible"/>
                                      </p:to>
                                    </p:set>
                                    <p:animEffect transition="in" filter="slide(fromBottom)">
                                      <p:cBhvr>
                                        <p:cTn id="307" dur="500"/>
                                        <p:tgtEl>
                                          <p:spTgt spid="14477"/>
                                        </p:tgtEl>
                                      </p:cBhvr>
                                    </p:animEffect>
                                  </p:childTnLst>
                                </p:cTn>
                              </p:par>
                              <p:par>
                                <p:cTn id="308" presetID="12" presetClass="entr" presetSubtype="4" fill="hold" nodeType="withEffect">
                                  <p:stCondLst>
                                    <p:cond delay="0"/>
                                  </p:stCondLst>
                                  <p:childTnLst>
                                    <p:set>
                                      <p:cBhvr>
                                        <p:cTn id="309" dur="1" fill="hold">
                                          <p:stCondLst>
                                            <p:cond delay="0"/>
                                          </p:stCondLst>
                                        </p:cTn>
                                        <p:tgtEl>
                                          <p:spTgt spid="14478"/>
                                        </p:tgtEl>
                                        <p:attrNameLst>
                                          <p:attrName>style.visibility</p:attrName>
                                        </p:attrNameLst>
                                      </p:cBhvr>
                                      <p:to>
                                        <p:strVal val="visible"/>
                                      </p:to>
                                    </p:set>
                                    <p:animEffect transition="in" filter="slide(fromBottom)">
                                      <p:cBhvr>
                                        <p:cTn id="310" dur="500"/>
                                        <p:tgtEl>
                                          <p:spTgt spid="14478"/>
                                        </p:tgtEl>
                                      </p:cBhvr>
                                    </p:animEffect>
                                  </p:childTnLst>
                                </p:cTn>
                              </p:par>
                            </p:childTnLst>
                          </p:cTn>
                        </p:par>
                      </p:childTnLst>
                    </p:cTn>
                  </p:par>
                  <p:par>
                    <p:cTn id="311" fill="hold" nodeType="clickPar">
                      <p:stCondLst>
                        <p:cond delay="indefinite"/>
                      </p:stCondLst>
                      <p:childTnLst>
                        <p:par>
                          <p:cTn id="312" fill="hold" nodeType="withGroup">
                            <p:stCondLst>
                              <p:cond delay="0"/>
                            </p:stCondLst>
                            <p:childTnLst>
                              <p:par>
                                <p:cTn id="313" presetID="12" presetClass="entr" presetSubtype="4" fill="hold" nodeType="clickEffect">
                                  <p:stCondLst>
                                    <p:cond delay="0"/>
                                  </p:stCondLst>
                                  <p:childTnLst>
                                    <p:set>
                                      <p:cBhvr>
                                        <p:cTn id="314" dur="1" fill="hold">
                                          <p:stCondLst>
                                            <p:cond delay="0"/>
                                          </p:stCondLst>
                                        </p:cTn>
                                        <p:tgtEl>
                                          <p:spTgt spid="14492"/>
                                        </p:tgtEl>
                                        <p:attrNameLst>
                                          <p:attrName>style.visibility</p:attrName>
                                        </p:attrNameLst>
                                      </p:cBhvr>
                                      <p:to>
                                        <p:strVal val="visible"/>
                                      </p:to>
                                    </p:set>
                                    <p:animEffect transition="in" filter="slide(fromBottom)">
                                      <p:cBhvr>
                                        <p:cTn id="315" dur="500"/>
                                        <p:tgtEl>
                                          <p:spTgt spid="14492"/>
                                        </p:tgtEl>
                                      </p:cBhvr>
                                    </p:animEffect>
                                  </p:childTnLst>
                                </p:cTn>
                              </p:par>
                              <p:par>
                                <p:cTn id="316" presetID="12" presetClass="entr" presetSubtype="4" fill="hold" nodeType="withEffect">
                                  <p:stCondLst>
                                    <p:cond delay="0"/>
                                  </p:stCondLst>
                                  <p:childTnLst>
                                    <p:set>
                                      <p:cBhvr>
                                        <p:cTn id="317" dur="1" fill="hold">
                                          <p:stCondLst>
                                            <p:cond delay="0"/>
                                          </p:stCondLst>
                                        </p:cTn>
                                        <p:tgtEl>
                                          <p:spTgt spid="14493"/>
                                        </p:tgtEl>
                                        <p:attrNameLst>
                                          <p:attrName>style.visibility</p:attrName>
                                        </p:attrNameLst>
                                      </p:cBhvr>
                                      <p:to>
                                        <p:strVal val="visible"/>
                                      </p:to>
                                    </p:set>
                                    <p:animEffect transition="in" filter="slide(fromBottom)">
                                      <p:cBhvr>
                                        <p:cTn id="318" dur="500"/>
                                        <p:tgtEl>
                                          <p:spTgt spid="14493"/>
                                        </p:tgtEl>
                                      </p:cBhvr>
                                    </p:animEffect>
                                  </p:childTnLst>
                                </p:cTn>
                              </p:par>
                              <p:par>
                                <p:cTn id="319" presetID="12" presetClass="entr" presetSubtype="4" fill="hold" nodeType="withEffect">
                                  <p:stCondLst>
                                    <p:cond delay="0"/>
                                  </p:stCondLst>
                                  <p:childTnLst>
                                    <p:set>
                                      <p:cBhvr>
                                        <p:cTn id="320" dur="1" fill="hold">
                                          <p:stCondLst>
                                            <p:cond delay="0"/>
                                          </p:stCondLst>
                                        </p:cTn>
                                        <p:tgtEl>
                                          <p:spTgt spid="14494"/>
                                        </p:tgtEl>
                                        <p:attrNameLst>
                                          <p:attrName>style.visibility</p:attrName>
                                        </p:attrNameLst>
                                      </p:cBhvr>
                                      <p:to>
                                        <p:strVal val="visible"/>
                                      </p:to>
                                    </p:set>
                                    <p:animEffect transition="in" filter="slide(fromBottom)">
                                      <p:cBhvr>
                                        <p:cTn id="321" dur="500"/>
                                        <p:tgtEl>
                                          <p:spTgt spid="14494"/>
                                        </p:tgtEl>
                                      </p:cBhvr>
                                    </p:animEffect>
                                  </p:childTnLst>
                                </p:cTn>
                              </p:par>
                              <p:par>
                                <p:cTn id="322" presetID="12" presetClass="entr" presetSubtype="4" fill="hold" nodeType="withEffect">
                                  <p:stCondLst>
                                    <p:cond delay="0"/>
                                  </p:stCondLst>
                                  <p:childTnLst>
                                    <p:set>
                                      <p:cBhvr>
                                        <p:cTn id="323" dur="1" fill="hold">
                                          <p:stCondLst>
                                            <p:cond delay="0"/>
                                          </p:stCondLst>
                                        </p:cTn>
                                        <p:tgtEl>
                                          <p:spTgt spid="14479"/>
                                        </p:tgtEl>
                                        <p:attrNameLst>
                                          <p:attrName>style.visibility</p:attrName>
                                        </p:attrNameLst>
                                      </p:cBhvr>
                                      <p:to>
                                        <p:strVal val="visible"/>
                                      </p:to>
                                    </p:set>
                                    <p:animEffect transition="in" filter="slide(fromBottom)">
                                      <p:cBhvr>
                                        <p:cTn id="324" dur="500"/>
                                        <p:tgtEl>
                                          <p:spTgt spid="14479"/>
                                        </p:tgtEl>
                                      </p:cBhvr>
                                    </p:animEffect>
                                  </p:childTnLst>
                                </p:cTn>
                              </p:par>
                            </p:childTnLst>
                          </p:cTn>
                        </p:par>
                      </p:childTnLst>
                    </p:cTn>
                  </p:par>
                  <p:par>
                    <p:cTn id="325" fill="hold" nodeType="clickPar">
                      <p:stCondLst>
                        <p:cond delay="indefinite"/>
                      </p:stCondLst>
                      <p:childTnLst>
                        <p:par>
                          <p:cTn id="326" fill="hold" nodeType="withGroup">
                            <p:stCondLst>
                              <p:cond delay="0"/>
                            </p:stCondLst>
                            <p:childTnLst>
                              <p:par>
                                <p:cTn id="327" presetID="22" presetClass="entr" presetSubtype="4" repeatCount="indefinite" fill="hold" grpId="0" nodeType="clickEffect">
                                  <p:stCondLst>
                                    <p:cond delay="0"/>
                                  </p:stCondLst>
                                  <p:childTnLst>
                                    <p:set>
                                      <p:cBhvr>
                                        <p:cTn id="328" dur="1" fill="hold">
                                          <p:stCondLst>
                                            <p:cond delay="0"/>
                                          </p:stCondLst>
                                        </p:cTn>
                                        <p:tgtEl>
                                          <p:spTgt spid="14480"/>
                                        </p:tgtEl>
                                        <p:attrNameLst>
                                          <p:attrName>style.visibility</p:attrName>
                                        </p:attrNameLst>
                                      </p:cBhvr>
                                      <p:to>
                                        <p:strVal val="visible"/>
                                      </p:to>
                                    </p:set>
                                    <p:animEffect transition="in" filter="wipe(down)">
                                      <p:cBhvr>
                                        <p:cTn id="329" dur="3000"/>
                                        <p:tgtEl>
                                          <p:spTgt spid="14480"/>
                                        </p:tgtEl>
                                      </p:cBhvr>
                                    </p:animEffect>
                                  </p:childTnLst>
                                </p:cTn>
                              </p:par>
                            </p:childTnLst>
                          </p:cTn>
                        </p:par>
                      </p:childTnLst>
                    </p:cTn>
                  </p:par>
                  <p:par>
                    <p:cTn id="330" fill="hold" nodeType="clickPar">
                      <p:stCondLst>
                        <p:cond delay="indefinite"/>
                      </p:stCondLst>
                      <p:childTnLst>
                        <p:par>
                          <p:cTn id="331" fill="hold" nodeType="withGroup">
                            <p:stCondLst>
                              <p:cond delay="0"/>
                            </p:stCondLst>
                            <p:childTnLst>
                              <p:par>
                                <p:cTn id="332" presetID="42" presetClass="entr" presetSubtype="0" fill="hold" grpId="0" nodeType="clickEffect">
                                  <p:stCondLst>
                                    <p:cond delay="0"/>
                                  </p:stCondLst>
                                  <p:childTnLst>
                                    <p:set>
                                      <p:cBhvr>
                                        <p:cTn id="333" dur="1" fill="hold">
                                          <p:stCondLst>
                                            <p:cond delay="0"/>
                                          </p:stCondLst>
                                        </p:cTn>
                                        <p:tgtEl>
                                          <p:spTgt spid="14498"/>
                                        </p:tgtEl>
                                        <p:attrNameLst>
                                          <p:attrName>style.visibility</p:attrName>
                                        </p:attrNameLst>
                                      </p:cBhvr>
                                      <p:to>
                                        <p:strVal val="visible"/>
                                      </p:to>
                                    </p:set>
                                    <p:animEffect transition="in" filter="fade">
                                      <p:cBhvr>
                                        <p:cTn id="334" dur="1000"/>
                                        <p:tgtEl>
                                          <p:spTgt spid="14498"/>
                                        </p:tgtEl>
                                      </p:cBhvr>
                                    </p:animEffect>
                                    <p:anim calcmode="lin" valueType="num">
                                      <p:cBhvr>
                                        <p:cTn id="335" dur="1000" fill="hold"/>
                                        <p:tgtEl>
                                          <p:spTgt spid="14498"/>
                                        </p:tgtEl>
                                        <p:attrNameLst>
                                          <p:attrName>ppt_x</p:attrName>
                                        </p:attrNameLst>
                                      </p:cBhvr>
                                      <p:tavLst>
                                        <p:tav tm="0">
                                          <p:val>
                                            <p:strVal val="#ppt_x"/>
                                          </p:val>
                                        </p:tav>
                                        <p:tav tm="100000">
                                          <p:val>
                                            <p:strVal val="#ppt_x"/>
                                          </p:val>
                                        </p:tav>
                                      </p:tavLst>
                                    </p:anim>
                                    <p:anim calcmode="lin" valueType="num">
                                      <p:cBhvr>
                                        <p:cTn id="336" dur="1000" fill="hold"/>
                                        <p:tgtEl>
                                          <p:spTgt spid="1449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p:bldP spid="14339" grpId="0"/>
      <p:bldP spid="14342" grpId="0"/>
      <p:bldP spid="14480" grpId="0" animBg="1"/>
      <p:bldP spid="14481" grpId="0"/>
      <p:bldP spid="1449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6276975" y="3068638"/>
            <a:ext cx="2209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ea typeface="幼圆" pitchFamily="49" charset="-122"/>
              </a:rPr>
              <a:t>0</a:t>
            </a:r>
            <a:r>
              <a:rPr lang="en-US" altLang="zh-CN" sz="2400">
                <a:solidFill>
                  <a:srgbClr val="FF3300"/>
                </a:solidFill>
                <a:ea typeface="幼圆" pitchFamily="49" charset="-122"/>
              </a:rPr>
              <a:t>      </a:t>
            </a:r>
            <a:r>
              <a:rPr lang="en-US" altLang="zh-CN" sz="2400">
                <a:solidFill>
                  <a:srgbClr val="0000FF"/>
                </a:solidFill>
                <a:ea typeface="幼圆" pitchFamily="49" charset="-122"/>
              </a:rPr>
              <a:t>0</a:t>
            </a:r>
            <a:r>
              <a:rPr lang="en-US" altLang="zh-CN" sz="2400">
                <a:solidFill>
                  <a:srgbClr val="FF3300"/>
                </a:solidFill>
                <a:ea typeface="幼圆" pitchFamily="49" charset="-122"/>
              </a:rPr>
              <a:t>    </a:t>
            </a:r>
            <a:r>
              <a:rPr lang="en-US" altLang="zh-CN" sz="2400">
                <a:solidFill>
                  <a:srgbClr val="00B200"/>
                </a:solidFill>
                <a:ea typeface="幼圆" pitchFamily="49" charset="-122"/>
              </a:rPr>
              <a:t> 1</a:t>
            </a:r>
            <a:r>
              <a:rPr lang="en-US" altLang="zh-CN" sz="2400">
                <a:solidFill>
                  <a:srgbClr val="FF3300"/>
                </a:solidFill>
                <a:ea typeface="幼圆" pitchFamily="49" charset="-122"/>
              </a:rPr>
              <a:t>     </a:t>
            </a:r>
            <a:r>
              <a:rPr lang="en-US" altLang="zh-CN" sz="2400">
                <a:solidFill>
                  <a:srgbClr val="0000FF"/>
                </a:solidFill>
                <a:ea typeface="幼圆" pitchFamily="49" charset="-122"/>
              </a:rPr>
              <a:t>0</a:t>
            </a:r>
          </a:p>
        </p:txBody>
      </p:sp>
      <p:graphicFrame>
        <p:nvGraphicFramePr>
          <p:cNvPr id="15363" name="Group 3"/>
          <p:cNvGraphicFramePr>
            <a:graphicFrameLocks noGrp="1"/>
          </p:cNvGraphicFramePr>
          <p:nvPr/>
        </p:nvGraphicFramePr>
        <p:xfrm>
          <a:off x="2501900" y="2708275"/>
          <a:ext cx="5973763" cy="3311843"/>
        </p:xfrm>
        <a:graphic>
          <a:graphicData uri="http://schemas.openxmlformats.org/drawingml/2006/table">
            <a:tbl>
              <a:tblPr/>
              <a:tblGrid>
                <a:gridCol w="406400"/>
                <a:gridCol w="409575"/>
                <a:gridCol w="406400"/>
                <a:gridCol w="407988"/>
                <a:gridCol w="407987"/>
                <a:gridCol w="406400"/>
                <a:gridCol w="400050"/>
                <a:gridCol w="415925"/>
                <a:gridCol w="406400"/>
                <a:gridCol w="625475"/>
                <a:gridCol w="646113"/>
                <a:gridCol w="604837"/>
                <a:gridCol w="430213"/>
              </a:tblGrid>
              <a:tr h="355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幼圆" pitchFamily="49" charset="-122"/>
                          <a:ea typeface="幼圆" pitchFamily="49" charset="-122"/>
                        </a:rPr>
                        <a:t>Q</a:t>
                      </a:r>
                      <a:r>
                        <a:rPr kumimoji="0" lang="en-US" altLang="zh-CN" sz="1800" b="1" i="0" u="none" strike="noStrike" cap="none" normalizeH="0" baseline="-25000" smtClean="0">
                          <a:ln>
                            <a:noFill/>
                          </a:ln>
                          <a:solidFill>
                            <a:srgbClr val="0000FF"/>
                          </a:solidFill>
                          <a:effectLst/>
                          <a:latin typeface="幼圆" pitchFamily="49" charset="-122"/>
                          <a:ea typeface="幼圆" pitchFamily="49"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幼圆" pitchFamily="49" charset="-122"/>
                          <a:ea typeface="幼圆" pitchFamily="49" charset="-122"/>
                        </a:rPr>
                        <a:t>Q</a:t>
                      </a:r>
                      <a:r>
                        <a:rPr kumimoji="0" lang="en-US" altLang="zh-CN" sz="1800" b="1" i="0" u="none" strike="noStrike" cap="none" normalizeH="0" baseline="-25000" smtClean="0">
                          <a:ln>
                            <a:noFill/>
                          </a:ln>
                          <a:solidFill>
                            <a:srgbClr val="0000FF"/>
                          </a:solidFill>
                          <a:effectLst/>
                          <a:latin typeface="幼圆" pitchFamily="49" charset="-122"/>
                          <a:ea typeface="幼圆"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幼圆" pitchFamily="49" charset="-122"/>
                          <a:ea typeface="幼圆" pitchFamily="49" charset="-122"/>
                        </a:rPr>
                        <a:t>Q</a:t>
                      </a:r>
                      <a:r>
                        <a:rPr kumimoji="0" lang="en-US" altLang="zh-CN" sz="1800" b="1" i="0" u="none" strike="noStrike" cap="none" normalizeH="0" baseline="-25000" smtClean="0">
                          <a:ln>
                            <a:noFill/>
                          </a:ln>
                          <a:solidFill>
                            <a:srgbClr val="0000FF"/>
                          </a:solidFill>
                          <a:effectLst/>
                          <a:latin typeface="幼圆" pitchFamily="49" charset="-122"/>
                          <a:ea typeface="幼圆"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幼圆" pitchFamily="49" charset="-122"/>
                          <a:ea typeface="幼圆" pitchFamily="49" charset="-122"/>
                        </a:rPr>
                        <a:t>J</a:t>
                      </a:r>
                      <a:r>
                        <a:rPr kumimoji="0" lang="en-US" altLang="zh-CN" sz="1800" b="1" i="0" u="none" strike="noStrike" cap="none" normalizeH="0" baseline="-25000" smtClean="0">
                          <a:ln>
                            <a:noFill/>
                          </a:ln>
                          <a:solidFill>
                            <a:schemeClr val="tx1"/>
                          </a:solidFill>
                          <a:effectLst/>
                          <a:latin typeface="幼圆" pitchFamily="49" charset="-122"/>
                          <a:ea typeface="幼圆"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幼圆" pitchFamily="49" charset="-122"/>
                          <a:ea typeface="幼圆" pitchFamily="49" charset="-122"/>
                        </a:rPr>
                        <a:t>K</a:t>
                      </a:r>
                      <a:r>
                        <a:rPr kumimoji="0" lang="en-US" altLang="zh-CN" sz="1800" b="1" i="0" u="none" strike="noStrike" cap="none" normalizeH="0" baseline="-25000" smtClean="0">
                          <a:ln>
                            <a:noFill/>
                          </a:ln>
                          <a:solidFill>
                            <a:schemeClr val="tx1"/>
                          </a:solidFill>
                          <a:effectLst/>
                          <a:latin typeface="幼圆" pitchFamily="49" charset="-122"/>
                          <a:ea typeface="幼圆"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幼圆" pitchFamily="49" charset="-122"/>
                          <a:ea typeface="幼圆" pitchFamily="49" charset="-122"/>
                        </a:rPr>
                        <a:t>J</a:t>
                      </a:r>
                      <a:r>
                        <a:rPr kumimoji="0" lang="en-US" altLang="zh-CN" sz="1800" b="1" i="0" u="none" strike="noStrike" cap="none" normalizeH="0" baseline="-25000" smtClean="0">
                          <a:ln>
                            <a:noFill/>
                          </a:ln>
                          <a:solidFill>
                            <a:srgbClr val="0000FF"/>
                          </a:solidFill>
                          <a:effectLst/>
                          <a:latin typeface="幼圆" pitchFamily="49" charset="-122"/>
                          <a:ea typeface="幼圆"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幼圆" pitchFamily="49" charset="-122"/>
                          <a:ea typeface="幼圆" pitchFamily="49" charset="-122"/>
                        </a:rPr>
                        <a:t>K</a:t>
                      </a:r>
                      <a:r>
                        <a:rPr kumimoji="0" lang="en-US" altLang="zh-CN" sz="1800" b="1" i="0" u="none" strike="noStrike" cap="none" normalizeH="0" baseline="-25000" smtClean="0">
                          <a:ln>
                            <a:noFill/>
                          </a:ln>
                          <a:solidFill>
                            <a:srgbClr val="0000FF"/>
                          </a:solidFill>
                          <a:effectLst/>
                          <a:latin typeface="幼圆" pitchFamily="49" charset="-122"/>
                          <a:ea typeface="幼圆"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B200"/>
                          </a:solidFill>
                          <a:effectLst/>
                          <a:latin typeface="幼圆" pitchFamily="49" charset="-122"/>
                          <a:ea typeface="幼圆" pitchFamily="49" charset="-122"/>
                        </a:rPr>
                        <a:t>J</a:t>
                      </a:r>
                      <a:r>
                        <a:rPr kumimoji="0" lang="en-US" altLang="zh-CN" sz="1800" b="1" i="0" u="none" strike="noStrike" cap="none" normalizeH="0" baseline="-25000" smtClean="0">
                          <a:ln>
                            <a:noFill/>
                          </a:ln>
                          <a:solidFill>
                            <a:srgbClr val="00B200"/>
                          </a:solidFill>
                          <a:effectLst/>
                          <a:latin typeface="幼圆" pitchFamily="49" charset="-122"/>
                          <a:ea typeface="幼圆"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B200"/>
                          </a:solidFill>
                          <a:effectLst/>
                          <a:latin typeface="幼圆" pitchFamily="49" charset="-122"/>
                          <a:ea typeface="幼圆" pitchFamily="49" charset="-122"/>
                        </a:rPr>
                        <a:t>K</a:t>
                      </a:r>
                      <a:r>
                        <a:rPr kumimoji="0" lang="en-US" altLang="zh-CN" sz="1800" b="1" i="0" u="none" strike="noStrike" cap="none" normalizeH="0" baseline="-25000" smtClean="0">
                          <a:ln>
                            <a:noFill/>
                          </a:ln>
                          <a:solidFill>
                            <a:srgbClr val="00B200"/>
                          </a:solidFill>
                          <a:effectLst/>
                          <a:latin typeface="幼圆" pitchFamily="49" charset="-122"/>
                          <a:ea typeface="幼圆"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accent2"/>
                          </a:solidFill>
                          <a:effectLst/>
                          <a:latin typeface="幼圆" pitchFamily="49" charset="-122"/>
                          <a:ea typeface="幼圆" pitchFamily="49" charset="-122"/>
                        </a:rPr>
                        <a:t>Q</a:t>
                      </a:r>
                      <a:r>
                        <a:rPr kumimoji="0" lang="en-US" altLang="zh-CN" sz="1800" b="1" i="0" u="none" strike="noStrike" cap="none" normalizeH="0" baseline="-25000" smtClean="0">
                          <a:ln>
                            <a:noFill/>
                          </a:ln>
                          <a:solidFill>
                            <a:schemeClr val="accent2"/>
                          </a:solidFill>
                          <a:effectLst/>
                          <a:latin typeface="幼圆" pitchFamily="49" charset="-122"/>
                          <a:ea typeface="幼圆" pitchFamily="49" charset="-122"/>
                        </a:rPr>
                        <a:t>3</a:t>
                      </a:r>
                      <a:r>
                        <a:rPr kumimoji="0" lang="en-US" altLang="zh-CN" sz="1800" b="1" i="0" u="none" strike="noStrike" cap="none" normalizeH="0" baseline="30000" smtClean="0">
                          <a:ln>
                            <a:noFill/>
                          </a:ln>
                          <a:solidFill>
                            <a:schemeClr val="accent2"/>
                          </a:solidFill>
                          <a:effectLst/>
                          <a:latin typeface="幼圆" pitchFamily="49" charset="-122"/>
                          <a:ea typeface="幼圆" pitchFamily="49" charset="-122"/>
                        </a:rPr>
                        <a:t>n+1</a:t>
                      </a:r>
                      <a:endParaRPr kumimoji="0" lang="en-US" altLang="zh-CN" sz="1800" b="1" i="0" u="none" strike="noStrike" cap="none" normalizeH="0" baseline="-25000" smtClean="0">
                        <a:ln>
                          <a:noFill/>
                        </a:ln>
                        <a:solidFill>
                          <a:schemeClr val="accent2"/>
                        </a:solidFill>
                        <a:effectLst/>
                        <a:latin typeface="幼圆" pitchFamily="49" charset="-122"/>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幼圆" pitchFamily="49" charset="-122"/>
                          <a:ea typeface="幼圆" pitchFamily="49" charset="-122"/>
                        </a:rPr>
                        <a:t>Q</a:t>
                      </a:r>
                      <a:r>
                        <a:rPr kumimoji="0" lang="en-US" altLang="zh-CN" sz="1800" b="1" i="0" u="none" strike="noStrike" cap="none" normalizeH="0" baseline="-25000" smtClean="0">
                          <a:ln>
                            <a:noFill/>
                          </a:ln>
                          <a:solidFill>
                            <a:srgbClr val="0000FF"/>
                          </a:solidFill>
                          <a:effectLst/>
                          <a:latin typeface="幼圆" pitchFamily="49" charset="-122"/>
                          <a:ea typeface="幼圆" pitchFamily="49" charset="-122"/>
                        </a:rPr>
                        <a:t>2</a:t>
                      </a:r>
                      <a:r>
                        <a:rPr kumimoji="0" lang="en-US" altLang="zh-CN" sz="1800" b="1" i="0" u="none" strike="noStrike" cap="none" normalizeH="0" baseline="30000" smtClean="0">
                          <a:ln>
                            <a:noFill/>
                          </a:ln>
                          <a:solidFill>
                            <a:srgbClr val="0000FF"/>
                          </a:solidFill>
                          <a:effectLst/>
                          <a:latin typeface="幼圆" pitchFamily="49" charset="-122"/>
                          <a:ea typeface="幼圆" pitchFamily="49" charset="-122"/>
                        </a:rPr>
                        <a:t>n+1</a:t>
                      </a:r>
                      <a:endParaRPr kumimoji="0" lang="en-US" altLang="zh-CN" sz="1800" b="1" i="0" u="none" strike="noStrike" cap="none" normalizeH="0" baseline="0" smtClean="0">
                        <a:ln>
                          <a:noFill/>
                        </a:ln>
                        <a:solidFill>
                          <a:srgbClr val="0000FF"/>
                        </a:solidFill>
                        <a:effectLst/>
                        <a:latin typeface="幼圆" pitchFamily="49" charset="-122"/>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B200"/>
                          </a:solidFill>
                          <a:effectLst/>
                          <a:latin typeface="幼圆" pitchFamily="49" charset="-122"/>
                          <a:ea typeface="幼圆" pitchFamily="49" charset="-122"/>
                        </a:rPr>
                        <a:t>Q</a:t>
                      </a:r>
                      <a:r>
                        <a:rPr kumimoji="0" lang="en-US" altLang="zh-CN" sz="1800" b="1" i="0" u="none" strike="noStrike" cap="none" normalizeH="0" baseline="-25000" smtClean="0">
                          <a:ln>
                            <a:noFill/>
                          </a:ln>
                          <a:solidFill>
                            <a:srgbClr val="00B200"/>
                          </a:solidFill>
                          <a:effectLst/>
                          <a:latin typeface="幼圆" pitchFamily="49" charset="-122"/>
                          <a:ea typeface="幼圆" pitchFamily="49" charset="-122"/>
                        </a:rPr>
                        <a:t>1</a:t>
                      </a:r>
                      <a:r>
                        <a:rPr kumimoji="0" lang="en-US" altLang="zh-CN" sz="1800" b="1" i="0" u="none" strike="noStrike" cap="none" normalizeH="0" baseline="30000" smtClean="0">
                          <a:ln>
                            <a:noFill/>
                          </a:ln>
                          <a:solidFill>
                            <a:srgbClr val="00B200"/>
                          </a:solidFill>
                          <a:effectLst/>
                          <a:latin typeface="幼圆" pitchFamily="49" charset="-122"/>
                          <a:ea typeface="幼圆" pitchFamily="49" charset="-122"/>
                        </a:rPr>
                        <a:t>n+1</a:t>
                      </a:r>
                      <a:endParaRPr kumimoji="0" lang="en-US" altLang="zh-CN" sz="1800" b="1" i="0" u="none" strike="noStrike" cap="none" normalizeH="0" baseline="0" smtClean="0">
                        <a:ln>
                          <a:noFill/>
                        </a:ln>
                        <a:solidFill>
                          <a:srgbClr val="00B200"/>
                        </a:solidFill>
                        <a:effectLst/>
                        <a:latin typeface="幼圆" pitchFamily="49" charset="-122"/>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幼圆" pitchFamily="49" charset="-122"/>
                          <a:ea typeface="幼圆" pitchFamily="49" charset="-122"/>
                        </a:rPr>
                        <a: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r>
              <a:tr h="3571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幼圆" pitchFamily="49" charset="-122"/>
                          <a:ea typeface="幼圆" pitchFamily="49"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幼圆" pitchFamily="49" charset="-122"/>
                          <a:ea typeface="幼圆"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幼圆" pitchFamily="49" charset="-122"/>
                          <a:ea typeface="幼圆"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rgbClr val="0000FF"/>
                        </a:solidFill>
                        <a:effectLst/>
                        <a:latin typeface="幼圆" pitchFamily="49" charset="-122"/>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rgbClr val="0000FF"/>
                        </a:solidFill>
                        <a:effectLst/>
                        <a:latin typeface="幼圆" pitchFamily="49" charset="-122"/>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rgbClr val="0000FF"/>
                        </a:solidFill>
                        <a:effectLst/>
                        <a:latin typeface="幼圆" pitchFamily="49" charset="-122"/>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rgbClr val="0000FF"/>
                        </a:solidFill>
                        <a:effectLst/>
                        <a:latin typeface="幼圆" pitchFamily="49" charset="-122"/>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rgbClr val="0000FF"/>
                        </a:solidFill>
                        <a:effectLst/>
                        <a:latin typeface="幼圆" pitchFamily="49" charset="-122"/>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rgbClr val="0000FF"/>
                        </a:solidFill>
                        <a:effectLst/>
                        <a:latin typeface="幼圆" pitchFamily="49" charset="-122"/>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accent2"/>
                        </a:solidFill>
                        <a:effectLst/>
                        <a:latin typeface="幼圆" pitchFamily="49" charset="-122"/>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accent2"/>
                        </a:solidFill>
                        <a:effectLst/>
                        <a:latin typeface="幼圆" pitchFamily="49" charset="-122"/>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accent2"/>
                        </a:solidFill>
                        <a:effectLst/>
                        <a:latin typeface="幼圆" pitchFamily="49" charset="-122"/>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rgbClr val="0000FF"/>
                        </a:solidFill>
                        <a:effectLst/>
                        <a:latin typeface="幼圆" pitchFamily="49" charset="-122"/>
                        <a:ea typeface="幼圆"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r>
              <a:tr h="3159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幼圆" pitchFamily="49" charset="-122"/>
                          <a:ea typeface="幼圆" pitchFamily="49"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幼圆" pitchFamily="49" charset="-122"/>
                          <a:ea typeface="幼圆"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幼圆" pitchFamily="49" charset="-122"/>
                          <a:ea typeface="幼圆"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rgbClr val="0000FF"/>
                        </a:solidFill>
                        <a:effectLst/>
                        <a:latin typeface="幼圆" pitchFamily="49" charset="-122"/>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rgbClr val="0000FF"/>
                        </a:solidFill>
                        <a:effectLst/>
                        <a:latin typeface="幼圆" pitchFamily="49" charset="-122"/>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rgbClr val="0000FF"/>
                        </a:solidFill>
                        <a:effectLst/>
                        <a:latin typeface="幼圆" pitchFamily="49" charset="-122"/>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rgbClr val="0000FF"/>
                        </a:solidFill>
                        <a:effectLst/>
                        <a:latin typeface="幼圆" pitchFamily="49" charset="-122"/>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rgbClr val="0000FF"/>
                        </a:solidFill>
                        <a:effectLst/>
                        <a:latin typeface="幼圆" pitchFamily="49" charset="-122"/>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rgbClr val="0000FF"/>
                        </a:solidFill>
                        <a:effectLst/>
                        <a:latin typeface="幼圆" pitchFamily="49" charset="-122"/>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accent2"/>
                        </a:solidFill>
                        <a:effectLst/>
                        <a:latin typeface="幼圆" pitchFamily="49" charset="-122"/>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accent2"/>
                        </a:solidFill>
                        <a:effectLst/>
                        <a:latin typeface="幼圆" pitchFamily="49" charset="-122"/>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accent2"/>
                        </a:solidFill>
                        <a:effectLst/>
                        <a:latin typeface="幼圆" pitchFamily="49" charset="-122"/>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rgbClr val="0000FF"/>
                        </a:solidFill>
                        <a:effectLst/>
                        <a:latin typeface="幼圆" pitchFamily="49" charset="-122"/>
                        <a:ea typeface="幼圆"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r>
              <a:tr h="3571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幼圆" pitchFamily="49" charset="-122"/>
                          <a:ea typeface="幼圆" pitchFamily="49"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幼圆" pitchFamily="49" charset="-122"/>
                          <a:ea typeface="幼圆"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幼圆" pitchFamily="49" charset="-122"/>
                          <a:ea typeface="幼圆"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rgbClr val="0000FF"/>
                        </a:solidFill>
                        <a:effectLst/>
                        <a:latin typeface="幼圆" pitchFamily="49" charset="-122"/>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rgbClr val="0000FF"/>
                        </a:solidFill>
                        <a:effectLst/>
                        <a:latin typeface="幼圆" pitchFamily="49" charset="-122"/>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rgbClr val="0000FF"/>
                        </a:solidFill>
                        <a:effectLst/>
                        <a:latin typeface="幼圆" pitchFamily="49" charset="-122"/>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rgbClr val="0000FF"/>
                        </a:solidFill>
                        <a:effectLst/>
                        <a:latin typeface="幼圆" pitchFamily="49" charset="-122"/>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rgbClr val="0000FF"/>
                        </a:solidFill>
                        <a:effectLst/>
                        <a:latin typeface="幼圆" pitchFamily="49" charset="-122"/>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rgbClr val="0000FF"/>
                        </a:solidFill>
                        <a:effectLst/>
                        <a:latin typeface="幼圆" pitchFamily="49" charset="-122"/>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accent2"/>
                        </a:solidFill>
                        <a:effectLst/>
                        <a:latin typeface="幼圆" pitchFamily="49" charset="-122"/>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accent2"/>
                        </a:solidFill>
                        <a:effectLst/>
                        <a:latin typeface="幼圆" pitchFamily="49" charset="-122"/>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accent2"/>
                        </a:solidFill>
                        <a:effectLst/>
                        <a:latin typeface="幼圆" pitchFamily="49" charset="-122"/>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rgbClr val="0000FF"/>
                        </a:solidFill>
                        <a:effectLst/>
                        <a:latin typeface="幼圆" pitchFamily="49" charset="-122"/>
                        <a:ea typeface="幼圆"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r>
              <a:tr h="385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幼圆" pitchFamily="49" charset="-122"/>
                          <a:ea typeface="幼圆" pitchFamily="49"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幼圆" pitchFamily="49" charset="-122"/>
                          <a:ea typeface="幼圆"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幼圆" pitchFamily="49" charset="-122"/>
                          <a:ea typeface="幼圆"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rgbClr val="0000FF"/>
                        </a:solidFill>
                        <a:effectLst/>
                        <a:latin typeface="幼圆" pitchFamily="49" charset="-122"/>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rgbClr val="0000FF"/>
                        </a:solidFill>
                        <a:effectLst/>
                        <a:latin typeface="幼圆" pitchFamily="49" charset="-122"/>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rgbClr val="0000FF"/>
                        </a:solidFill>
                        <a:effectLst/>
                        <a:latin typeface="幼圆" pitchFamily="49" charset="-122"/>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rgbClr val="0000FF"/>
                        </a:solidFill>
                        <a:effectLst/>
                        <a:latin typeface="幼圆" pitchFamily="49" charset="-122"/>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rgbClr val="0000FF"/>
                        </a:solidFill>
                        <a:effectLst/>
                        <a:latin typeface="幼圆" pitchFamily="49" charset="-122"/>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rgbClr val="0000FF"/>
                        </a:solidFill>
                        <a:effectLst/>
                        <a:latin typeface="幼圆" pitchFamily="49" charset="-122"/>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accent2"/>
                        </a:solidFill>
                        <a:effectLst/>
                        <a:latin typeface="幼圆" pitchFamily="49" charset="-122"/>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accent2"/>
                        </a:solidFill>
                        <a:effectLst/>
                        <a:latin typeface="幼圆" pitchFamily="49" charset="-122"/>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accent2"/>
                        </a:solidFill>
                        <a:effectLst/>
                        <a:latin typeface="幼圆" pitchFamily="49" charset="-122"/>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rgbClr val="0000FF"/>
                        </a:solidFill>
                        <a:effectLst/>
                        <a:latin typeface="幼圆" pitchFamily="49" charset="-122"/>
                        <a:ea typeface="幼圆"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r>
              <a:tr h="3571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幼圆" pitchFamily="49" charset="-122"/>
                          <a:ea typeface="幼圆" pitchFamily="49"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幼圆" pitchFamily="49" charset="-122"/>
                          <a:ea typeface="幼圆"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幼圆" pitchFamily="49" charset="-122"/>
                          <a:ea typeface="幼圆"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rgbClr val="0000FF"/>
                        </a:solidFill>
                        <a:effectLst/>
                        <a:latin typeface="幼圆" pitchFamily="49" charset="-122"/>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rgbClr val="0000FF"/>
                        </a:solidFill>
                        <a:effectLst/>
                        <a:latin typeface="幼圆" pitchFamily="49" charset="-122"/>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rgbClr val="0000FF"/>
                        </a:solidFill>
                        <a:effectLst/>
                        <a:latin typeface="幼圆" pitchFamily="49" charset="-122"/>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rgbClr val="0000FF"/>
                        </a:solidFill>
                        <a:effectLst/>
                        <a:latin typeface="幼圆" pitchFamily="49" charset="-122"/>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rgbClr val="0000FF"/>
                        </a:solidFill>
                        <a:effectLst/>
                        <a:latin typeface="幼圆" pitchFamily="49" charset="-122"/>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rgbClr val="0000FF"/>
                        </a:solidFill>
                        <a:effectLst/>
                        <a:latin typeface="幼圆" pitchFamily="49" charset="-122"/>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accent2"/>
                        </a:solidFill>
                        <a:effectLst/>
                        <a:latin typeface="幼圆" pitchFamily="49" charset="-122"/>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accent2"/>
                        </a:solidFill>
                        <a:effectLst/>
                        <a:latin typeface="幼圆" pitchFamily="49" charset="-122"/>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accent2"/>
                        </a:solidFill>
                        <a:effectLst/>
                        <a:latin typeface="幼圆" pitchFamily="49" charset="-122"/>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rgbClr val="0000FF"/>
                        </a:solidFill>
                        <a:effectLst/>
                        <a:latin typeface="幼圆" pitchFamily="49" charset="-122"/>
                        <a:ea typeface="幼圆"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r>
              <a:tr h="3571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幼圆" pitchFamily="49" charset="-122"/>
                          <a:ea typeface="幼圆" pitchFamily="49"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幼圆" pitchFamily="49" charset="-122"/>
                          <a:ea typeface="幼圆"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幼圆" pitchFamily="49" charset="-122"/>
                          <a:ea typeface="幼圆"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rgbClr val="0000FF"/>
                        </a:solidFill>
                        <a:effectLst/>
                        <a:latin typeface="幼圆" pitchFamily="49" charset="-122"/>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rgbClr val="0000FF"/>
                        </a:solidFill>
                        <a:effectLst/>
                        <a:latin typeface="幼圆" pitchFamily="49" charset="-122"/>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rgbClr val="0000FF"/>
                        </a:solidFill>
                        <a:effectLst/>
                        <a:latin typeface="幼圆" pitchFamily="49" charset="-122"/>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rgbClr val="0000FF"/>
                        </a:solidFill>
                        <a:effectLst/>
                        <a:latin typeface="幼圆" pitchFamily="49" charset="-122"/>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rgbClr val="0000FF"/>
                        </a:solidFill>
                        <a:effectLst/>
                        <a:latin typeface="幼圆" pitchFamily="49" charset="-122"/>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rgbClr val="0000FF"/>
                        </a:solidFill>
                        <a:effectLst/>
                        <a:latin typeface="幼圆" pitchFamily="49" charset="-122"/>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accent2"/>
                        </a:solidFill>
                        <a:effectLst/>
                        <a:latin typeface="幼圆" pitchFamily="49" charset="-122"/>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accent2"/>
                        </a:solidFill>
                        <a:effectLst/>
                        <a:latin typeface="幼圆" pitchFamily="49" charset="-122"/>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accent2"/>
                        </a:solidFill>
                        <a:effectLst/>
                        <a:latin typeface="幼圆" pitchFamily="49" charset="-122"/>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rgbClr val="0000FF"/>
                        </a:solidFill>
                        <a:effectLst/>
                        <a:latin typeface="幼圆" pitchFamily="49" charset="-122"/>
                        <a:ea typeface="幼圆"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r>
              <a:tr h="3571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幼圆" pitchFamily="49" charset="-122"/>
                          <a:ea typeface="幼圆" pitchFamily="49"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幼圆" pitchFamily="49" charset="-122"/>
                          <a:ea typeface="幼圆"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幼圆" pitchFamily="49" charset="-122"/>
                          <a:ea typeface="幼圆"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rgbClr val="0000FF"/>
                        </a:solidFill>
                        <a:effectLst/>
                        <a:latin typeface="幼圆" pitchFamily="49" charset="-122"/>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rgbClr val="0000FF"/>
                        </a:solidFill>
                        <a:effectLst/>
                        <a:latin typeface="幼圆" pitchFamily="49" charset="-122"/>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rgbClr val="0000FF"/>
                        </a:solidFill>
                        <a:effectLst/>
                        <a:latin typeface="幼圆" pitchFamily="49" charset="-122"/>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rgbClr val="0000FF"/>
                        </a:solidFill>
                        <a:effectLst/>
                        <a:latin typeface="幼圆" pitchFamily="49" charset="-122"/>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rgbClr val="0000FF"/>
                        </a:solidFill>
                        <a:effectLst/>
                        <a:latin typeface="幼圆" pitchFamily="49" charset="-122"/>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rgbClr val="0000FF"/>
                        </a:solidFill>
                        <a:effectLst/>
                        <a:latin typeface="幼圆" pitchFamily="49" charset="-122"/>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accent2"/>
                        </a:solidFill>
                        <a:effectLst/>
                        <a:latin typeface="幼圆" pitchFamily="49" charset="-122"/>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accent2"/>
                        </a:solidFill>
                        <a:effectLst/>
                        <a:latin typeface="幼圆" pitchFamily="49" charset="-122"/>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accent2"/>
                        </a:solidFill>
                        <a:effectLst/>
                        <a:latin typeface="幼圆" pitchFamily="49" charset="-122"/>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rgbClr val="0000FF"/>
                        </a:solidFill>
                        <a:effectLst/>
                        <a:latin typeface="幼圆" pitchFamily="49" charset="-122"/>
                        <a:ea typeface="幼圆"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r>
              <a:tr h="3444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幼圆" pitchFamily="49" charset="-122"/>
                          <a:ea typeface="幼圆" pitchFamily="49"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幼圆" pitchFamily="49" charset="-122"/>
                          <a:ea typeface="幼圆"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幼圆" pitchFamily="49" charset="-122"/>
                          <a:ea typeface="幼圆"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rgbClr val="0000FF"/>
                        </a:solidFill>
                        <a:effectLst/>
                        <a:latin typeface="幼圆" pitchFamily="49" charset="-122"/>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rgbClr val="0000FF"/>
                        </a:solidFill>
                        <a:effectLst/>
                        <a:latin typeface="幼圆" pitchFamily="49" charset="-122"/>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rgbClr val="0000FF"/>
                        </a:solidFill>
                        <a:effectLst/>
                        <a:latin typeface="幼圆" pitchFamily="49" charset="-122"/>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rgbClr val="0000FF"/>
                        </a:solidFill>
                        <a:effectLst/>
                        <a:latin typeface="幼圆" pitchFamily="49" charset="-122"/>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rgbClr val="0000FF"/>
                        </a:solidFill>
                        <a:effectLst/>
                        <a:latin typeface="幼圆" pitchFamily="49" charset="-122"/>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rgbClr val="0000FF"/>
                        </a:solidFill>
                        <a:effectLst/>
                        <a:latin typeface="幼圆" pitchFamily="49" charset="-122"/>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accent2"/>
                        </a:solidFill>
                        <a:effectLst/>
                        <a:latin typeface="幼圆" pitchFamily="49" charset="-122"/>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accent2"/>
                        </a:solidFill>
                        <a:effectLst/>
                        <a:latin typeface="幼圆" pitchFamily="49" charset="-122"/>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accent2"/>
                        </a:solidFill>
                        <a:effectLst/>
                        <a:latin typeface="幼圆" pitchFamily="49" charset="-122"/>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rgbClr val="0000FF"/>
                        </a:solidFill>
                        <a:effectLst/>
                        <a:latin typeface="幼圆" pitchFamily="49" charset="-122"/>
                        <a:ea typeface="幼圆"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r>
            </a:tbl>
          </a:graphicData>
        </a:graphic>
      </p:graphicFrame>
      <p:graphicFrame>
        <p:nvGraphicFramePr>
          <p:cNvPr id="15505" name="Object 145"/>
          <p:cNvGraphicFramePr>
            <a:graphicFrameLocks noChangeAspect="1"/>
          </p:cNvGraphicFramePr>
          <p:nvPr/>
        </p:nvGraphicFramePr>
        <p:xfrm>
          <a:off x="881063" y="2349500"/>
          <a:ext cx="1420812" cy="457200"/>
        </p:xfrm>
        <a:graphic>
          <a:graphicData uri="http://schemas.openxmlformats.org/presentationml/2006/ole">
            <mc:AlternateContent xmlns:mc="http://schemas.openxmlformats.org/markup-compatibility/2006">
              <mc:Choice xmlns:v="urn:schemas-microsoft-com:vml" Requires="v">
                <p:oleObj spid="_x0000_s63805" name="公式" r:id="rId3" imgW="711000" imgH="228600" progId="Equation.3">
                  <p:embed/>
                </p:oleObj>
              </mc:Choice>
              <mc:Fallback>
                <p:oleObj name="公式" r:id="rId3" imgW="7110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1063" y="2349500"/>
                        <a:ext cx="142081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506" name="Object 146"/>
          <p:cNvGraphicFramePr>
            <a:graphicFrameLocks noChangeAspect="1"/>
          </p:cNvGraphicFramePr>
          <p:nvPr/>
        </p:nvGraphicFramePr>
        <p:xfrm>
          <a:off x="836613" y="2798763"/>
          <a:ext cx="1039812" cy="457200"/>
        </p:xfrm>
        <a:graphic>
          <a:graphicData uri="http://schemas.openxmlformats.org/presentationml/2006/ole">
            <mc:AlternateContent xmlns:mc="http://schemas.openxmlformats.org/markup-compatibility/2006">
              <mc:Choice xmlns:v="urn:schemas-microsoft-com:vml" Requires="v">
                <p:oleObj spid="_x0000_s63806" name="公式" r:id="rId5" imgW="520560" imgH="228600" progId="Equation.3">
                  <p:embed/>
                </p:oleObj>
              </mc:Choice>
              <mc:Fallback>
                <p:oleObj name="公式" r:id="rId5" imgW="52056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6613" y="2798763"/>
                        <a:ext cx="103981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507" name="Object 147"/>
          <p:cNvGraphicFramePr>
            <a:graphicFrameLocks noChangeAspect="1"/>
          </p:cNvGraphicFramePr>
          <p:nvPr/>
        </p:nvGraphicFramePr>
        <p:xfrm>
          <a:off x="881063" y="3249613"/>
          <a:ext cx="963612" cy="431800"/>
        </p:xfrm>
        <a:graphic>
          <a:graphicData uri="http://schemas.openxmlformats.org/presentationml/2006/ole">
            <mc:AlternateContent xmlns:mc="http://schemas.openxmlformats.org/markup-compatibility/2006">
              <mc:Choice xmlns:v="urn:schemas-microsoft-com:vml" Requires="v">
                <p:oleObj spid="_x0000_s63807" name="公式" r:id="rId7" imgW="482400" imgH="215640" progId="Equation.3">
                  <p:embed/>
                </p:oleObj>
              </mc:Choice>
              <mc:Fallback>
                <p:oleObj name="公式" r:id="rId7" imgW="482400" imgH="2156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1063" y="3249613"/>
                        <a:ext cx="963612"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508" name="Object 148"/>
          <p:cNvGraphicFramePr>
            <a:graphicFrameLocks noChangeAspect="1"/>
          </p:cNvGraphicFramePr>
          <p:nvPr/>
        </p:nvGraphicFramePr>
        <p:xfrm>
          <a:off x="836613" y="3725863"/>
          <a:ext cx="1522412" cy="558800"/>
        </p:xfrm>
        <a:graphic>
          <a:graphicData uri="http://schemas.openxmlformats.org/presentationml/2006/ole">
            <mc:AlternateContent xmlns:mc="http://schemas.openxmlformats.org/markup-compatibility/2006">
              <mc:Choice xmlns:v="urn:schemas-microsoft-com:vml" Requires="v">
                <p:oleObj spid="_x0000_s63808" name="公式" r:id="rId9" imgW="761760" imgH="279360" progId="Equation.3">
                  <p:embed/>
                </p:oleObj>
              </mc:Choice>
              <mc:Fallback>
                <p:oleObj name="公式" r:id="rId9" imgW="761760" imgH="27936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6613" y="3725863"/>
                        <a:ext cx="1522412"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509" name="Object 149"/>
          <p:cNvGraphicFramePr>
            <a:graphicFrameLocks noChangeAspect="1"/>
          </p:cNvGraphicFramePr>
          <p:nvPr/>
        </p:nvGraphicFramePr>
        <p:xfrm>
          <a:off x="920750" y="4329113"/>
          <a:ext cx="1446213" cy="508000"/>
        </p:xfrm>
        <a:graphic>
          <a:graphicData uri="http://schemas.openxmlformats.org/presentationml/2006/ole">
            <mc:AlternateContent xmlns:mc="http://schemas.openxmlformats.org/markup-compatibility/2006">
              <mc:Choice xmlns:v="urn:schemas-microsoft-com:vml" Requires="v">
                <p:oleObj spid="_x0000_s63809" name="公式" r:id="rId11" imgW="723600" imgH="253800" progId="Equation.3">
                  <p:embed/>
                </p:oleObj>
              </mc:Choice>
              <mc:Fallback>
                <p:oleObj name="公式" r:id="rId11" imgW="723600" imgH="2538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20750" y="4329113"/>
                        <a:ext cx="1446213"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510" name="Object 150"/>
          <p:cNvGraphicFramePr>
            <a:graphicFrameLocks noChangeAspect="1"/>
          </p:cNvGraphicFramePr>
          <p:nvPr/>
        </p:nvGraphicFramePr>
        <p:xfrm>
          <a:off x="881063" y="4887913"/>
          <a:ext cx="812800" cy="431800"/>
        </p:xfrm>
        <a:graphic>
          <a:graphicData uri="http://schemas.openxmlformats.org/presentationml/2006/ole">
            <mc:AlternateContent xmlns:mc="http://schemas.openxmlformats.org/markup-compatibility/2006">
              <mc:Choice xmlns:v="urn:schemas-microsoft-com:vml" Requires="v">
                <p:oleObj spid="_x0000_s63810" name="公式" r:id="rId13" imgW="406080" imgH="215640" progId="Equation.3">
                  <p:embed/>
                </p:oleObj>
              </mc:Choice>
              <mc:Fallback>
                <p:oleObj name="公式" r:id="rId13" imgW="406080" imgH="21564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81063" y="4887913"/>
                        <a:ext cx="8128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511" name="Freeform 151"/>
          <p:cNvSpPr>
            <a:spLocks/>
          </p:cNvSpPr>
          <p:nvPr/>
        </p:nvSpPr>
        <p:spPr bwMode="auto">
          <a:xfrm>
            <a:off x="8486775" y="3157538"/>
            <a:ext cx="303213" cy="2700337"/>
          </a:xfrm>
          <a:custGeom>
            <a:avLst/>
            <a:gdLst>
              <a:gd name="T0" fmla="*/ 34 w 191"/>
              <a:gd name="T1" fmla="*/ 1475 h 1475"/>
              <a:gd name="T2" fmla="*/ 51 w 191"/>
              <a:gd name="T3" fmla="*/ 1458 h 1475"/>
              <a:gd name="T4" fmla="*/ 191 w 191"/>
              <a:gd name="T5" fmla="*/ 1466 h 1475"/>
              <a:gd name="T6" fmla="*/ 183 w 191"/>
              <a:gd name="T7" fmla="*/ 3 h 1475"/>
              <a:gd name="T8" fmla="*/ 0 w 191"/>
              <a:gd name="T9" fmla="*/ 0 h 1475"/>
            </a:gdLst>
            <a:ahLst/>
            <a:cxnLst>
              <a:cxn ang="0">
                <a:pos x="T0" y="T1"/>
              </a:cxn>
              <a:cxn ang="0">
                <a:pos x="T2" y="T3"/>
              </a:cxn>
              <a:cxn ang="0">
                <a:pos x="T4" y="T5"/>
              </a:cxn>
              <a:cxn ang="0">
                <a:pos x="T6" y="T7"/>
              </a:cxn>
              <a:cxn ang="0">
                <a:pos x="T8" y="T9"/>
              </a:cxn>
            </a:cxnLst>
            <a:rect l="0" t="0" r="r" b="b"/>
            <a:pathLst>
              <a:path w="191" h="1475">
                <a:moveTo>
                  <a:pt x="34" y="1475"/>
                </a:moveTo>
                <a:lnTo>
                  <a:pt x="51" y="1458"/>
                </a:lnTo>
                <a:lnTo>
                  <a:pt x="191" y="1466"/>
                </a:lnTo>
                <a:lnTo>
                  <a:pt x="183" y="3"/>
                </a:lnTo>
                <a:lnTo>
                  <a:pt x="0" y="0"/>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513" name="Text Box 153"/>
          <p:cNvSpPr txBox="1">
            <a:spLocks noChangeArrowheads="1"/>
          </p:cNvSpPr>
          <p:nvPr/>
        </p:nvSpPr>
        <p:spPr bwMode="auto">
          <a:xfrm>
            <a:off x="701675" y="1449388"/>
            <a:ext cx="8010525"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sz="2400">
                <a:ea typeface="幼圆" pitchFamily="49" charset="-122"/>
              </a:rPr>
              <a:t>       </a:t>
            </a:r>
            <a:r>
              <a:rPr lang="zh-CN" altLang="en-US" sz="2400">
                <a:ea typeface="幼圆" pitchFamily="49" charset="-122"/>
              </a:rPr>
              <a:t>电路对时钟信号进行计数。每经过</a:t>
            </a:r>
            <a:r>
              <a:rPr lang="en-US" altLang="zh-CN" sz="2400">
                <a:ea typeface="幼圆" pitchFamily="49" charset="-122"/>
              </a:rPr>
              <a:t>7</a:t>
            </a:r>
            <a:r>
              <a:rPr lang="zh-CN" altLang="en-US" sz="2400">
                <a:ea typeface="幼圆" pitchFamily="49" charset="-122"/>
              </a:rPr>
              <a:t>个时钟脉冲，电路输出一个脉冲。所以是</a:t>
            </a:r>
            <a:r>
              <a:rPr lang="en-US" altLang="zh-CN" sz="2400" b="1">
                <a:solidFill>
                  <a:schemeClr val="tx2"/>
                </a:solidFill>
                <a:latin typeface="楷体_GB2312" pitchFamily="49" charset="-122"/>
                <a:ea typeface="楷体_GB2312" pitchFamily="49" charset="-122"/>
              </a:rPr>
              <a:t>7</a:t>
            </a:r>
            <a:r>
              <a:rPr lang="zh-CN" altLang="en-US" sz="2400" b="1">
                <a:solidFill>
                  <a:schemeClr val="tx2"/>
                </a:solidFill>
                <a:latin typeface="楷体_GB2312" pitchFamily="49" charset="-122"/>
                <a:ea typeface="楷体_GB2312" pitchFamily="49" charset="-122"/>
              </a:rPr>
              <a:t>进制计数器</a:t>
            </a:r>
            <a:r>
              <a:rPr lang="zh-CN" altLang="en-US" sz="2400">
                <a:ea typeface="幼圆" pitchFamily="49" charset="-122"/>
              </a:rPr>
              <a:t>，</a:t>
            </a:r>
            <a:r>
              <a:rPr lang="en-US" altLang="zh-CN" sz="2400">
                <a:ea typeface="幼圆" pitchFamily="49" charset="-122"/>
              </a:rPr>
              <a:t>Y</a:t>
            </a:r>
            <a:r>
              <a:rPr lang="zh-CN" altLang="en-US" sz="2400">
                <a:ea typeface="幼圆" pitchFamily="49" charset="-122"/>
              </a:rPr>
              <a:t>输出是进位脉冲。</a:t>
            </a:r>
          </a:p>
        </p:txBody>
      </p:sp>
      <p:sp>
        <p:nvSpPr>
          <p:cNvPr id="15514" name="Text Box 154"/>
          <p:cNvSpPr txBox="1">
            <a:spLocks noChangeArrowheads="1"/>
          </p:cNvSpPr>
          <p:nvPr/>
        </p:nvSpPr>
        <p:spPr bwMode="auto">
          <a:xfrm>
            <a:off x="3714750" y="3024188"/>
            <a:ext cx="103663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ea typeface="幼圆" pitchFamily="49" charset="-122"/>
              </a:rPr>
              <a:t>0    0</a:t>
            </a:r>
          </a:p>
        </p:txBody>
      </p:sp>
      <p:sp>
        <p:nvSpPr>
          <p:cNvPr id="15515" name="Rectangle 155"/>
          <p:cNvSpPr>
            <a:spLocks noChangeArrowheads="1"/>
          </p:cNvSpPr>
          <p:nvPr/>
        </p:nvSpPr>
        <p:spPr bwMode="auto">
          <a:xfrm>
            <a:off x="3711575" y="5627688"/>
            <a:ext cx="8604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zh-CN" sz="2400">
                <a:ea typeface="幼圆" pitchFamily="49" charset="-122"/>
              </a:rPr>
              <a:t>1    1</a:t>
            </a:r>
          </a:p>
        </p:txBody>
      </p:sp>
      <p:sp>
        <p:nvSpPr>
          <p:cNvPr id="15516" name="Rectangle 156"/>
          <p:cNvSpPr>
            <a:spLocks noChangeArrowheads="1"/>
          </p:cNvSpPr>
          <p:nvPr/>
        </p:nvSpPr>
        <p:spPr bwMode="auto">
          <a:xfrm>
            <a:off x="3716338" y="5267325"/>
            <a:ext cx="8604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zh-CN" sz="2400">
                <a:ea typeface="幼圆" pitchFamily="49" charset="-122"/>
              </a:rPr>
              <a:t>0    1</a:t>
            </a:r>
          </a:p>
        </p:txBody>
      </p:sp>
      <p:sp>
        <p:nvSpPr>
          <p:cNvPr id="15517" name="Rectangle 157"/>
          <p:cNvSpPr>
            <a:spLocks noChangeArrowheads="1"/>
          </p:cNvSpPr>
          <p:nvPr/>
        </p:nvSpPr>
        <p:spPr bwMode="auto">
          <a:xfrm>
            <a:off x="3716338" y="3421063"/>
            <a:ext cx="8604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zh-CN" sz="2400">
                <a:ea typeface="幼圆" pitchFamily="49" charset="-122"/>
              </a:rPr>
              <a:t>0    0</a:t>
            </a:r>
          </a:p>
        </p:txBody>
      </p:sp>
      <p:sp>
        <p:nvSpPr>
          <p:cNvPr id="15518" name="Rectangle 158"/>
          <p:cNvSpPr>
            <a:spLocks noChangeArrowheads="1"/>
          </p:cNvSpPr>
          <p:nvPr/>
        </p:nvSpPr>
        <p:spPr bwMode="auto">
          <a:xfrm>
            <a:off x="3711575" y="3781425"/>
            <a:ext cx="8604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zh-CN" sz="2400">
                <a:ea typeface="幼圆" pitchFamily="49" charset="-122"/>
              </a:rPr>
              <a:t>0    1</a:t>
            </a:r>
          </a:p>
        </p:txBody>
      </p:sp>
      <p:sp>
        <p:nvSpPr>
          <p:cNvPr id="15519" name="Rectangle 159"/>
          <p:cNvSpPr>
            <a:spLocks noChangeArrowheads="1"/>
          </p:cNvSpPr>
          <p:nvPr/>
        </p:nvSpPr>
        <p:spPr bwMode="auto">
          <a:xfrm>
            <a:off x="3711575" y="4149725"/>
            <a:ext cx="8604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zh-CN" sz="2400">
                <a:ea typeface="幼圆" pitchFamily="49" charset="-122"/>
              </a:rPr>
              <a:t>1    1</a:t>
            </a:r>
          </a:p>
        </p:txBody>
      </p:sp>
      <p:sp>
        <p:nvSpPr>
          <p:cNvPr id="15520" name="Rectangle 160"/>
          <p:cNvSpPr>
            <a:spLocks noChangeArrowheads="1"/>
          </p:cNvSpPr>
          <p:nvPr/>
        </p:nvSpPr>
        <p:spPr bwMode="auto">
          <a:xfrm>
            <a:off x="3716338" y="4546600"/>
            <a:ext cx="8604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zh-CN" sz="2400">
                <a:ea typeface="幼圆" pitchFamily="49" charset="-122"/>
              </a:rPr>
              <a:t>0    0</a:t>
            </a:r>
          </a:p>
        </p:txBody>
      </p:sp>
      <p:sp>
        <p:nvSpPr>
          <p:cNvPr id="15521" name="Rectangle 161"/>
          <p:cNvSpPr>
            <a:spLocks noChangeArrowheads="1"/>
          </p:cNvSpPr>
          <p:nvPr/>
        </p:nvSpPr>
        <p:spPr bwMode="auto">
          <a:xfrm>
            <a:off x="3711575" y="4906963"/>
            <a:ext cx="8604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zh-CN" sz="2400">
                <a:ea typeface="幼圆" pitchFamily="49" charset="-122"/>
              </a:rPr>
              <a:t>0    0</a:t>
            </a:r>
          </a:p>
        </p:txBody>
      </p:sp>
      <p:sp>
        <p:nvSpPr>
          <p:cNvPr id="15522" name="Rectangle 162"/>
          <p:cNvSpPr>
            <a:spLocks noChangeArrowheads="1"/>
          </p:cNvSpPr>
          <p:nvPr/>
        </p:nvSpPr>
        <p:spPr bwMode="auto">
          <a:xfrm>
            <a:off x="4567238" y="3024188"/>
            <a:ext cx="77628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zh-CN" sz="2400">
                <a:solidFill>
                  <a:srgbClr val="0000FF"/>
                </a:solidFill>
                <a:ea typeface="幼圆" pitchFamily="49" charset="-122"/>
              </a:rPr>
              <a:t>0   0</a:t>
            </a:r>
          </a:p>
        </p:txBody>
      </p:sp>
      <p:sp>
        <p:nvSpPr>
          <p:cNvPr id="15523" name="Rectangle 163"/>
          <p:cNvSpPr>
            <a:spLocks noChangeArrowheads="1"/>
          </p:cNvSpPr>
          <p:nvPr/>
        </p:nvSpPr>
        <p:spPr bwMode="auto">
          <a:xfrm>
            <a:off x="4567238" y="3421063"/>
            <a:ext cx="77628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zh-CN" sz="2400">
                <a:solidFill>
                  <a:srgbClr val="0000FF"/>
                </a:solidFill>
                <a:ea typeface="幼圆" pitchFamily="49" charset="-122"/>
              </a:rPr>
              <a:t>1   1</a:t>
            </a:r>
          </a:p>
        </p:txBody>
      </p:sp>
      <p:sp>
        <p:nvSpPr>
          <p:cNvPr id="15524" name="Rectangle 164"/>
          <p:cNvSpPr>
            <a:spLocks noChangeArrowheads="1"/>
          </p:cNvSpPr>
          <p:nvPr/>
        </p:nvSpPr>
        <p:spPr bwMode="auto">
          <a:xfrm>
            <a:off x="4567238" y="3743325"/>
            <a:ext cx="77628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zh-CN" sz="2400">
                <a:solidFill>
                  <a:srgbClr val="0000FF"/>
                </a:solidFill>
                <a:ea typeface="幼圆" pitchFamily="49" charset="-122"/>
              </a:rPr>
              <a:t>0   0</a:t>
            </a:r>
          </a:p>
        </p:txBody>
      </p:sp>
      <p:sp>
        <p:nvSpPr>
          <p:cNvPr id="15525" name="Rectangle 165"/>
          <p:cNvSpPr>
            <a:spLocks noChangeArrowheads="1"/>
          </p:cNvSpPr>
          <p:nvPr/>
        </p:nvSpPr>
        <p:spPr bwMode="auto">
          <a:xfrm>
            <a:off x="4567238" y="4141788"/>
            <a:ext cx="77628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zh-CN" sz="2400">
                <a:solidFill>
                  <a:srgbClr val="0000FF"/>
                </a:solidFill>
                <a:ea typeface="幼圆" pitchFamily="49" charset="-122"/>
              </a:rPr>
              <a:t>1   1</a:t>
            </a:r>
          </a:p>
        </p:txBody>
      </p:sp>
      <p:sp>
        <p:nvSpPr>
          <p:cNvPr id="15526" name="Rectangle 166"/>
          <p:cNvSpPr>
            <a:spLocks noChangeArrowheads="1"/>
          </p:cNvSpPr>
          <p:nvPr/>
        </p:nvSpPr>
        <p:spPr bwMode="auto">
          <a:xfrm>
            <a:off x="4567238" y="4502150"/>
            <a:ext cx="77628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zh-CN" sz="2400">
                <a:solidFill>
                  <a:srgbClr val="0000FF"/>
                </a:solidFill>
                <a:ea typeface="幼圆" pitchFamily="49" charset="-122"/>
              </a:rPr>
              <a:t>0   1</a:t>
            </a:r>
          </a:p>
        </p:txBody>
      </p:sp>
      <p:sp>
        <p:nvSpPr>
          <p:cNvPr id="15527" name="Rectangle 167"/>
          <p:cNvSpPr>
            <a:spLocks noChangeArrowheads="1"/>
          </p:cNvSpPr>
          <p:nvPr/>
        </p:nvSpPr>
        <p:spPr bwMode="auto">
          <a:xfrm>
            <a:off x="4567238" y="4906963"/>
            <a:ext cx="77628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zh-CN" sz="2400">
                <a:solidFill>
                  <a:srgbClr val="0000FF"/>
                </a:solidFill>
                <a:ea typeface="幼圆" pitchFamily="49" charset="-122"/>
              </a:rPr>
              <a:t>1   1</a:t>
            </a:r>
          </a:p>
        </p:txBody>
      </p:sp>
      <p:sp>
        <p:nvSpPr>
          <p:cNvPr id="15528" name="Rectangle 168"/>
          <p:cNvSpPr>
            <a:spLocks noChangeArrowheads="1"/>
          </p:cNvSpPr>
          <p:nvPr/>
        </p:nvSpPr>
        <p:spPr bwMode="auto">
          <a:xfrm>
            <a:off x="4567238" y="5267325"/>
            <a:ext cx="77628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zh-CN" sz="2400">
                <a:solidFill>
                  <a:srgbClr val="0000FF"/>
                </a:solidFill>
                <a:ea typeface="幼圆" pitchFamily="49" charset="-122"/>
              </a:rPr>
              <a:t>0   1</a:t>
            </a:r>
          </a:p>
        </p:txBody>
      </p:sp>
      <p:sp>
        <p:nvSpPr>
          <p:cNvPr id="15529" name="Rectangle 169"/>
          <p:cNvSpPr>
            <a:spLocks noChangeArrowheads="1"/>
          </p:cNvSpPr>
          <p:nvPr/>
        </p:nvSpPr>
        <p:spPr bwMode="auto">
          <a:xfrm>
            <a:off x="4567238" y="5627688"/>
            <a:ext cx="77628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zh-CN" sz="2400">
                <a:solidFill>
                  <a:srgbClr val="0000FF"/>
                </a:solidFill>
                <a:ea typeface="幼圆" pitchFamily="49" charset="-122"/>
              </a:rPr>
              <a:t>1   1</a:t>
            </a:r>
          </a:p>
        </p:txBody>
      </p:sp>
      <p:sp>
        <p:nvSpPr>
          <p:cNvPr id="15530" name="Rectangle 170"/>
          <p:cNvSpPr>
            <a:spLocks noChangeArrowheads="1"/>
          </p:cNvSpPr>
          <p:nvPr/>
        </p:nvSpPr>
        <p:spPr bwMode="auto">
          <a:xfrm>
            <a:off x="5427663" y="3024188"/>
            <a:ext cx="77628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zh-CN" sz="2400">
                <a:solidFill>
                  <a:srgbClr val="00B200"/>
                </a:solidFill>
                <a:ea typeface="幼圆" pitchFamily="49" charset="-122"/>
              </a:rPr>
              <a:t>1   1</a:t>
            </a:r>
          </a:p>
        </p:txBody>
      </p:sp>
      <p:sp>
        <p:nvSpPr>
          <p:cNvPr id="15531" name="Rectangle 171"/>
          <p:cNvSpPr>
            <a:spLocks noChangeArrowheads="1"/>
          </p:cNvSpPr>
          <p:nvPr/>
        </p:nvSpPr>
        <p:spPr bwMode="auto">
          <a:xfrm>
            <a:off x="5427663" y="3421063"/>
            <a:ext cx="77628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00B200"/>
                </a:solidFill>
                <a:ea typeface="幼圆" pitchFamily="49" charset="-122"/>
              </a:rPr>
              <a:t>1   1</a:t>
            </a:r>
          </a:p>
        </p:txBody>
      </p:sp>
      <p:sp>
        <p:nvSpPr>
          <p:cNvPr id="15532" name="Rectangle 172"/>
          <p:cNvSpPr>
            <a:spLocks noChangeArrowheads="1"/>
          </p:cNvSpPr>
          <p:nvPr/>
        </p:nvSpPr>
        <p:spPr bwMode="auto">
          <a:xfrm>
            <a:off x="5421313" y="3743325"/>
            <a:ext cx="77628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00B200"/>
                </a:solidFill>
                <a:ea typeface="幼圆" pitchFamily="49" charset="-122"/>
              </a:rPr>
              <a:t>1   1</a:t>
            </a:r>
          </a:p>
        </p:txBody>
      </p:sp>
      <p:sp>
        <p:nvSpPr>
          <p:cNvPr id="15533" name="Rectangle 173"/>
          <p:cNvSpPr>
            <a:spLocks noChangeArrowheads="1"/>
          </p:cNvSpPr>
          <p:nvPr/>
        </p:nvSpPr>
        <p:spPr bwMode="auto">
          <a:xfrm>
            <a:off x="5421313" y="4149725"/>
            <a:ext cx="77628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00B200"/>
                </a:solidFill>
                <a:ea typeface="幼圆" pitchFamily="49" charset="-122"/>
              </a:rPr>
              <a:t>1   1</a:t>
            </a:r>
          </a:p>
        </p:txBody>
      </p:sp>
      <p:sp>
        <p:nvSpPr>
          <p:cNvPr id="15534" name="Rectangle 174"/>
          <p:cNvSpPr>
            <a:spLocks noChangeArrowheads="1"/>
          </p:cNvSpPr>
          <p:nvPr/>
        </p:nvSpPr>
        <p:spPr bwMode="auto">
          <a:xfrm>
            <a:off x="5421313" y="4546600"/>
            <a:ext cx="77628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00B200"/>
                </a:solidFill>
                <a:ea typeface="幼圆" pitchFamily="49" charset="-122"/>
              </a:rPr>
              <a:t>1   1</a:t>
            </a:r>
          </a:p>
        </p:txBody>
      </p:sp>
      <p:sp>
        <p:nvSpPr>
          <p:cNvPr id="15535" name="Rectangle 175"/>
          <p:cNvSpPr>
            <a:spLocks noChangeArrowheads="1"/>
          </p:cNvSpPr>
          <p:nvPr/>
        </p:nvSpPr>
        <p:spPr bwMode="auto">
          <a:xfrm>
            <a:off x="5421313" y="4906963"/>
            <a:ext cx="77628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00B200"/>
                </a:solidFill>
                <a:ea typeface="幼圆" pitchFamily="49" charset="-122"/>
              </a:rPr>
              <a:t>0   1</a:t>
            </a:r>
          </a:p>
        </p:txBody>
      </p:sp>
      <p:sp>
        <p:nvSpPr>
          <p:cNvPr id="15536" name="Rectangle 176"/>
          <p:cNvSpPr>
            <a:spLocks noChangeArrowheads="1"/>
          </p:cNvSpPr>
          <p:nvPr/>
        </p:nvSpPr>
        <p:spPr bwMode="auto">
          <a:xfrm>
            <a:off x="5421313" y="5267325"/>
            <a:ext cx="77628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00B200"/>
                </a:solidFill>
                <a:ea typeface="幼圆" pitchFamily="49" charset="-122"/>
              </a:rPr>
              <a:t>0   1</a:t>
            </a:r>
          </a:p>
        </p:txBody>
      </p:sp>
      <p:sp>
        <p:nvSpPr>
          <p:cNvPr id="15537" name="Rectangle 177"/>
          <p:cNvSpPr>
            <a:spLocks noChangeArrowheads="1"/>
          </p:cNvSpPr>
          <p:nvPr/>
        </p:nvSpPr>
        <p:spPr bwMode="auto">
          <a:xfrm>
            <a:off x="5427663" y="5627688"/>
            <a:ext cx="77628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00B200"/>
                </a:solidFill>
                <a:ea typeface="幼圆" pitchFamily="49" charset="-122"/>
              </a:rPr>
              <a:t>0   1</a:t>
            </a:r>
          </a:p>
        </p:txBody>
      </p:sp>
      <p:sp>
        <p:nvSpPr>
          <p:cNvPr id="15538" name="Rectangle 178"/>
          <p:cNvSpPr>
            <a:spLocks noChangeArrowheads="1"/>
          </p:cNvSpPr>
          <p:nvPr/>
        </p:nvSpPr>
        <p:spPr bwMode="auto">
          <a:xfrm>
            <a:off x="6276975" y="3421063"/>
            <a:ext cx="2209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ea typeface="幼圆" pitchFamily="49" charset="-122"/>
              </a:rPr>
              <a:t>0</a:t>
            </a:r>
            <a:r>
              <a:rPr lang="en-US" altLang="zh-CN" sz="2400">
                <a:solidFill>
                  <a:srgbClr val="FF3300"/>
                </a:solidFill>
                <a:ea typeface="幼圆" pitchFamily="49" charset="-122"/>
              </a:rPr>
              <a:t>      </a:t>
            </a:r>
            <a:r>
              <a:rPr lang="en-US" altLang="zh-CN" sz="2400">
                <a:solidFill>
                  <a:srgbClr val="0000FF"/>
                </a:solidFill>
                <a:ea typeface="幼圆" pitchFamily="49" charset="-122"/>
              </a:rPr>
              <a:t>1</a:t>
            </a:r>
            <a:r>
              <a:rPr lang="en-US" altLang="zh-CN" sz="2400">
                <a:solidFill>
                  <a:srgbClr val="FF3300"/>
                </a:solidFill>
                <a:ea typeface="幼圆" pitchFamily="49" charset="-122"/>
              </a:rPr>
              <a:t>     </a:t>
            </a:r>
            <a:r>
              <a:rPr lang="en-US" altLang="zh-CN" sz="2400">
                <a:solidFill>
                  <a:srgbClr val="00B200"/>
                </a:solidFill>
                <a:ea typeface="幼圆" pitchFamily="49" charset="-122"/>
              </a:rPr>
              <a:t>0</a:t>
            </a:r>
            <a:r>
              <a:rPr lang="en-US" altLang="zh-CN" sz="2400">
                <a:solidFill>
                  <a:srgbClr val="FF3300"/>
                </a:solidFill>
                <a:ea typeface="幼圆" pitchFamily="49" charset="-122"/>
              </a:rPr>
              <a:t>     </a:t>
            </a:r>
            <a:r>
              <a:rPr lang="en-US" altLang="zh-CN" sz="2400">
                <a:solidFill>
                  <a:srgbClr val="0000FF"/>
                </a:solidFill>
                <a:ea typeface="幼圆" pitchFamily="49" charset="-122"/>
              </a:rPr>
              <a:t>0</a:t>
            </a:r>
          </a:p>
        </p:txBody>
      </p:sp>
      <p:sp>
        <p:nvSpPr>
          <p:cNvPr id="15539" name="Rectangle 179"/>
          <p:cNvSpPr>
            <a:spLocks noChangeArrowheads="1"/>
          </p:cNvSpPr>
          <p:nvPr/>
        </p:nvSpPr>
        <p:spPr bwMode="auto">
          <a:xfrm>
            <a:off x="6281738" y="3781425"/>
            <a:ext cx="2209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ea typeface="幼圆" pitchFamily="49" charset="-122"/>
              </a:rPr>
              <a:t>0</a:t>
            </a:r>
            <a:r>
              <a:rPr lang="en-US" altLang="zh-CN" sz="2400">
                <a:solidFill>
                  <a:srgbClr val="FF3300"/>
                </a:solidFill>
                <a:ea typeface="幼圆" pitchFamily="49" charset="-122"/>
              </a:rPr>
              <a:t>      </a:t>
            </a:r>
            <a:r>
              <a:rPr lang="en-US" altLang="zh-CN" sz="2400">
                <a:solidFill>
                  <a:srgbClr val="0000FF"/>
                </a:solidFill>
                <a:ea typeface="幼圆" pitchFamily="49" charset="-122"/>
              </a:rPr>
              <a:t>1</a:t>
            </a:r>
            <a:r>
              <a:rPr lang="en-US" altLang="zh-CN" sz="2400">
                <a:solidFill>
                  <a:srgbClr val="FF3300"/>
                </a:solidFill>
                <a:ea typeface="幼圆" pitchFamily="49" charset="-122"/>
              </a:rPr>
              <a:t>     </a:t>
            </a:r>
            <a:r>
              <a:rPr lang="en-US" altLang="zh-CN" sz="2400">
                <a:solidFill>
                  <a:srgbClr val="00B200"/>
                </a:solidFill>
                <a:ea typeface="幼圆" pitchFamily="49" charset="-122"/>
              </a:rPr>
              <a:t>1</a:t>
            </a:r>
            <a:r>
              <a:rPr lang="en-US" altLang="zh-CN" sz="2400">
                <a:solidFill>
                  <a:srgbClr val="FF3300"/>
                </a:solidFill>
                <a:ea typeface="幼圆" pitchFamily="49" charset="-122"/>
              </a:rPr>
              <a:t>     </a:t>
            </a:r>
            <a:r>
              <a:rPr lang="en-US" altLang="zh-CN" sz="2400">
                <a:solidFill>
                  <a:srgbClr val="0000FF"/>
                </a:solidFill>
                <a:ea typeface="幼圆" pitchFamily="49" charset="-122"/>
              </a:rPr>
              <a:t>0</a:t>
            </a:r>
          </a:p>
        </p:txBody>
      </p:sp>
      <p:sp>
        <p:nvSpPr>
          <p:cNvPr id="15540" name="Rectangle 180"/>
          <p:cNvSpPr>
            <a:spLocks noChangeArrowheads="1"/>
          </p:cNvSpPr>
          <p:nvPr/>
        </p:nvSpPr>
        <p:spPr bwMode="auto">
          <a:xfrm>
            <a:off x="6281738" y="4141788"/>
            <a:ext cx="2209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ea typeface="幼圆" pitchFamily="49" charset="-122"/>
              </a:rPr>
              <a:t>1</a:t>
            </a:r>
            <a:r>
              <a:rPr lang="en-US" altLang="zh-CN" sz="2400">
                <a:solidFill>
                  <a:srgbClr val="FF3300"/>
                </a:solidFill>
                <a:ea typeface="幼圆" pitchFamily="49" charset="-122"/>
              </a:rPr>
              <a:t>      </a:t>
            </a:r>
            <a:r>
              <a:rPr lang="en-US" altLang="zh-CN" sz="2400">
                <a:solidFill>
                  <a:srgbClr val="0000FF"/>
                </a:solidFill>
                <a:ea typeface="幼圆" pitchFamily="49" charset="-122"/>
              </a:rPr>
              <a:t>0</a:t>
            </a:r>
            <a:r>
              <a:rPr lang="en-US" altLang="zh-CN" sz="2400">
                <a:solidFill>
                  <a:srgbClr val="FF3300"/>
                </a:solidFill>
                <a:ea typeface="幼圆" pitchFamily="49" charset="-122"/>
              </a:rPr>
              <a:t>    </a:t>
            </a:r>
            <a:r>
              <a:rPr lang="en-US" altLang="zh-CN" sz="2400">
                <a:solidFill>
                  <a:srgbClr val="00B200"/>
                </a:solidFill>
                <a:ea typeface="幼圆" pitchFamily="49" charset="-122"/>
              </a:rPr>
              <a:t> 0 </a:t>
            </a:r>
            <a:r>
              <a:rPr lang="en-US" altLang="zh-CN" sz="2400">
                <a:solidFill>
                  <a:srgbClr val="FF3300"/>
                </a:solidFill>
                <a:ea typeface="幼圆" pitchFamily="49" charset="-122"/>
              </a:rPr>
              <a:t>    </a:t>
            </a:r>
            <a:r>
              <a:rPr lang="en-US" altLang="zh-CN" sz="2400">
                <a:solidFill>
                  <a:srgbClr val="0000FF"/>
                </a:solidFill>
                <a:ea typeface="幼圆" pitchFamily="49" charset="-122"/>
              </a:rPr>
              <a:t>0</a:t>
            </a:r>
          </a:p>
        </p:txBody>
      </p:sp>
      <p:sp>
        <p:nvSpPr>
          <p:cNvPr id="15541" name="Rectangle 181"/>
          <p:cNvSpPr>
            <a:spLocks noChangeArrowheads="1"/>
          </p:cNvSpPr>
          <p:nvPr/>
        </p:nvSpPr>
        <p:spPr bwMode="auto">
          <a:xfrm>
            <a:off x="6281738" y="4508500"/>
            <a:ext cx="2209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ea typeface="幼圆" pitchFamily="49" charset="-122"/>
              </a:rPr>
              <a:t>1</a:t>
            </a:r>
            <a:r>
              <a:rPr lang="en-US" altLang="zh-CN" sz="2400">
                <a:solidFill>
                  <a:srgbClr val="FF3300"/>
                </a:solidFill>
                <a:ea typeface="幼圆" pitchFamily="49" charset="-122"/>
              </a:rPr>
              <a:t>      </a:t>
            </a:r>
            <a:r>
              <a:rPr lang="en-US" altLang="zh-CN" sz="2400">
                <a:solidFill>
                  <a:srgbClr val="0000FF"/>
                </a:solidFill>
                <a:ea typeface="幼圆" pitchFamily="49" charset="-122"/>
              </a:rPr>
              <a:t>0</a:t>
            </a:r>
            <a:r>
              <a:rPr lang="en-US" altLang="zh-CN" sz="2400">
                <a:solidFill>
                  <a:srgbClr val="FF3300"/>
                </a:solidFill>
                <a:ea typeface="幼圆" pitchFamily="49" charset="-122"/>
              </a:rPr>
              <a:t>    </a:t>
            </a:r>
            <a:r>
              <a:rPr lang="en-US" altLang="zh-CN" sz="2400">
                <a:solidFill>
                  <a:srgbClr val="00B200"/>
                </a:solidFill>
                <a:ea typeface="幼圆" pitchFamily="49" charset="-122"/>
              </a:rPr>
              <a:t> 1</a:t>
            </a:r>
            <a:r>
              <a:rPr lang="en-US" altLang="zh-CN" sz="2400">
                <a:solidFill>
                  <a:srgbClr val="FF3300"/>
                </a:solidFill>
                <a:ea typeface="幼圆" pitchFamily="49" charset="-122"/>
              </a:rPr>
              <a:t>     </a:t>
            </a:r>
            <a:r>
              <a:rPr lang="en-US" altLang="zh-CN" sz="2400">
                <a:solidFill>
                  <a:srgbClr val="0000FF"/>
                </a:solidFill>
                <a:ea typeface="幼圆" pitchFamily="49" charset="-122"/>
              </a:rPr>
              <a:t>0</a:t>
            </a:r>
          </a:p>
        </p:txBody>
      </p:sp>
      <p:sp>
        <p:nvSpPr>
          <p:cNvPr id="15542" name="Rectangle 182"/>
          <p:cNvSpPr>
            <a:spLocks noChangeArrowheads="1"/>
          </p:cNvSpPr>
          <p:nvPr/>
        </p:nvSpPr>
        <p:spPr bwMode="auto">
          <a:xfrm>
            <a:off x="6281738" y="4906963"/>
            <a:ext cx="2209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ea typeface="幼圆" pitchFamily="49" charset="-122"/>
              </a:rPr>
              <a:t>1</a:t>
            </a:r>
            <a:r>
              <a:rPr lang="en-US" altLang="zh-CN" sz="2400">
                <a:solidFill>
                  <a:srgbClr val="FF3300"/>
                </a:solidFill>
                <a:ea typeface="幼圆" pitchFamily="49" charset="-122"/>
              </a:rPr>
              <a:t>      </a:t>
            </a:r>
            <a:r>
              <a:rPr lang="en-US" altLang="zh-CN" sz="2400">
                <a:solidFill>
                  <a:srgbClr val="0000FF"/>
                </a:solidFill>
                <a:ea typeface="幼圆" pitchFamily="49" charset="-122"/>
              </a:rPr>
              <a:t>1</a:t>
            </a:r>
            <a:r>
              <a:rPr lang="en-US" altLang="zh-CN" sz="2400">
                <a:solidFill>
                  <a:srgbClr val="FF3300"/>
                </a:solidFill>
                <a:ea typeface="幼圆" pitchFamily="49" charset="-122"/>
              </a:rPr>
              <a:t>     </a:t>
            </a:r>
            <a:r>
              <a:rPr lang="en-US" altLang="zh-CN" sz="2400">
                <a:solidFill>
                  <a:srgbClr val="00B200"/>
                </a:solidFill>
                <a:ea typeface="幼圆" pitchFamily="49" charset="-122"/>
              </a:rPr>
              <a:t>0</a:t>
            </a:r>
            <a:r>
              <a:rPr lang="en-US" altLang="zh-CN" sz="2400">
                <a:solidFill>
                  <a:srgbClr val="FF3300"/>
                </a:solidFill>
                <a:ea typeface="幼圆" pitchFamily="49" charset="-122"/>
              </a:rPr>
              <a:t>     </a:t>
            </a:r>
            <a:r>
              <a:rPr lang="en-US" altLang="zh-CN" sz="2400">
                <a:solidFill>
                  <a:srgbClr val="0000FF"/>
                </a:solidFill>
                <a:ea typeface="幼圆" pitchFamily="49" charset="-122"/>
              </a:rPr>
              <a:t>0</a:t>
            </a:r>
          </a:p>
        </p:txBody>
      </p:sp>
      <p:sp>
        <p:nvSpPr>
          <p:cNvPr id="15543" name="Rectangle 183"/>
          <p:cNvSpPr>
            <a:spLocks noChangeArrowheads="1"/>
          </p:cNvSpPr>
          <p:nvPr/>
        </p:nvSpPr>
        <p:spPr bwMode="auto">
          <a:xfrm>
            <a:off x="6281738" y="5267325"/>
            <a:ext cx="2209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ea typeface="幼圆" pitchFamily="49" charset="-122"/>
              </a:rPr>
              <a:t>0</a:t>
            </a:r>
            <a:r>
              <a:rPr lang="en-US" altLang="zh-CN" sz="2400">
                <a:solidFill>
                  <a:srgbClr val="FF3300"/>
                </a:solidFill>
                <a:ea typeface="幼圆" pitchFamily="49" charset="-122"/>
              </a:rPr>
              <a:t>      </a:t>
            </a:r>
            <a:r>
              <a:rPr lang="en-US" altLang="zh-CN" sz="2400">
                <a:solidFill>
                  <a:srgbClr val="0000FF"/>
                </a:solidFill>
                <a:ea typeface="幼圆" pitchFamily="49" charset="-122"/>
              </a:rPr>
              <a:t>0</a:t>
            </a:r>
            <a:r>
              <a:rPr lang="en-US" altLang="zh-CN" sz="2400">
                <a:solidFill>
                  <a:srgbClr val="FF3300"/>
                </a:solidFill>
                <a:ea typeface="幼圆" pitchFamily="49" charset="-122"/>
              </a:rPr>
              <a:t>     </a:t>
            </a:r>
            <a:r>
              <a:rPr lang="en-US" altLang="zh-CN" sz="2400">
                <a:solidFill>
                  <a:srgbClr val="00B200"/>
                </a:solidFill>
                <a:ea typeface="幼圆" pitchFamily="49" charset="-122"/>
              </a:rPr>
              <a:t>0</a:t>
            </a:r>
            <a:r>
              <a:rPr lang="en-US" altLang="zh-CN" sz="2400">
                <a:solidFill>
                  <a:srgbClr val="FF3300"/>
                </a:solidFill>
                <a:ea typeface="幼圆" pitchFamily="49" charset="-122"/>
              </a:rPr>
              <a:t>     </a:t>
            </a:r>
            <a:r>
              <a:rPr lang="en-US" altLang="zh-CN" sz="2400">
                <a:solidFill>
                  <a:srgbClr val="0000FF"/>
                </a:solidFill>
                <a:ea typeface="幼圆" pitchFamily="49" charset="-122"/>
              </a:rPr>
              <a:t>1</a:t>
            </a:r>
          </a:p>
        </p:txBody>
      </p:sp>
      <p:sp>
        <p:nvSpPr>
          <p:cNvPr id="15544" name="Rectangle 184"/>
          <p:cNvSpPr>
            <a:spLocks noChangeArrowheads="1"/>
          </p:cNvSpPr>
          <p:nvPr/>
        </p:nvSpPr>
        <p:spPr bwMode="auto">
          <a:xfrm>
            <a:off x="6296025" y="5627688"/>
            <a:ext cx="2209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ea typeface="幼圆" pitchFamily="49" charset="-122"/>
              </a:rPr>
              <a:t>0</a:t>
            </a:r>
            <a:r>
              <a:rPr lang="en-US" altLang="zh-CN" sz="2400">
                <a:solidFill>
                  <a:srgbClr val="FF3300"/>
                </a:solidFill>
                <a:ea typeface="幼圆" pitchFamily="49" charset="-122"/>
              </a:rPr>
              <a:t>      </a:t>
            </a:r>
            <a:r>
              <a:rPr lang="en-US" altLang="zh-CN" sz="2400">
                <a:solidFill>
                  <a:srgbClr val="0000FF"/>
                </a:solidFill>
                <a:ea typeface="幼圆" pitchFamily="49" charset="-122"/>
              </a:rPr>
              <a:t>0</a:t>
            </a:r>
            <a:r>
              <a:rPr lang="en-US" altLang="zh-CN" sz="2400">
                <a:solidFill>
                  <a:srgbClr val="FF3300"/>
                </a:solidFill>
                <a:ea typeface="幼圆" pitchFamily="49" charset="-122"/>
              </a:rPr>
              <a:t>     </a:t>
            </a:r>
            <a:r>
              <a:rPr lang="en-US" altLang="zh-CN" sz="2400">
                <a:solidFill>
                  <a:srgbClr val="00B200"/>
                </a:solidFill>
                <a:ea typeface="幼圆" pitchFamily="49" charset="-122"/>
              </a:rPr>
              <a:t>0</a:t>
            </a:r>
            <a:r>
              <a:rPr lang="en-US" altLang="zh-CN" sz="2400">
                <a:solidFill>
                  <a:srgbClr val="FF3300"/>
                </a:solidFill>
                <a:ea typeface="幼圆" pitchFamily="49" charset="-122"/>
              </a:rPr>
              <a:t>     </a:t>
            </a:r>
            <a:r>
              <a:rPr lang="en-US" altLang="zh-CN" sz="2400">
                <a:solidFill>
                  <a:srgbClr val="0000FF"/>
                </a:solidFill>
                <a:ea typeface="幼圆" pitchFamily="49" charset="-122"/>
              </a:rPr>
              <a:t>1</a:t>
            </a:r>
          </a:p>
        </p:txBody>
      </p:sp>
      <p:graphicFrame>
        <p:nvGraphicFramePr>
          <p:cNvPr id="15545" name="Object 185"/>
          <p:cNvGraphicFramePr>
            <a:graphicFrameLocks noChangeAspect="1"/>
          </p:cNvGraphicFramePr>
          <p:nvPr/>
        </p:nvGraphicFramePr>
        <p:xfrm>
          <a:off x="1011238" y="5454650"/>
          <a:ext cx="1193800" cy="457200"/>
        </p:xfrm>
        <a:graphic>
          <a:graphicData uri="http://schemas.openxmlformats.org/presentationml/2006/ole">
            <mc:AlternateContent xmlns:mc="http://schemas.openxmlformats.org/markup-compatibility/2006">
              <mc:Choice xmlns:v="urn:schemas-microsoft-com:vml" Requires="v">
                <p:oleObj spid="_x0000_s63811" name="公式" r:id="rId15" imgW="596880" imgH="228600" progId="Equation.3">
                  <p:embed/>
                </p:oleObj>
              </mc:Choice>
              <mc:Fallback>
                <p:oleObj name="公式" r:id="rId15" imgW="596880" imgH="2286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11238" y="5454650"/>
                        <a:ext cx="1193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549" name="Text Box 189"/>
          <p:cNvSpPr txBox="1">
            <a:spLocks noChangeArrowheads="1"/>
          </p:cNvSpPr>
          <p:nvPr/>
        </p:nvSpPr>
        <p:spPr bwMode="auto">
          <a:xfrm>
            <a:off x="1273175" y="998538"/>
            <a:ext cx="44688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ea typeface="楷体_GB2312" pitchFamily="49" charset="-122"/>
              </a:rPr>
              <a:t>由已知激励函数求次态：</a:t>
            </a:r>
          </a:p>
        </p:txBody>
      </p:sp>
      <p:sp>
        <p:nvSpPr>
          <p:cNvPr id="15551" name="Rectangle 191"/>
          <p:cNvSpPr>
            <a:spLocks noChangeArrowheads="1"/>
          </p:cNvSpPr>
          <p:nvPr/>
        </p:nvSpPr>
        <p:spPr bwMode="auto">
          <a:xfrm>
            <a:off x="6286500" y="3044825"/>
            <a:ext cx="2209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ea typeface="幼圆" pitchFamily="49" charset="-122"/>
              </a:rPr>
              <a:t>0</a:t>
            </a:r>
            <a:r>
              <a:rPr lang="en-US" altLang="zh-CN" sz="2400">
                <a:solidFill>
                  <a:srgbClr val="FF3300"/>
                </a:solidFill>
                <a:ea typeface="幼圆" pitchFamily="49" charset="-122"/>
              </a:rPr>
              <a:t>      </a:t>
            </a:r>
            <a:r>
              <a:rPr lang="en-US" altLang="zh-CN" sz="2400">
                <a:solidFill>
                  <a:srgbClr val="0000FF"/>
                </a:solidFill>
                <a:ea typeface="幼圆" pitchFamily="49" charset="-122"/>
              </a:rPr>
              <a:t>0</a:t>
            </a:r>
            <a:r>
              <a:rPr lang="en-US" altLang="zh-CN" sz="2400">
                <a:solidFill>
                  <a:srgbClr val="FF3300"/>
                </a:solidFill>
                <a:ea typeface="幼圆" pitchFamily="49" charset="-122"/>
              </a:rPr>
              <a:t>     </a:t>
            </a:r>
            <a:r>
              <a:rPr lang="en-US" altLang="zh-CN" sz="2400">
                <a:solidFill>
                  <a:srgbClr val="00B200"/>
                </a:solidFill>
                <a:ea typeface="幼圆" pitchFamily="49" charset="-122"/>
              </a:rPr>
              <a:t>1</a:t>
            </a:r>
            <a:r>
              <a:rPr lang="en-US" altLang="zh-CN" sz="2400">
                <a:solidFill>
                  <a:srgbClr val="FF3300"/>
                </a:solidFill>
                <a:ea typeface="幼圆" pitchFamily="49" charset="-122"/>
              </a:rPr>
              <a:t>     </a:t>
            </a:r>
            <a:r>
              <a:rPr lang="en-US" altLang="zh-CN" sz="2400">
                <a:solidFill>
                  <a:srgbClr val="0000FF"/>
                </a:solidFill>
                <a:ea typeface="幼圆" pitchFamily="49" charset="-122"/>
              </a:rPr>
              <a:t>0</a:t>
            </a:r>
          </a:p>
        </p:txBody>
      </p:sp>
      <p:sp>
        <p:nvSpPr>
          <p:cNvPr id="47" name="标题 1"/>
          <p:cNvSpPr>
            <a:spLocks noGrp="1"/>
          </p:cNvSpPr>
          <p:nvPr>
            <p:ph type="title"/>
          </p:nvPr>
        </p:nvSpPr>
        <p:spPr>
          <a:xfrm>
            <a:off x="457200" y="202729"/>
            <a:ext cx="8229600" cy="561975"/>
          </a:xfrm>
        </p:spPr>
        <p:txBody>
          <a:bodyPr/>
          <a:lstStyle/>
          <a:p>
            <a:r>
              <a:rPr lang="zh-CN" altLang="en-US" dirty="0"/>
              <a:t>方法二：由触发器激励函数求次态</a:t>
            </a:r>
          </a:p>
        </p:txBody>
      </p:sp>
    </p:spTree>
    <p:extLst>
      <p:ext uri="{BB962C8B-B14F-4D97-AF65-F5344CB8AC3E}">
        <p14:creationId xmlns:p14="http://schemas.microsoft.com/office/powerpoint/2010/main" val="110908695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nodeType="clickEffect">
                                  <p:stCondLst>
                                    <p:cond delay="0"/>
                                  </p:stCondLst>
                                  <p:childTnLst>
                                    <p:set>
                                      <p:cBhvr>
                                        <p:cTn id="6" dur="1" fill="hold">
                                          <p:stCondLst>
                                            <p:cond delay="0"/>
                                          </p:stCondLst>
                                        </p:cTn>
                                        <p:tgtEl>
                                          <p:spTgt spid="15363"/>
                                        </p:tgtEl>
                                        <p:attrNameLst>
                                          <p:attrName>style.visibility</p:attrName>
                                        </p:attrNameLst>
                                      </p:cBhvr>
                                      <p:to>
                                        <p:strVal val="visible"/>
                                      </p:to>
                                    </p:set>
                                    <p:animEffect transition="in" filter="wedge">
                                      <p:cBhvr>
                                        <p:cTn id="7" dur="500"/>
                                        <p:tgtEl>
                                          <p:spTgt spid="153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5514"/>
                                        </p:tgtEl>
                                        <p:attrNameLst>
                                          <p:attrName>style.visibility</p:attrName>
                                        </p:attrNameLst>
                                      </p:cBhvr>
                                      <p:to>
                                        <p:strVal val="visible"/>
                                      </p:to>
                                    </p:set>
                                    <p:animEffect transition="in" filter="slide(fromBottom)">
                                      <p:cBhvr>
                                        <p:cTn id="12" dur="500"/>
                                        <p:tgtEl>
                                          <p:spTgt spid="155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5522"/>
                                        </p:tgtEl>
                                        <p:attrNameLst>
                                          <p:attrName>style.visibility</p:attrName>
                                        </p:attrNameLst>
                                      </p:cBhvr>
                                      <p:to>
                                        <p:strVal val="visible"/>
                                      </p:to>
                                    </p:set>
                                    <p:animEffect transition="in" filter="slide(fromBottom)">
                                      <p:cBhvr>
                                        <p:cTn id="17" dur="500"/>
                                        <p:tgtEl>
                                          <p:spTgt spid="1552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5530"/>
                                        </p:tgtEl>
                                        <p:attrNameLst>
                                          <p:attrName>style.visibility</p:attrName>
                                        </p:attrNameLst>
                                      </p:cBhvr>
                                      <p:to>
                                        <p:strVal val="visible"/>
                                      </p:to>
                                    </p:set>
                                    <p:animEffect transition="in" filter="slide(fromBottom)">
                                      <p:cBhvr>
                                        <p:cTn id="22" dur="500"/>
                                        <p:tgtEl>
                                          <p:spTgt spid="1553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15551"/>
                                        </p:tgtEl>
                                        <p:attrNameLst>
                                          <p:attrName>style.visibility</p:attrName>
                                        </p:attrNameLst>
                                      </p:cBhvr>
                                      <p:to>
                                        <p:strVal val="visible"/>
                                      </p:to>
                                    </p:set>
                                    <p:animEffect transition="in" filter="slide(fromLeft)">
                                      <p:cBhvr>
                                        <p:cTn id="27" dur="500"/>
                                        <p:tgtEl>
                                          <p:spTgt spid="1555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1" fill="hold" grpId="0" nodeType="clickEffect">
                                  <p:stCondLst>
                                    <p:cond delay="0"/>
                                  </p:stCondLst>
                                  <p:childTnLst>
                                    <p:set>
                                      <p:cBhvr>
                                        <p:cTn id="31" dur="1" fill="hold">
                                          <p:stCondLst>
                                            <p:cond delay="0"/>
                                          </p:stCondLst>
                                        </p:cTn>
                                        <p:tgtEl>
                                          <p:spTgt spid="15362"/>
                                        </p:tgtEl>
                                        <p:attrNameLst>
                                          <p:attrName>style.visibility</p:attrName>
                                        </p:attrNameLst>
                                      </p:cBhvr>
                                      <p:to>
                                        <p:strVal val="visible"/>
                                      </p:to>
                                    </p:set>
                                    <p:animEffect transition="in" filter="slide(fromTop)">
                                      <p:cBhvr>
                                        <p:cTn id="32" dur="500"/>
                                        <p:tgtEl>
                                          <p:spTgt spid="1536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15517"/>
                                        </p:tgtEl>
                                        <p:attrNameLst>
                                          <p:attrName>style.visibility</p:attrName>
                                        </p:attrNameLst>
                                      </p:cBhvr>
                                      <p:to>
                                        <p:strVal val="visible"/>
                                      </p:to>
                                    </p:set>
                                    <p:animEffect transition="in" filter="slide(fromBottom)">
                                      <p:cBhvr>
                                        <p:cTn id="37" dur="500"/>
                                        <p:tgtEl>
                                          <p:spTgt spid="1551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15523"/>
                                        </p:tgtEl>
                                        <p:attrNameLst>
                                          <p:attrName>style.visibility</p:attrName>
                                        </p:attrNameLst>
                                      </p:cBhvr>
                                      <p:to>
                                        <p:strVal val="visible"/>
                                      </p:to>
                                    </p:set>
                                    <p:animEffect transition="in" filter="slide(fromBottom)">
                                      <p:cBhvr>
                                        <p:cTn id="42" dur="500"/>
                                        <p:tgtEl>
                                          <p:spTgt spid="1552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15531"/>
                                        </p:tgtEl>
                                        <p:attrNameLst>
                                          <p:attrName>style.visibility</p:attrName>
                                        </p:attrNameLst>
                                      </p:cBhvr>
                                      <p:to>
                                        <p:strVal val="visible"/>
                                      </p:to>
                                    </p:set>
                                    <p:animEffect transition="in" filter="slide(fromBottom)">
                                      <p:cBhvr>
                                        <p:cTn id="47" dur="500"/>
                                        <p:tgtEl>
                                          <p:spTgt spid="1553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2" presetClass="entr" presetSubtype="8" fill="hold" grpId="0" nodeType="clickEffect">
                                  <p:stCondLst>
                                    <p:cond delay="0"/>
                                  </p:stCondLst>
                                  <p:childTnLst>
                                    <p:set>
                                      <p:cBhvr>
                                        <p:cTn id="51" dur="1" fill="hold">
                                          <p:stCondLst>
                                            <p:cond delay="0"/>
                                          </p:stCondLst>
                                        </p:cTn>
                                        <p:tgtEl>
                                          <p:spTgt spid="15538"/>
                                        </p:tgtEl>
                                        <p:attrNameLst>
                                          <p:attrName>style.visibility</p:attrName>
                                        </p:attrNameLst>
                                      </p:cBhvr>
                                      <p:to>
                                        <p:strVal val="visible"/>
                                      </p:to>
                                    </p:set>
                                    <p:animEffect transition="in" filter="slide(fromLeft)">
                                      <p:cBhvr>
                                        <p:cTn id="52" dur="500"/>
                                        <p:tgtEl>
                                          <p:spTgt spid="1553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2" presetClass="entr" presetSubtype="4" fill="hold" grpId="0" nodeType="clickEffect">
                                  <p:stCondLst>
                                    <p:cond delay="0"/>
                                  </p:stCondLst>
                                  <p:childTnLst>
                                    <p:set>
                                      <p:cBhvr>
                                        <p:cTn id="56" dur="1" fill="hold">
                                          <p:stCondLst>
                                            <p:cond delay="0"/>
                                          </p:stCondLst>
                                        </p:cTn>
                                        <p:tgtEl>
                                          <p:spTgt spid="15518"/>
                                        </p:tgtEl>
                                        <p:attrNameLst>
                                          <p:attrName>style.visibility</p:attrName>
                                        </p:attrNameLst>
                                      </p:cBhvr>
                                      <p:to>
                                        <p:strVal val="visible"/>
                                      </p:to>
                                    </p:set>
                                    <p:animEffect transition="in" filter="slide(fromBottom)">
                                      <p:cBhvr>
                                        <p:cTn id="57" dur="500"/>
                                        <p:tgtEl>
                                          <p:spTgt spid="15518"/>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2" presetClass="entr" presetSubtype="4" fill="hold" grpId="0" nodeType="clickEffect">
                                  <p:stCondLst>
                                    <p:cond delay="0"/>
                                  </p:stCondLst>
                                  <p:childTnLst>
                                    <p:set>
                                      <p:cBhvr>
                                        <p:cTn id="61" dur="1" fill="hold">
                                          <p:stCondLst>
                                            <p:cond delay="0"/>
                                          </p:stCondLst>
                                        </p:cTn>
                                        <p:tgtEl>
                                          <p:spTgt spid="15524"/>
                                        </p:tgtEl>
                                        <p:attrNameLst>
                                          <p:attrName>style.visibility</p:attrName>
                                        </p:attrNameLst>
                                      </p:cBhvr>
                                      <p:to>
                                        <p:strVal val="visible"/>
                                      </p:to>
                                    </p:set>
                                    <p:animEffect transition="in" filter="slide(fromBottom)">
                                      <p:cBhvr>
                                        <p:cTn id="62" dur="500"/>
                                        <p:tgtEl>
                                          <p:spTgt spid="15524"/>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2" presetClass="entr" presetSubtype="4" fill="hold" grpId="0" nodeType="clickEffect">
                                  <p:stCondLst>
                                    <p:cond delay="0"/>
                                  </p:stCondLst>
                                  <p:childTnLst>
                                    <p:set>
                                      <p:cBhvr>
                                        <p:cTn id="66" dur="1" fill="hold">
                                          <p:stCondLst>
                                            <p:cond delay="0"/>
                                          </p:stCondLst>
                                        </p:cTn>
                                        <p:tgtEl>
                                          <p:spTgt spid="15532"/>
                                        </p:tgtEl>
                                        <p:attrNameLst>
                                          <p:attrName>style.visibility</p:attrName>
                                        </p:attrNameLst>
                                      </p:cBhvr>
                                      <p:to>
                                        <p:strVal val="visible"/>
                                      </p:to>
                                    </p:set>
                                    <p:animEffect transition="in" filter="slide(fromBottom)">
                                      <p:cBhvr>
                                        <p:cTn id="67" dur="500"/>
                                        <p:tgtEl>
                                          <p:spTgt spid="15532"/>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2" presetClass="entr" presetSubtype="8" fill="hold" grpId="0" nodeType="clickEffect">
                                  <p:stCondLst>
                                    <p:cond delay="0"/>
                                  </p:stCondLst>
                                  <p:childTnLst>
                                    <p:set>
                                      <p:cBhvr>
                                        <p:cTn id="71" dur="1" fill="hold">
                                          <p:stCondLst>
                                            <p:cond delay="0"/>
                                          </p:stCondLst>
                                        </p:cTn>
                                        <p:tgtEl>
                                          <p:spTgt spid="15539"/>
                                        </p:tgtEl>
                                        <p:attrNameLst>
                                          <p:attrName>style.visibility</p:attrName>
                                        </p:attrNameLst>
                                      </p:cBhvr>
                                      <p:to>
                                        <p:strVal val="visible"/>
                                      </p:to>
                                    </p:set>
                                    <p:animEffect transition="in" filter="slide(fromLeft)">
                                      <p:cBhvr>
                                        <p:cTn id="72" dur="500"/>
                                        <p:tgtEl>
                                          <p:spTgt spid="15539"/>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12" presetClass="entr" presetSubtype="4" fill="hold" grpId="0" nodeType="clickEffect">
                                  <p:stCondLst>
                                    <p:cond delay="0"/>
                                  </p:stCondLst>
                                  <p:childTnLst>
                                    <p:set>
                                      <p:cBhvr>
                                        <p:cTn id="76" dur="1" fill="hold">
                                          <p:stCondLst>
                                            <p:cond delay="0"/>
                                          </p:stCondLst>
                                        </p:cTn>
                                        <p:tgtEl>
                                          <p:spTgt spid="15519"/>
                                        </p:tgtEl>
                                        <p:attrNameLst>
                                          <p:attrName>style.visibility</p:attrName>
                                        </p:attrNameLst>
                                      </p:cBhvr>
                                      <p:to>
                                        <p:strVal val="visible"/>
                                      </p:to>
                                    </p:set>
                                    <p:animEffect transition="in" filter="slide(fromBottom)">
                                      <p:cBhvr>
                                        <p:cTn id="77" dur="500"/>
                                        <p:tgtEl>
                                          <p:spTgt spid="15519"/>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12" presetClass="entr" presetSubtype="4" fill="hold" grpId="0" nodeType="clickEffect">
                                  <p:stCondLst>
                                    <p:cond delay="0"/>
                                  </p:stCondLst>
                                  <p:childTnLst>
                                    <p:set>
                                      <p:cBhvr>
                                        <p:cTn id="81" dur="1" fill="hold">
                                          <p:stCondLst>
                                            <p:cond delay="0"/>
                                          </p:stCondLst>
                                        </p:cTn>
                                        <p:tgtEl>
                                          <p:spTgt spid="15525"/>
                                        </p:tgtEl>
                                        <p:attrNameLst>
                                          <p:attrName>style.visibility</p:attrName>
                                        </p:attrNameLst>
                                      </p:cBhvr>
                                      <p:to>
                                        <p:strVal val="visible"/>
                                      </p:to>
                                    </p:set>
                                    <p:animEffect transition="in" filter="slide(fromBottom)">
                                      <p:cBhvr>
                                        <p:cTn id="82" dur="500"/>
                                        <p:tgtEl>
                                          <p:spTgt spid="15525"/>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12" presetClass="entr" presetSubtype="4" fill="hold" grpId="0" nodeType="clickEffect">
                                  <p:stCondLst>
                                    <p:cond delay="0"/>
                                  </p:stCondLst>
                                  <p:childTnLst>
                                    <p:set>
                                      <p:cBhvr>
                                        <p:cTn id="86" dur="1" fill="hold">
                                          <p:stCondLst>
                                            <p:cond delay="0"/>
                                          </p:stCondLst>
                                        </p:cTn>
                                        <p:tgtEl>
                                          <p:spTgt spid="15533"/>
                                        </p:tgtEl>
                                        <p:attrNameLst>
                                          <p:attrName>style.visibility</p:attrName>
                                        </p:attrNameLst>
                                      </p:cBhvr>
                                      <p:to>
                                        <p:strVal val="visible"/>
                                      </p:to>
                                    </p:set>
                                    <p:animEffect transition="in" filter="slide(fromBottom)">
                                      <p:cBhvr>
                                        <p:cTn id="87" dur="500"/>
                                        <p:tgtEl>
                                          <p:spTgt spid="15533"/>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12" presetClass="entr" presetSubtype="8" fill="hold" grpId="0" nodeType="clickEffect">
                                  <p:stCondLst>
                                    <p:cond delay="0"/>
                                  </p:stCondLst>
                                  <p:childTnLst>
                                    <p:set>
                                      <p:cBhvr>
                                        <p:cTn id="91" dur="1" fill="hold">
                                          <p:stCondLst>
                                            <p:cond delay="0"/>
                                          </p:stCondLst>
                                        </p:cTn>
                                        <p:tgtEl>
                                          <p:spTgt spid="15540"/>
                                        </p:tgtEl>
                                        <p:attrNameLst>
                                          <p:attrName>style.visibility</p:attrName>
                                        </p:attrNameLst>
                                      </p:cBhvr>
                                      <p:to>
                                        <p:strVal val="visible"/>
                                      </p:to>
                                    </p:set>
                                    <p:animEffect transition="in" filter="slide(fromLeft)">
                                      <p:cBhvr>
                                        <p:cTn id="92" dur="500"/>
                                        <p:tgtEl>
                                          <p:spTgt spid="15540"/>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12" presetClass="entr" presetSubtype="4" fill="hold" grpId="0" nodeType="clickEffect">
                                  <p:stCondLst>
                                    <p:cond delay="0"/>
                                  </p:stCondLst>
                                  <p:childTnLst>
                                    <p:set>
                                      <p:cBhvr>
                                        <p:cTn id="96" dur="1" fill="hold">
                                          <p:stCondLst>
                                            <p:cond delay="0"/>
                                          </p:stCondLst>
                                        </p:cTn>
                                        <p:tgtEl>
                                          <p:spTgt spid="15520"/>
                                        </p:tgtEl>
                                        <p:attrNameLst>
                                          <p:attrName>style.visibility</p:attrName>
                                        </p:attrNameLst>
                                      </p:cBhvr>
                                      <p:to>
                                        <p:strVal val="visible"/>
                                      </p:to>
                                    </p:set>
                                    <p:animEffect transition="in" filter="slide(fromBottom)">
                                      <p:cBhvr>
                                        <p:cTn id="97" dur="500"/>
                                        <p:tgtEl>
                                          <p:spTgt spid="15520"/>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12" presetClass="entr" presetSubtype="4" fill="hold" grpId="0" nodeType="clickEffect">
                                  <p:stCondLst>
                                    <p:cond delay="0"/>
                                  </p:stCondLst>
                                  <p:childTnLst>
                                    <p:set>
                                      <p:cBhvr>
                                        <p:cTn id="101" dur="1" fill="hold">
                                          <p:stCondLst>
                                            <p:cond delay="0"/>
                                          </p:stCondLst>
                                        </p:cTn>
                                        <p:tgtEl>
                                          <p:spTgt spid="15526"/>
                                        </p:tgtEl>
                                        <p:attrNameLst>
                                          <p:attrName>style.visibility</p:attrName>
                                        </p:attrNameLst>
                                      </p:cBhvr>
                                      <p:to>
                                        <p:strVal val="visible"/>
                                      </p:to>
                                    </p:set>
                                    <p:animEffect transition="in" filter="slide(fromBottom)">
                                      <p:cBhvr>
                                        <p:cTn id="102" dur="500"/>
                                        <p:tgtEl>
                                          <p:spTgt spid="15526"/>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2" presetClass="entr" presetSubtype="4" fill="hold" grpId="0" nodeType="clickEffect">
                                  <p:stCondLst>
                                    <p:cond delay="0"/>
                                  </p:stCondLst>
                                  <p:childTnLst>
                                    <p:set>
                                      <p:cBhvr>
                                        <p:cTn id="106" dur="1" fill="hold">
                                          <p:stCondLst>
                                            <p:cond delay="0"/>
                                          </p:stCondLst>
                                        </p:cTn>
                                        <p:tgtEl>
                                          <p:spTgt spid="15534"/>
                                        </p:tgtEl>
                                        <p:attrNameLst>
                                          <p:attrName>style.visibility</p:attrName>
                                        </p:attrNameLst>
                                      </p:cBhvr>
                                      <p:to>
                                        <p:strVal val="visible"/>
                                      </p:to>
                                    </p:set>
                                    <p:animEffect transition="in" filter="slide(fromBottom)">
                                      <p:cBhvr>
                                        <p:cTn id="107" dur="500"/>
                                        <p:tgtEl>
                                          <p:spTgt spid="15534"/>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12" presetClass="entr" presetSubtype="8" fill="hold" grpId="0" nodeType="clickEffect">
                                  <p:stCondLst>
                                    <p:cond delay="0"/>
                                  </p:stCondLst>
                                  <p:childTnLst>
                                    <p:set>
                                      <p:cBhvr>
                                        <p:cTn id="111" dur="1" fill="hold">
                                          <p:stCondLst>
                                            <p:cond delay="0"/>
                                          </p:stCondLst>
                                        </p:cTn>
                                        <p:tgtEl>
                                          <p:spTgt spid="15541"/>
                                        </p:tgtEl>
                                        <p:attrNameLst>
                                          <p:attrName>style.visibility</p:attrName>
                                        </p:attrNameLst>
                                      </p:cBhvr>
                                      <p:to>
                                        <p:strVal val="visible"/>
                                      </p:to>
                                    </p:set>
                                    <p:animEffect transition="in" filter="slide(fromLeft)">
                                      <p:cBhvr>
                                        <p:cTn id="112" dur="500"/>
                                        <p:tgtEl>
                                          <p:spTgt spid="15541"/>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2" presetClass="entr" presetSubtype="4" fill="hold" grpId="0" nodeType="clickEffect">
                                  <p:stCondLst>
                                    <p:cond delay="0"/>
                                  </p:stCondLst>
                                  <p:childTnLst>
                                    <p:set>
                                      <p:cBhvr>
                                        <p:cTn id="116" dur="1" fill="hold">
                                          <p:stCondLst>
                                            <p:cond delay="0"/>
                                          </p:stCondLst>
                                        </p:cTn>
                                        <p:tgtEl>
                                          <p:spTgt spid="15521"/>
                                        </p:tgtEl>
                                        <p:attrNameLst>
                                          <p:attrName>style.visibility</p:attrName>
                                        </p:attrNameLst>
                                      </p:cBhvr>
                                      <p:to>
                                        <p:strVal val="visible"/>
                                      </p:to>
                                    </p:set>
                                    <p:animEffect transition="in" filter="slide(fromBottom)">
                                      <p:cBhvr>
                                        <p:cTn id="117" dur="500"/>
                                        <p:tgtEl>
                                          <p:spTgt spid="15521"/>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12" presetClass="entr" presetSubtype="4" fill="hold" grpId="0" nodeType="clickEffect">
                                  <p:stCondLst>
                                    <p:cond delay="0"/>
                                  </p:stCondLst>
                                  <p:childTnLst>
                                    <p:set>
                                      <p:cBhvr>
                                        <p:cTn id="121" dur="1" fill="hold">
                                          <p:stCondLst>
                                            <p:cond delay="0"/>
                                          </p:stCondLst>
                                        </p:cTn>
                                        <p:tgtEl>
                                          <p:spTgt spid="15527"/>
                                        </p:tgtEl>
                                        <p:attrNameLst>
                                          <p:attrName>style.visibility</p:attrName>
                                        </p:attrNameLst>
                                      </p:cBhvr>
                                      <p:to>
                                        <p:strVal val="visible"/>
                                      </p:to>
                                    </p:set>
                                    <p:animEffect transition="in" filter="slide(fromBottom)">
                                      <p:cBhvr>
                                        <p:cTn id="122" dur="500"/>
                                        <p:tgtEl>
                                          <p:spTgt spid="15527"/>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2" presetClass="entr" presetSubtype="4" fill="hold" grpId="0" nodeType="clickEffect">
                                  <p:stCondLst>
                                    <p:cond delay="0"/>
                                  </p:stCondLst>
                                  <p:childTnLst>
                                    <p:set>
                                      <p:cBhvr>
                                        <p:cTn id="126" dur="1" fill="hold">
                                          <p:stCondLst>
                                            <p:cond delay="0"/>
                                          </p:stCondLst>
                                        </p:cTn>
                                        <p:tgtEl>
                                          <p:spTgt spid="15535"/>
                                        </p:tgtEl>
                                        <p:attrNameLst>
                                          <p:attrName>style.visibility</p:attrName>
                                        </p:attrNameLst>
                                      </p:cBhvr>
                                      <p:to>
                                        <p:strVal val="visible"/>
                                      </p:to>
                                    </p:set>
                                    <p:animEffect transition="in" filter="slide(fromBottom)">
                                      <p:cBhvr>
                                        <p:cTn id="127" dur="500"/>
                                        <p:tgtEl>
                                          <p:spTgt spid="15535"/>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12" presetClass="entr" presetSubtype="8" fill="hold" grpId="0" nodeType="clickEffect">
                                  <p:stCondLst>
                                    <p:cond delay="0"/>
                                  </p:stCondLst>
                                  <p:childTnLst>
                                    <p:set>
                                      <p:cBhvr>
                                        <p:cTn id="131" dur="1" fill="hold">
                                          <p:stCondLst>
                                            <p:cond delay="0"/>
                                          </p:stCondLst>
                                        </p:cTn>
                                        <p:tgtEl>
                                          <p:spTgt spid="15542"/>
                                        </p:tgtEl>
                                        <p:attrNameLst>
                                          <p:attrName>style.visibility</p:attrName>
                                        </p:attrNameLst>
                                      </p:cBhvr>
                                      <p:to>
                                        <p:strVal val="visible"/>
                                      </p:to>
                                    </p:set>
                                    <p:animEffect transition="in" filter="slide(fromLeft)">
                                      <p:cBhvr>
                                        <p:cTn id="132" dur="500"/>
                                        <p:tgtEl>
                                          <p:spTgt spid="15542"/>
                                        </p:tgtEl>
                                      </p:cBhvr>
                                    </p:animEffec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12" presetClass="entr" presetSubtype="4" fill="hold" grpId="0" nodeType="clickEffect">
                                  <p:stCondLst>
                                    <p:cond delay="0"/>
                                  </p:stCondLst>
                                  <p:childTnLst>
                                    <p:set>
                                      <p:cBhvr>
                                        <p:cTn id="136" dur="1" fill="hold">
                                          <p:stCondLst>
                                            <p:cond delay="0"/>
                                          </p:stCondLst>
                                        </p:cTn>
                                        <p:tgtEl>
                                          <p:spTgt spid="15516"/>
                                        </p:tgtEl>
                                        <p:attrNameLst>
                                          <p:attrName>style.visibility</p:attrName>
                                        </p:attrNameLst>
                                      </p:cBhvr>
                                      <p:to>
                                        <p:strVal val="visible"/>
                                      </p:to>
                                    </p:set>
                                    <p:animEffect transition="in" filter="slide(fromBottom)">
                                      <p:cBhvr>
                                        <p:cTn id="137" dur="500"/>
                                        <p:tgtEl>
                                          <p:spTgt spid="15516"/>
                                        </p:tgtEl>
                                      </p:cBhvr>
                                    </p:animEffec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12" presetClass="entr" presetSubtype="4" fill="hold" grpId="0" nodeType="clickEffect">
                                  <p:stCondLst>
                                    <p:cond delay="0"/>
                                  </p:stCondLst>
                                  <p:childTnLst>
                                    <p:set>
                                      <p:cBhvr>
                                        <p:cTn id="141" dur="1" fill="hold">
                                          <p:stCondLst>
                                            <p:cond delay="0"/>
                                          </p:stCondLst>
                                        </p:cTn>
                                        <p:tgtEl>
                                          <p:spTgt spid="15528"/>
                                        </p:tgtEl>
                                        <p:attrNameLst>
                                          <p:attrName>style.visibility</p:attrName>
                                        </p:attrNameLst>
                                      </p:cBhvr>
                                      <p:to>
                                        <p:strVal val="visible"/>
                                      </p:to>
                                    </p:set>
                                    <p:animEffect transition="in" filter="slide(fromBottom)">
                                      <p:cBhvr>
                                        <p:cTn id="142" dur="500"/>
                                        <p:tgtEl>
                                          <p:spTgt spid="15528"/>
                                        </p:tgtEl>
                                      </p:cBhvr>
                                    </p:animEffec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12" presetClass="entr" presetSubtype="4" fill="hold" grpId="0" nodeType="clickEffect">
                                  <p:stCondLst>
                                    <p:cond delay="0"/>
                                  </p:stCondLst>
                                  <p:childTnLst>
                                    <p:set>
                                      <p:cBhvr>
                                        <p:cTn id="146" dur="1" fill="hold">
                                          <p:stCondLst>
                                            <p:cond delay="0"/>
                                          </p:stCondLst>
                                        </p:cTn>
                                        <p:tgtEl>
                                          <p:spTgt spid="15536"/>
                                        </p:tgtEl>
                                        <p:attrNameLst>
                                          <p:attrName>style.visibility</p:attrName>
                                        </p:attrNameLst>
                                      </p:cBhvr>
                                      <p:to>
                                        <p:strVal val="visible"/>
                                      </p:to>
                                    </p:set>
                                    <p:animEffect transition="in" filter="slide(fromBottom)">
                                      <p:cBhvr>
                                        <p:cTn id="147" dur="500"/>
                                        <p:tgtEl>
                                          <p:spTgt spid="15536"/>
                                        </p:tgtEl>
                                      </p:cBhvr>
                                    </p:animEffect>
                                  </p:childTnLst>
                                </p:cTn>
                              </p:par>
                            </p:childTnLst>
                          </p:cTn>
                        </p:par>
                      </p:childTnLst>
                    </p:cTn>
                  </p:par>
                  <p:par>
                    <p:cTn id="148" fill="hold" nodeType="clickPar">
                      <p:stCondLst>
                        <p:cond delay="indefinite"/>
                      </p:stCondLst>
                      <p:childTnLst>
                        <p:par>
                          <p:cTn id="149" fill="hold" nodeType="withGroup">
                            <p:stCondLst>
                              <p:cond delay="0"/>
                            </p:stCondLst>
                            <p:childTnLst>
                              <p:par>
                                <p:cTn id="150" presetID="12" presetClass="entr" presetSubtype="8" fill="hold" grpId="0" nodeType="clickEffect">
                                  <p:stCondLst>
                                    <p:cond delay="0"/>
                                  </p:stCondLst>
                                  <p:childTnLst>
                                    <p:set>
                                      <p:cBhvr>
                                        <p:cTn id="151" dur="1" fill="hold">
                                          <p:stCondLst>
                                            <p:cond delay="0"/>
                                          </p:stCondLst>
                                        </p:cTn>
                                        <p:tgtEl>
                                          <p:spTgt spid="15543"/>
                                        </p:tgtEl>
                                        <p:attrNameLst>
                                          <p:attrName>style.visibility</p:attrName>
                                        </p:attrNameLst>
                                      </p:cBhvr>
                                      <p:to>
                                        <p:strVal val="visible"/>
                                      </p:to>
                                    </p:set>
                                    <p:animEffect transition="in" filter="slide(fromLeft)">
                                      <p:cBhvr>
                                        <p:cTn id="152" dur="500"/>
                                        <p:tgtEl>
                                          <p:spTgt spid="15543"/>
                                        </p:tgtEl>
                                      </p:cBhvr>
                                    </p:animEffect>
                                  </p:childTnLst>
                                </p:cTn>
                              </p:par>
                            </p:childTnLst>
                          </p:cTn>
                        </p:par>
                      </p:childTnLst>
                    </p:cTn>
                  </p:par>
                  <p:par>
                    <p:cTn id="153" fill="hold" nodeType="clickPar">
                      <p:stCondLst>
                        <p:cond delay="indefinite"/>
                      </p:stCondLst>
                      <p:childTnLst>
                        <p:par>
                          <p:cTn id="154" fill="hold" nodeType="withGroup">
                            <p:stCondLst>
                              <p:cond delay="0"/>
                            </p:stCondLst>
                            <p:childTnLst>
                              <p:par>
                                <p:cTn id="155" presetID="12" presetClass="entr" presetSubtype="4" fill="hold" grpId="0" nodeType="clickEffect">
                                  <p:stCondLst>
                                    <p:cond delay="0"/>
                                  </p:stCondLst>
                                  <p:childTnLst>
                                    <p:set>
                                      <p:cBhvr>
                                        <p:cTn id="156" dur="1" fill="hold">
                                          <p:stCondLst>
                                            <p:cond delay="0"/>
                                          </p:stCondLst>
                                        </p:cTn>
                                        <p:tgtEl>
                                          <p:spTgt spid="15515"/>
                                        </p:tgtEl>
                                        <p:attrNameLst>
                                          <p:attrName>style.visibility</p:attrName>
                                        </p:attrNameLst>
                                      </p:cBhvr>
                                      <p:to>
                                        <p:strVal val="visible"/>
                                      </p:to>
                                    </p:set>
                                    <p:animEffect transition="in" filter="slide(fromBottom)">
                                      <p:cBhvr>
                                        <p:cTn id="157" dur="500"/>
                                        <p:tgtEl>
                                          <p:spTgt spid="15515"/>
                                        </p:tgtEl>
                                      </p:cBhvr>
                                    </p:animEffect>
                                  </p:childTnLst>
                                </p:cTn>
                              </p:par>
                            </p:childTnLst>
                          </p:cTn>
                        </p:par>
                      </p:childTnLst>
                    </p:cTn>
                  </p:par>
                  <p:par>
                    <p:cTn id="158" fill="hold" nodeType="clickPar">
                      <p:stCondLst>
                        <p:cond delay="indefinite"/>
                      </p:stCondLst>
                      <p:childTnLst>
                        <p:par>
                          <p:cTn id="159" fill="hold" nodeType="withGroup">
                            <p:stCondLst>
                              <p:cond delay="0"/>
                            </p:stCondLst>
                            <p:childTnLst>
                              <p:par>
                                <p:cTn id="160" presetID="12" presetClass="entr" presetSubtype="4" fill="hold" grpId="0" nodeType="clickEffect">
                                  <p:stCondLst>
                                    <p:cond delay="0"/>
                                  </p:stCondLst>
                                  <p:childTnLst>
                                    <p:set>
                                      <p:cBhvr>
                                        <p:cTn id="161" dur="1" fill="hold">
                                          <p:stCondLst>
                                            <p:cond delay="0"/>
                                          </p:stCondLst>
                                        </p:cTn>
                                        <p:tgtEl>
                                          <p:spTgt spid="15529"/>
                                        </p:tgtEl>
                                        <p:attrNameLst>
                                          <p:attrName>style.visibility</p:attrName>
                                        </p:attrNameLst>
                                      </p:cBhvr>
                                      <p:to>
                                        <p:strVal val="visible"/>
                                      </p:to>
                                    </p:set>
                                    <p:animEffect transition="in" filter="slide(fromBottom)">
                                      <p:cBhvr>
                                        <p:cTn id="162" dur="500"/>
                                        <p:tgtEl>
                                          <p:spTgt spid="15529"/>
                                        </p:tgtEl>
                                      </p:cBhvr>
                                    </p:animEffect>
                                  </p:childTnLst>
                                </p:cTn>
                              </p:par>
                            </p:childTnLst>
                          </p:cTn>
                        </p:par>
                      </p:childTnLst>
                    </p:cTn>
                  </p:par>
                  <p:par>
                    <p:cTn id="163" fill="hold" nodeType="clickPar">
                      <p:stCondLst>
                        <p:cond delay="indefinite"/>
                      </p:stCondLst>
                      <p:childTnLst>
                        <p:par>
                          <p:cTn id="164" fill="hold" nodeType="withGroup">
                            <p:stCondLst>
                              <p:cond delay="0"/>
                            </p:stCondLst>
                            <p:childTnLst>
                              <p:par>
                                <p:cTn id="165" presetID="12" presetClass="entr" presetSubtype="4" fill="hold" grpId="0" nodeType="clickEffect">
                                  <p:stCondLst>
                                    <p:cond delay="0"/>
                                  </p:stCondLst>
                                  <p:childTnLst>
                                    <p:set>
                                      <p:cBhvr>
                                        <p:cTn id="166" dur="1" fill="hold">
                                          <p:stCondLst>
                                            <p:cond delay="0"/>
                                          </p:stCondLst>
                                        </p:cTn>
                                        <p:tgtEl>
                                          <p:spTgt spid="15537"/>
                                        </p:tgtEl>
                                        <p:attrNameLst>
                                          <p:attrName>style.visibility</p:attrName>
                                        </p:attrNameLst>
                                      </p:cBhvr>
                                      <p:to>
                                        <p:strVal val="visible"/>
                                      </p:to>
                                    </p:set>
                                    <p:animEffect transition="in" filter="slide(fromBottom)">
                                      <p:cBhvr>
                                        <p:cTn id="167" dur="500"/>
                                        <p:tgtEl>
                                          <p:spTgt spid="15537"/>
                                        </p:tgtEl>
                                      </p:cBhvr>
                                    </p:animEffect>
                                  </p:childTnLst>
                                </p:cTn>
                              </p:par>
                            </p:childTnLst>
                          </p:cTn>
                        </p:par>
                      </p:childTnLst>
                    </p:cTn>
                  </p:par>
                  <p:par>
                    <p:cTn id="168" fill="hold" nodeType="clickPar">
                      <p:stCondLst>
                        <p:cond delay="indefinite"/>
                      </p:stCondLst>
                      <p:childTnLst>
                        <p:par>
                          <p:cTn id="169" fill="hold" nodeType="withGroup">
                            <p:stCondLst>
                              <p:cond delay="0"/>
                            </p:stCondLst>
                            <p:childTnLst>
                              <p:par>
                                <p:cTn id="170" presetID="12" presetClass="entr" presetSubtype="8" fill="hold" grpId="0" nodeType="clickEffect">
                                  <p:stCondLst>
                                    <p:cond delay="0"/>
                                  </p:stCondLst>
                                  <p:childTnLst>
                                    <p:set>
                                      <p:cBhvr>
                                        <p:cTn id="171" dur="1" fill="hold">
                                          <p:stCondLst>
                                            <p:cond delay="0"/>
                                          </p:stCondLst>
                                        </p:cTn>
                                        <p:tgtEl>
                                          <p:spTgt spid="15544"/>
                                        </p:tgtEl>
                                        <p:attrNameLst>
                                          <p:attrName>style.visibility</p:attrName>
                                        </p:attrNameLst>
                                      </p:cBhvr>
                                      <p:to>
                                        <p:strVal val="visible"/>
                                      </p:to>
                                    </p:set>
                                    <p:animEffect transition="in" filter="slide(fromLeft)">
                                      <p:cBhvr>
                                        <p:cTn id="172" dur="500"/>
                                        <p:tgtEl>
                                          <p:spTgt spid="15544"/>
                                        </p:tgtEl>
                                      </p:cBhvr>
                                    </p:animEffect>
                                  </p:childTnLst>
                                </p:cTn>
                              </p:par>
                            </p:childTnLst>
                          </p:cTn>
                        </p:par>
                      </p:childTnLst>
                    </p:cTn>
                  </p:par>
                  <p:par>
                    <p:cTn id="173" fill="hold" nodeType="clickPar">
                      <p:stCondLst>
                        <p:cond delay="indefinite"/>
                      </p:stCondLst>
                      <p:childTnLst>
                        <p:par>
                          <p:cTn id="174" fill="hold" nodeType="withGroup">
                            <p:stCondLst>
                              <p:cond delay="0"/>
                            </p:stCondLst>
                            <p:childTnLst>
                              <p:par>
                                <p:cTn id="175" presetID="22" presetClass="entr" presetSubtype="4" fill="hold" grpId="0" nodeType="clickEffect">
                                  <p:stCondLst>
                                    <p:cond delay="0"/>
                                  </p:stCondLst>
                                  <p:childTnLst>
                                    <p:set>
                                      <p:cBhvr>
                                        <p:cTn id="176" dur="1" fill="hold">
                                          <p:stCondLst>
                                            <p:cond delay="0"/>
                                          </p:stCondLst>
                                        </p:cTn>
                                        <p:tgtEl>
                                          <p:spTgt spid="15511"/>
                                        </p:tgtEl>
                                        <p:attrNameLst>
                                          <p:attrName>style.visibility</p:attrName>
                                        </p:attrNameLst>
                                      </p:cBhvr>
                                      <p:to>
                                        <p:strVal val="visible"/>
                                      </p:to>
                                    </p:set>
                                    <p:animEffect transition="in" filter="wipe(down)">
                                      <p:cBhvr>
                                        <p:cTn id="177" dur="500"/>
                                        <p:tgtEl>
                                          <p:spTgt spid="15511"/>
                                        </p:tgtEl>
                                      </p:cBhvr>
                                    </p:animEffect>
                                  </p:childTnLst>
                                </p:cTn>
                              </p:par>
                            </p:childTnLst>
                          </p:cTn>
                        </p:par>
                      </p:childTnLst>
                    </p:cTn>
                  </p:par>
                  <p:par>
                    <p:cTn id="178" fill="hold" nodeType="clickPar">
                      <p:stCondLst>
                        <p:cond delay="indefinite"/>
                      </p:stCondLst>
                      <p:childTnLst>
                        <p:par>
                          <p:cTn id="179" fill="hold" nodeType="withGroup">
                            <p:stCondLst>
                              <p:cond delay="0"/>
                            </p:stCondLst>
                            <p:childTnLst>
                              <p:par>
                                <p:cTn id="180" presetID="1" presetClass="entr" presetSubtype="0" fill="hold" grpId="0" nodeType="clickEffect">
                                  <p:stCondLst>
                                    <p:cond delay="0"/>
                                  </p:stCondLst>
                                  <p:childTnLst>
                                    <p:set>
                                      <p:cBhvr>
                                        <p:cTn id="181" dur="1" fill="hold">
                                          <p:stCondLst>
                                            <p:cond delay="499"/>
                                          </p:stCondLst>
                                        </p:cTn>
                                        <p:tgtEl>
                                          <p:spTgt spid="155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autoUpdateAnimBg="0"/>
      <p:bldP spid="15511" grpId="0" animBg="1"/>
      <p:bldP spid="15513" grpId="0" autoUpdateAnimBg="0"/>
      <p:bldP spid="15514" grpId="0" autoUpdateAnimBg="0"/>
      <p:bldP spid="15515" grpId="0" autoUpdateAnimBg="0"/>
      <p:bldP spid="15516" grpId="0" autoUpdateAnimBg="0"/>
      <p:bldP spid="15517" grpId="0" autoUpdateAnimBg="0"/>
      <p:bldP spid="15518" grpId="0" autoUpdateAnimBg="0"/>
      <p:bldP spid="15519" grpId="0" autoUpdateAnimBg="0"/>
      <p:bldP spid="15520" grpId="0" autoUpdateAnimBg="0"/>
      <p:bldP spid="15521" grpId="0" autoUpdateAnimBg="0"/>
      <p:bldP spid="15522" grpId="0" autoUpdateAnimBg="0"/>
      <p:bldP spid="15523" grpId="0" autoUpdateAnimBg="0"/>
      <p:bldP spid="15524" grpId="0" autoUpdateAnimBg="0"/>
      <p:bldP spid="15525" grpId="0" autoUpdateAnimBg="0"/>
      <p:bldP spid="15526" grpId="0" autoUpdateAnimBg="0"/>
      <p:bldP spid="15527" grpId="0" autoUpdateAnimBg="0"/>
      <p:bldP spid="15528" grpId="0" autoUpdateAnimBg="0"/>
      <p:bldP spid="15529" grpId="0" autoUpdateAnimBg="0"/>
      <p:bldP spid="15530" grpId="0" autoUpdateAnimBg="0"/>
      <p:bldP spid="15531" grpId="0" autoUpdateAnimBg="0"/>
      <p:bldP spid="15532" grpId="0" autoUpdateAnimBg="0"/>
      <p:bldP spid="15533" grpId="0" autoUpdateAnimBg="0"/>
      <p:bldP spid="15534" grpId="0" autoUpdateAnimBg="0"/>
      <p:bldP spid="15535" grpId="0" autoUpdateAnimBg="0"/>
      <p:bldP spid="15536" grpId="0" autoUpdateAnimBg="0"/>
      <p:bldP spid="15537" grpId="0" autoUpdateAnimBg="0"/>
      <p:bldP spid="15538" grpId="0" autoUpdateAnimBg="0"/>
      <p:bldP spid="15539" grpId="0" autoUpdateAnimBg="0"/>
      <p:bldP spid="15540" grpId="0" autoUpdateAnimBg="0"/>
      <p:bldP spid="15541" grpId="0" autoUpdateAnimBg="0"/>
      <p:bldP spid="15542" grpId="0" autoUpdateAnimBg="0"/>
      <p:bldP spid="15543" grpId="0" autoUpdateAnimBg="0"/>
      <p:bldP spid="15544" grpId="0" autoUpdateAnimBg="0"/>
      <p:bldP spid="15551"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AutoShape 3"/>
          <p:cNvSpPr>
            <a:spLocks noChangeArrowheads="1"/>
          </p:cNvSpPr>
          <p:nvPr/>
        </p:nvSpPr>
        <p:spPr bwMode="auto">
          <a:xfrm>
            <a:off x="3765550" y="1773238"/>
            <a:ext cx="674688" cy="674687"/>
          </a:xfrm>
          <a:prstGeom prst="flowChartConnector">
            <a:avLst/>
          </a:prstGeom>
          <a:gradFill rotWithShape="1">
            <a:gsLst>
              <a:gs pos="0">
                <a:srgbClr val="5E9EFF"/>
              </a:gs>
              <a:gs pos="39999">
                <a:srgbClr val="85C2FF"/>
              </a:gs>
              <a:gs pos="70000">
                <a:srgbClr val="C4D6EB"/>
              </a:gs>
              <a:gs pos="100000">
                <a:srgbClr val="FFEBFA"/>
              </a:gs>
            </a:gsLst>
            <a:lin ang="5400000" scaled="1"/>
          </a:gradFill>
          <a:ln w="25400" algn="ctr">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ea typeface="幼圆" pitchFamily="49" charset="-122"/>
              </a:rPr>
              <a:t>001</a:t>
            </a:r>
          </a:p>
        </p:txBody>
      </p:sp>
      <p:sp>
        <p:nvSpPr>
          <p:cNvPr id="16388" name="AutoShape 4"/>
          <p:cNvSpPr>
            <a:spLocks noChangeArrowheads="1"/>
          </p:cNvSpPr>
          <p:nvPr/>
        </p:nvSpPr>
        <p:spPr bwMode="auto">
          <a:xfrm>
            <a:off x="5024438" y="1773238"/>
            <a:ext cx="674687" cy="674687"/>
          </a:xfrm>
          <a:prstGeom prst="flowChartConnector">
            <a:avLst/>
          </a:prstGeom>
          <a:gradFill rotWithShape="1">
            <a:gsLst>
              <a:gs pos="0">
                <a:srgbClr val="5E9EFF"/>
              </a:gs>
              <a:gs pos="39999">
                <a:srgbClr val="85C2FF"/>
              </a:gs>
              <a:gs pos="70000">
                <a:srgbClr val="C4D6EB"/>
              </a:gs>
              <a:gs pos="100000">
                <a:srgbClr val="FFEBFA"/>
              </a:gs>
            </a:gsLst>
            <a:lin ang="5400000" scaled="1"/>
          </a:gradFill>
          <a:ln w="25400" algn="ctr">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ea typeface="幼圆" pitchFamily="49" charset="-122"/>
              </a:rPr>
              <a:t>010</a:t>
            </a:r>
          </a:p>
        </p:txBody>
      </p:sp>
      <p:sp>
        <p:nvSpPr>
          <p:cNvPr id="16389" name="AutoShape 5"/>
          <p:cNvSpPr>
            <a:spLocks noChangeArrowheads="1"/>
          </p:cNvSpPr>
          <p:nvPr/>
        </p:nvSpPr>
        <p:spPr bwMode="auto">
          <a:xfrm>
            <a:off x="6284913" y="1773238"/>
            <a:ext cx="674687" cy="674687"/>
          </a:xfrm>
          <a:prstGeom prst="flowChartConnector">
            <a:avLst/>
          </a:prstGeom>
          <a:gradFill rotWithShape="1">
            <a:gsLst>
              <a:gs pos="0">
                <a:srgbClr val="5E9EFF"/>
              </a:gs>
              <a:gs pos="39999">
                <a:srgbClr val="85C2FF"/>
              </a:gs>
              <a:gs pos="70000">
                <a:srgbClr val="C4D6EB"/>
              </a:gs>
              <a:gs pos="100000">
                <a:srgbClr val="FFEBFA"/>
              </a:gs>
            </a:gsLst>
            <a:lin ang="5400000" scaled="1"/>
          </a:gradFill>
          <a:ln w="25400" algn="ctr">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ea typeface="幼圆" pitchFamily="49" charset="-122"/>
              </a:rPr>
              <a:t>011</a:t>
            </a:r>
          </a:p>
        </p:txBody>
      </p:sp>
      <p:sp>
        <p:nvSpPr>
          <p:cNvPr id="16390" name="AutoShape 6"/>
          <p:cNvSpPr>
            <a:spLocks noChangeArrowheads="1"/>
          </p:cNvSpPr>
          <p:nvPr/>
        </p:nvSpPr>
        <p:spPr bwMode="auto">
          <a:xfrm>
            <a:off x="2505075" y="1773238"/>
            <a:ext cx="674688" cy="674687"/>
          </a:xfrm>
          <a:prstGeom prst="flowChartConnector">
            <a:avLst/>
          </a:prstGeom>
          <a:gradFill rotWithShape="1">
            <a:gsLst>
              <a:gs pos="0">
                <a:srgbClr val="5E9EFF"/>
              </a:gs>
              <a:gs pos="39999">
                <a:srgbClr val="85C2FF"/>
              </a:gs>
              <a:gs pos="70000">
                <a:srgbClr val="C4D6EB"/>
              </a:gs>
              <a:gs pos="100000">
                <a:srgbClr val="FFEBFA"/>
              </a:gs>
            </a:gsLst>
            <a:lin ang="5400000" scaled="1"/>
          </a:gradFill>
          <a:ln w="25400" algn="ctr">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ea typeface="幼圆" pitchFamily="49" charset="-122"/>
              </a:rPr>
              <a:t>000</a:t>
            </a:r>
          </a:p>
        </p:txBody>
      </p:sp>
      <p:sp>
        <p:nvSpPr>
          <p:cNvPr id="16391" name="AutoShape 7"/>
          <p:cNvSpPr>
            <a:spLocks noChangeArrowheads="1"/>
          </p:cNvSpPr>
          <p:nvPr/>
        </p:nvSpPr>
        <p:spPr bwMode="auto">
          <a:xfrm>
            <a:off x="5745163" y="2989263"/>
            <a:ext cx="674687" cy="674687"/>
          </a:xfrm>
          <a:prstGeom prst="flowChartConnector">
            <a:avLst/>
          </a:prstGeom>
          <a:gradFill rotWithShape="1">
            <a:gsLst>
              <a:gs pos="0">
                <a:srgbClr val="5E9EFF"/>
              </a:gs>
              <a:gs pos="39999">
                <a:srgbClr val="85C2FF"/>
              </a:gs>
              <a:gs pos="70000">
                <a:srgbClr val="C4D6EB"/>
              </a:gs>
              <a:gs pos="100000">
                <a:srgbClr val="FFEBFA"/>
              </a:gs>
            </a:gsLst>
            <a:lin ang="5400000" scaled="1"/>
          </a:gradFill>
          <a:ln w="25400" algn="ctr">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ea typeface="幼圆" pitchFamily="49" charset="-122"/>
              </a:rPr>
              <a:t>100</a:t>
            </a:r>
          </a:p>
        </p:txBody>
      </p:sp>
      <p:sp>
        <p:nvSpPr>
          <p:cNvPr id="16392" name="AutoShape 8"/>
          <p:cNvSpPr>
            <a:spLocks noChangeArrowheads="1"/>
          </p:cNvSpPr>
          <p:nvPr/>
        </p:nvSpPr>
        <p:spPr bwMode="auto">
          <a:xfrm>
            <a:off x="4395788" y="2989263"/>
            <a:ext cx="674687" cy="674687"/>
          </a:xfrm>
          <a:prstGeom prst="flowChartConnector">
            <a:avLst/>
          </a:prstGeom>
          <a:gradFill rotWithShape="1">
            <a:gsLst>
              <a:gs pos="0">
                <a:srgbClr val="5E9EFF"/>
              </a:gs>
              <a:gs pos="39999">
                <a:srgbClr val="85C2FF"/>
              </a:gs>
              <a:gs pos="70000">
                <a:srgbClr val="C4D6EB"/>
              </a:gs>
              <a:gs pos="100000">
                <a:srgbClr val="FFEBFA"/>
              </a:gs>
            </a:gsLst>
            <a:lin ang="5400000" scaled="1"/>
          </a:gradFill>
          <a:ln w="25400" algn="ctr">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ea typeface="幼圆" pitchFamily="49" charset="-122"/>
              </a:rPr>
              <a:t>101</a:t>
            </a:r>
          </a:p>
        </p:txBody>
      </p:sp>
      <p:sp>
        <p:nvSpPr>
          <p:cNvPr id="16393" name="AutoShape 9"/>
          <p:cNvSpPr>
            <a:spLocks noChangeArrowheads="1"/>
          </p:cNvSpPr>
          <p:nvPr/>
        </p:nvSpPr>
        <p:spPr bwMode="auto">
          <a:xfrm>
            <a:off x="3044825" y="2989263"/>
            <a:ext cx="674688" cy="674687"/>
          </a:xfrm>
          <a:prstGeom prst="flowChartConnector">
            <a:avLst/>
          </a:prstGeom>
          <a:gradFill rotWithShape="1">
            <a:gsLst>
              <a:gs pos="0">
                <a:srgbClr val="5E9EFF"/>
              </a:gs>
              <a:gs pos="39999">
                <a:srgbClr val="85C2FF"/>
              </a:gs>
              <a:gs pos="70000">
                <a:srgbClr val="C4D6EB"/>
              </a:gs>
              <a:gs pos="100000">
                <a:srgbClr val="FFEBFA"/>
              </a:gs>
            </a:gsLst>
            <a:lin ang="5400000" scaled="1"/>
          </a:gradFill>
          <a:ln w="25400" algn="ctr">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ea typeface="幼圆" pitchFamily="49" charset="-122"/>
              </a:rPr>
              <a:t>110</a:t>
            </a:r>
          </a:p>
        </p:txBody>
      </p:sp>
      <p:sp>
        <p:nvSpPr>
          <p:cNvPr id="16394" name="AutoShape 10"/>
          <p:cNvSpPr>
            <a:spLocks noChangeArrowheads="1"/>
          </p:cNvSpPr>
          <p:nvPr/>
        </p:nvSpPr>
        <p:spPr bwMode="auto">
          <a:xfrm>
            <a:off x="1739900" y="2987675"/>
            <a:ext cx="674688" cy="674688"/>
          </a:xfrm>
          <a:prstGeom prst="flowChartConnector">
            <a:avLst/>
          </a:prstGeom>
          <a:gradFill rotWithShape="1">
            <a:gsLst>
              <a:gs pos="0">
                <a:srgbClr val="FFF200"/>
              </a:gs>
              <a:gs pos="45000">
                <a:srgbClr val="FF7A00"/>
              </a:gs>
              <a:gs pos="70000">
                <a:srgbClr val="FF0300"/>
              </a:gs>
              <a:gs pos="100000">
                <a:srgbClr val="4D0808"/>
              </a:gs>
            </a:gsLst>
            <a:lin ang="5400000" scaled="1"/>
          </a:gradFill>
          <a:ln w="25400" algn="ctr">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FFFF00"/>
                </a:solidFill>
                <a:ea typeface="幼圆" pitchFamily="49" charset="-122"/>
              </a:rPr>
              <a:t>111</a:t>
            </a:r>
          </a:p>
        </p:txBody>
      </p:sp>
      <p:sp>
        <p:nvSpPr>
          <p:cNvPr id="16395" name="Text Box 11"/>
          <p:cNvSpPr txBox="1">
            <a:spLocks noChangeArrowheads="1"/>
          </p:cNvSpPr>
          <p:nvPr/>
        </p:nvSpPr>
        <p:spPr bwMode="auto">
          <a:xfrm>
            <a:off x="3224213" y="1638300"/>
            <a:ext cx="990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solidFill>
                  <a:srgbClr val="0000FF"/>
                </a:solidFill>
                <a:ea typeface="幼圆" pitchFamily="49" charset="-122"/>
              </a:rPr>
              <a:t>/0</a:t>
            </a:r>
          </a:p>
        </p:txBody>
      </p:sp>
      <p:sp>
        <p:nvSpPr>
          <p:cNvPr id="16396" name="Line 12"/>
          <p:cNvSpPr>
            <a:spLocks noChangeShapeType="1"/>
          </p:cNvSpPr>
          <p:nvPr/>
        </p:nvSpPr>
        <p:spPr bwMode="auto">
          <a:xfrm>
            <a:off x="3224213" y="2133600"/>
            <a:ext cx="495300" cy="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7" name="Line 13"/>
          <p:cNvSpPr>
            <a:spLocks noChangeShapeType="1"/>
          </p:cNvSpPr>
          <p:nvPr/>
        </p:nvSpPr>
        <p:spPr bwMode="auto">
          <a:xfrm flipH="1">
            <a:off x="6329363" y="2582863"/>
            <a:ext cx="336550" cy="360362"/>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8" name="Line 14"/>
          <p:cNvSpPr>
            <a:spLocks noChangeShapeType="1"/>
          </p:cNvSpPr>
          <p:nvPr/>
        </p:nvSpPr>
        <p:spPr bwMode="auto">
          <a:xfrm>
            <a:off x="4484688" y="2133600"/>
            <a:ext cx="495300" cy="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9" name="Line 15"/>
          <p:cNvSpPr>
            <a:spLocks noChangeShapeType="1"/>
          </p:cNvSpPr>
          <p:nvPr/>
        </p:nvSpPr>
        <p:spPr bwMode="auto">
          <a:xfrm>
            <a:off x="5780088" y="2139950"/>
            <a:ext cx="495300" cy="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00" name="Line 16"/>
          <p:cNvSpPr>
            <a:spLocks noChangeShapeType="1"/>
          </p:cNvSpPr>
          <p:nvPr/>
        </p:nvSpPr>
        <p:spPr bwMode="auto">
          <a:xfrm flipH="1" flipV="1">
            <a:off x="5114925" y="3341688"/>
            <a:ext cx="539750" cy="635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01" name="Line 17"/>
          <p:cNvSpPr>
            <a:spLocks noChangeShapeType="1"/>
          </p:cNvSpPr>
          <p:nvPr/>
        </p:nvSpPr>
        <p:spPr bwMode="auto">
          <a:xfrm flipH="1" flipV="1">
            <a:off x="3765550" y="3348038"/>
            <a:ext cx="539750" cy="635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02" name="Line 18"/>
          <p:cNvSpPr>
            <a:spLocks noChangeShapeType="1"/>
          </p:cNvSpPr>
          <p:nvPr/>
        </p:nvSpPr>
        <p:spPr bwMode="auto">
          <a:xfrm flipH="1" flipV="1">
            <a:off x="2819400" y="2538413"/>
            <a:ext cx="360363" cy="45085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03" name="Line 19"/>
          <p:cNvSpPr>
            <a:spLocks noChangeShapeType="1"/>
          </p:cNvSpPr>
          <p:nvPr/>
        </p:nvSpPr>
        <p:spPr bwMode="auto">
          <a:xfrm flipV="1">
            <a:off x="2235200" y="2538413"/>
            <a:ext cx="584200" cy="449262"/>
          </a:xfrm>
          <a:prstGeom prst="line">
            <a:avLst/>
          </a:prstGeom>
          <a:noFill/>
          <a:ln w="254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04" name="Rectangle 20"/>
          <p:cNvSpPr>
            <a:spLocks noChangeArrowheads="1"/>
          </p:cNvSpPr>
          <p:nvPr/>
        </p:nvSpPr>
        <p:spPr bwMode="auto">
          <a:xfrm>
            <a:off x="4484688" y="1630363"/>
            <a:ext cx="4381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0000FF"/>
                </a:solidFill>
                <a:ea typeface="幼圆" pitchFamily="49" charset="-122"/>
              </a:rPr>
              <a:t>/0</a:t>
            </a:r>
          </a:p>
        </p:txBody>
      </p:sp>
      <p:sp>
        <p:nvSpPr>
          <p:cNvPr id="16405" name="Rectangle 21"/>
          <p:cNvSpPr>
            <a:spLocks noChangeArrowheads="1"/>
          </p:cNvSpPr>
          <p:nvPr/>
        </p:nvSpPr>
        <p:spPr bwMode="auto">
          <a:xfrm>
            <a:off x="5711825" y="1638300"/>
            <a:ext cx="4381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0000FF"/>
                </a:solidFill>
                <a:ea typeface="幼圆" pitchFamily="49" charset="-122"/>
              </a:rPr>
              <a:t>/0</a:t>
            </a:r>
          </a:p>
        </p:txBody>
      </p:sp>
      <p:sp>
        <p:nvSpPr>
          <p:cNvPr id="16406" name="Rectangle 22"/>
          <p:cNvSpPr>
            <a:spLocks noChangeArrowheads="1"/>
          </p:cNvSpPr>
          <p:nvPr/>
        </p:nvSpPr>
        <p:spPr bwMode="auto">
          <a:xfrm>
            <a:off x="6600825" y="2582863"/>
            <a:ext cx="4381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0000FF"/>
                </a:solidFill>
                <a:ea typeface="幼圆" pitchFamily="49" charset="-122"/>
              </a:rPr>
              <a:t>/0</a:t>
            </a:r>
          </a:p>
        </p:txBody>
      </p:sp>
      <p:sp>
        <p:nvSpPr>
          <p:cNvPr id="16407" name="Rectangle 23"/>
          <p:cNvSpPr>
            <a:spLocks noChangeArrowheads="1"/>
          </p:cNvSpPr>
          <p:nvPr/>
        </p:nvSpPr>
        <p:spPr bwMode="auto">
          <a:xfrm>
            <a:off x="5216525" y="3438525"/>
            <a:ext cx="4381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0000FF"/>
                </a:solidFill>
                <a:ea typeface="幼圆" pitchFamily="49" charset="-122"/>
              </a:rPr>
              <a:t>/0</a:t>
            </a:r>
          </a:p>
        </p:txBody>
      </p:sp>
      <p:sp>
        <p:nvSpPr>
          <p:cNvPr id="16408" name="Rectangle 24"/>
          <p:cNvSpPr>
            <a:spLocks noChangeArrowheads="1"/>
          </p:cNvSpPr>
          <p:nvPr/>
        </p:nvSpPr>
        <p:spPr bwMode="auto">
          <a:xfrm>
            <a:off x="3821113" y="3438525"/>
            <a:ext cx="4381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0000FF"/>
                </a:solidFill>
                <a:ea typeface="幼圆" pitchFamily="49" charset="-122"/>
              </a:rPr>
              <a:t>/0</a:t>
            </a:r>
          </a:p>
        </p:txBody>
      </p:sp>
      <p:sp>
        <p:nvSpPr>
          <p:cNvPr id="16409" name="Rectangle 25"/>
          <p:cNvSpPr>
            <a:spLocks noChangeArrowheads="1"/>
          </p:cNvSpPr>
          <p:nvPr/>
        </p:nvSpPr>
        <p:spPr bwMode="auto">
          <a:xfrm>
            <a:off x="2549525" y="2673350"/>
            <a:ext cx="4381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0000FF"/>
                </a:solidFill>
                <a:ea typeface="幼圆" pitchFamily="49" charset="-122"/>
              </a:rPr>
              <a:t>/1</a:t>
            </a:r>
          </a:p>
        </p:txBody>
      </p:sp>
      <p:sp>
        <p:nvSpPr>
          <p:cNvPr id="16410" name="Rectangle 26"/>
          <p:cNvSpPr>
            <a:spLocks noChangeArrowheads="1"/>
          </p:cNvSpPr>
          <p:nvPr/>
        </p:nvSpPr>
        <p:spPr bwMode="auto">
          <a:xfrm>
            <a:off x="2020888" y="2447925"/>
            <a:ext cx="4381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chemeClr val="hlink"/>
                </a:solidFill>
                <a:ea typeface="幼圆" pitchFamily="49" charset="-122"/>
              </a:rPr>
              <a:t>/1</a:t>
            </a:r>
          </a:p>
        </p:txBody>
      </p:sp>
      <p:sp>
        <p:nvSpPr>
          <p:cNvPr id="27" name="标题 1"/>
          <p:cNvSpPr>
            <a:spLocks noGrp="1"/>
          </p:cNvSpPr>
          <p:nvPr>
            <p:ph type="title"/>
          </p:nvPr>
        </p:nvSpPr>
        <p:spPr>
          <a:xfrm>
            <a:off x="457200" y="202729"/>
            <a:ext cx="8229600" cy="561975"/>
          </a:xfrm>
        </p:spPr>
        <p:txBody>
          <a:bodyPr/>
          <a:lstStyle/>
          <a:p>
            <a:r>
              <a:rPr lang="en-US" altLang="zh-CN" dirty="0"/>
              <a:t>2</a:t>
            </a:r>
            <a:r>
              <a:rPr lang="zh-CN" altLang="en-US" dirty="0"/>
              <a:t>、状态转换图</a:t>
            </a:r>
          </a:p>
        </p:txBody>
      </p:sp>
    </p:spTree>
    <p:extLst>
      <p:ext uri="{BB962C8B-B14F-4D97-AF65-F5344CB8AC3E}">
        <p14:creationId xmlns:p14="http://schemas.microsoft.com/office/powerpoint/2010/main" val="243485690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16390"/>
                                        </p:tgtEl>
                                        <p:attrNameLst>
                                          <p:attrName>style.visibility</p:attrName>
                                        </p:attrNameLst>
                                      </p:cBhvr>
                                      <p:to>
                                        <p:strVal val="visible"/>
                                      </p:to>
                                    </p:set>
                                    <p:animEffect transition="in" filter="wedge">
                                      <p:cBhvr>
                                        <p:cTn id="7" dur="2000"/>
                                        <p:tgtEl>
                                          <p:spTgt spid="163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7" presetClass="entr" presetSubtype="0" fill="hold" grpId="0" nodeType="clickEffect">
                                  <p:stCondLst>
                                    <p:cond delay="0"/>
                                  </p:stCondLst>
                                  <p:childTnLst>
                                    <p:set>
                                      <p:cBhvr>
                                        <p:cTn id="11" dur="1" fill="hold">
                                          <p:stCondLst>
                                            <p:cond delay="0"/>
                                          </p:stCondLst>
                                        </p:cTn>
                                        <p:tgtEl>
                                          <p:spTgt spid="16395"/>
                                        </p:tgtEl>
                                        <p:attrNameLst>
                                          <p:attrName>style.visibility</p:attrName>
                                        </p:attrNameLst>
                                      </p:cBhvr>
                                      <p:to>
                                        <p:strVal val="visible"/>
                                      </p:to>
                                    </p:set>
                                    <p:animEffect transition="in" filter="fade">
                                      <p:cBhvr>
                                        <p:cTn id="12" dur="1000"/>
                                        <p:tgtEl>
                                          <p:spTgt spid="16395"/>
                                        </p:tgtEl>
                                      </p:cBhvr>
                                    </p:animEffect>
                                    <p:anim calcmode="lin" valueType="num">
                                      <p:cBhvr>
                                        <p:cTn id="13" dur="1000" fill="hold"/>
                                        <p:tgtEl>
                                          <p:spTgt spid="16395"/>
                                        </p:tgtEl>
                                        <p:attrNameLst>
                                          <p:attrName>ppt_x</p:attrName>
                                        </p:attrNameLst>
                                      </p:cBhvr>
                                      <p:tavLst>
                                        <p:tav tm="0">
                                          <p:val>
                                            <p:strVal val="#ppt_x"/>
                                          </p:val>
                                        </p:tav>
                                        <p:tav tm="100000">
                                          <p:val>
                                            <p:strVal val="#ppt_x"/>
                                          </p:val>
                                        </p:tav>
                                      </p:tavLst>
                                    </p:anim>
                                    <p:anim calcmode="lin" valueType="num">
                                      <p:cBhvr>
                                        <p:cTn id="14" dur="1000" fill="hold"/>
                                        <p:tgtEl>
                                          <p:spTgt spid="16395"/>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6396"/>
                                        </p:tgtEl>
                                        <p:attrNameLst>
                                          <p:attrName>style.visibility</p:attrName>
                                        </p:attrNameLst>
                                      </p:cBhvr>
                                      <p:to>
                                        <p:strVal val="visible"/>
                                      </p:to>
                                    </p:set>
                                    <p:animEffect transition="in" filter="wipe(left)">
                                      <p:cBhvr>
                                        <p:cTn id="18" dur="500"/>
                                        <p:tgtEl>
                                          <p:spTgt spid="1639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0" presetClass="entr" presetSubtype="0" fill="hold" grpId="0" nodeType="clickEffect">
                                  <p:stCondLst>
                                    <p:cond delay="0"/>
                                  </p:stCondLst>
                                  <p:childTnLst>
                                    <p:set>
                                      <p:cBhvr>
                                        <p:cTn id="22" dur="1" fill="hold">
                                          <p:stCondLst>
                                            <p:cond delay="0"/>
                                          </p:stCondLst>
                                        </p:cTn>
                                        <p:tgtEl>
                                          <p:spTgt spid="16387"/>
                                        </p:tgtEl>
                                        <p:attrNameLst>
                                          <p:attrName>style.visibility</p:attrName>
                                        </p:attrNameLst>
                                      </p:cBhvr>
                                      <p:to>
                                        <p:strVal val="visible"/>
                                      </p:to>
                                    </p:set>
                                    <p:animEffect transition="in" filter="wedge">
                                      <p:cBhvr>
                                        <p:cTn id="23" dur="2000"/>
                                        <p:tgtEl>
                                          <p:spTgt spid="1638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16404"/>
                                        </p:tgtEl>
                                        <p:attrNameLst>
                                          <p:attrName>style.visibility</p:attrName>
                                        </p:attrNameLst>
                                      </p:cBhvr>
                                      <p:to>
                                        <p:strVal val="visible"/>
                                      </p:to>
                                    </p:set>
                                    <p:animEffect transition="in" filter="fade">
                                      <p:cBhvr>
                                        <p:cTn id="28" dur="1000"/>
                                        <p:tgtEl>
                                          <p:spTgt spid="16404"/>
                                        </p:tgtEl>
                                      </p:cBhvr>
                                    </p:animEffect>
                                    <p:anim calcmode="lin" valueType="num">
                                      <p:cBhvr>
                                        <p:cTn id="29" dur="1000" fill="hold"/>
                                        <p:tgtEl>
                                          <p:spTgt spid="16404"/>
                                        </p:tgtEl>
                                        <p:attrNameLst>
                                          <p:attrName>ppt_x</p:attrName>
                                        </p:attrNameLst>
                                      </p:cBhvr>
                                      <p:tavLst>
                                        <p:tav tm="0">
                                          <p:val>
                                            <p:strVal val="#ppt_x"/>
                                          </p:val>
                                        </p:tav>
                                        <p:tav tm="100000">
                                          <p:val>
                                            <p:strVal val="#ppt_x"/>
                                          </p:val>
                                        </p:tav>
                                      </p:tavLst>
                                    </p:anim>
                                    <p:anim calcmode="lin" valueType="num">
                                      <p:cBhvr>
                                        <p:cTn id="30" dur="1000" fill="hold"/>
                                        <p:tgtEl>
                                          <p:spTgt spid="16404"/>
                                        </p:tgtEl>
                                        <p:attrNameLst>
                                          <p:attrName>ppt_y</p:attrName>
                                        </p:attrNameLst>
                                      </p:cBhvr>
                                      <p:tavLst>
                                        <p:tav tm="0">
                                          <p:val>
                                            <p:strVal val="#ppt_y-.1"/>
                                          </p:val>
                                        </p:tav>
                                        <p:tav tm="100000">
                                          <p:val>
                                            <p:strVal val="#ppt_y"/>
                                          </p:val>
                                        </p:tav>
                                      </p:tavLst>
                                    </p:anim>
                                  </p:childTnLst>
                                </p:cTn>
                              </p:par>
                            </p:childTnLst>
                          </p:cTn>
                        </p:par>
                        <p:par>
                          <p:cTn id="31" fill="hold" nodeType="afterGroup">
                            <p:stCondLst>
                              <p:cond delay="1000"/>
                            </p:stCondLst>
                            <p:childTnLst>
                              <p:par>
                                <p:cTn id="32" presetID="22" presetClass="entr" presetSubtype="8" fill="hold" grpId="0" nodeType="afterEffect">
                                  <p:stCondLst>
                                    <p:cond delay="0"/>
                                  </p:stCondLst>
                                  <p:childTnLst>
                                    <p:set>
                                      <p:cBhvr>
                                        <p:cTn id="33" dur="1" fill="hold">
                                          <p:stCondLst>
                                            <p:cond delay="0"/>
                                          </p:stCondLst>
                                        </p:cTn>
                                        <p:tgtEl>
                                          <p:spTgt spid="16398"/>
                                        </p:tgtEl>
                                        <p:attrNameLst>
                                          <p:attrName>style.visibility</p:attrName>
                                        </p:attrNameLst>
                                      </p:cBhvr>
                                      <p:to>
                                        <p:strVal val="visible"/>
                                      </p:to>
                                    </p:set>
                                    <p:animEffect transition="in" filter="wipe(left)">
                                      <p:cBhvr>
                                        <p:cTn id="34" dur="500"/>
                                        <p:tgtEl>
                                          <p:spTgt spid="16398"/>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0" presetClass="entr" presetSubtype="0" fill="hold" grpId="0" nodeType="clickEffect">
                                  <p:stCondLst>
                                    <p:cond delay="0"/>
                                  </p:stCondLst>
                                  <p:childTnLst>
                                    <p:set>
                                      <p:cBhvr>
                                        <p:cTn id="38" dur="1" fill="hold">
                                          <p:stCondLst>
                                            <p:cond delay="0"/>
                                          </p:stCondLst>
                                        </p:cTn>
                                        <p:tgtEl>
                                          <p:spTgt spid="16388"/>
                                        </p:tgtEl>
                                        <p:attrNameLst>
                                          <p:attrName>style.visibility</p:attrName>
                                        </p:attrNameLst>
                                      </p:cBhvr>
                                      <p:to>
                                        <p:strVal val="visible"/>
                                      </p:to>
                                    </p:set>
                                    <p:animEffect transition="in" filter="wedge">
                                      <p:cBhvr>
                                        <p:cTn id="39" dur="2000"/>
                                        <p:tgtEl>
                                          <p:spTgt spid="16388"/>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47" presetClass="entr" presetSubtype="0" fill="hold" grpId="0" nodeType="clickEffect">
                                  <p:stCondLst>
                                    <p:cond delay="0"/>
                                  </p:stCondLst>
                                  <p:childTnLst>
                                    <p:set>
                                      <p:cBhvr>
                                        <p:cTn id="43" dur="1" fill="hold">
                                          <p:stCondLst>
                                            <p:cond delay="0"/>
                                          </p:stCondLst>
                                        </p:cTn>
                                        <p:tgtEl>
                                          <p:spTgt spid="16405"/>
                                        </p:tgtEl>
                                        <p:attrNameLst>
                                          <p:attrName>style.visibility</p:attrName>
                                        </p:attrNameLst>
                                      </p:cBhvr>
                                      <p:to>
                                        <p:strVal val="visible"/>
                                      </p:to>
                                    </p:set>
                                    <p:animEffect transition="in" filter="fade">
                                      <p:cBhvr>
                                        <p:cTn id="44" dur="1000"/>
                                        <p:tgtEl>
                                          <p:spTgt spid="16405"/>
                                        </p:tgtEl>
                                      </p:cBhvr>
                                    </p:animEffect>
                                    <p:anim calcmode="lin" valueType="num">
                                      <p:cBhvr>
                                        <p:cTn id="45" dur="1000" fill="hold"/>
                                        <p:tgtEl>
                                          <p:spTgt spid="16405"/>
                                        </p:tgtEl>
                                        <p:attrNameLst>
                                          <p:attrName>ppt_x</p:attrName>
                                        </p:attrNameLst>
                                      </p:cBhvr>
                                      <p:tavLst>
                                        <p:tav tm="0">
                                          <p:val>
                                            <p:strVal val="#ppt_x"/>
                                          </p:val>
                                        </p:tav>
                                        <p:tav tm="100000">
                                          <p:val>
                                            <p:strVal val="#ppt_x"/>
                                          </p:val>
                                        </p:tav>
                                      </p:tavLst>
                                    </p:anim>
                                    <p:anim calcmode="lin" valueType="num">
                                      <p:cBhvr>
                                        <p:cTn id="46" dur="1000" fill="hold"/>
                                        <p:tgtEl>
                                          <p:spTgt spid="16405"/>
                                        </p:tgtEl>
                                        <p:attrNameLst>
                                          <p:attrName>ppt_y</p:attrName>
                                        </p:attrNameLst>
                                      </p:cBhvr>
                                      <p:tavLst>
                                        <p:tav tm="0">
                                          <p:val>
                                            <p:strVal val="#ppt_y-.1"/>
                                          </p:val>
                                        </p:tav>
                                        <p:tav tm="100000">
                                          <p:val>
                                            <p:strVal val="#ppt_y"/>
                                          </p:val>
                                        </p:tav>
                                      </p:tavLst>
                                    </p:anim>
                                  </p:childTnLst>
                                </p:cTn>
                              </p:par>
                            </p:childTnLst>
                          </p:cTn>
                        </p:par>
                        <p:par>
                          <p:cTn id="47" fill="hold" nodeType="afterGroup">
                            <p:stCondLst>
                              <p:cond delay="1000"/>
                            </p:stCondLst>
                            <p:childTnLst>
                              <p:par>
                                <p:cTn id="48" presetID="22" presetClass="entr" presetSubtype="8" fill="hold" grpId="0" nodeType="afterEffect">
                                  <p:stCondLst>
                                    <p:cond delay="0"/>
                                  </p:stCondLst>
                                  <p:childTnLst>
                                    <p:set>
                                      <p:cBhvr>
                                        <p:cTn id="49" dur="1" fill="hold">
                                          <p:stCondLst>
                                            <p:cond delay="0"/>
                                          </p:stCondLst>
                                        </p:cTn>
                                        <p:tgtEl>
                                          <p:spTgt spid="16399"/>
                                        </p:tgtEl>
                                        <p:attrNameLst>
                                          <p:attrName>style.visibility</p:attrName>
                                        </p:attrNameLst>
                                      </p:cBhvr>
                                      <p:to>
                                        <p:strVal val="visible"/>
                                      </p:to>
                                    </p:set>
                                    <p:animEffect transition="in" filter="wipe(left)">
                                      <p:cBhvr>
                                        <p:cTn id="50" dur="500"/>
                                        <p:tgtEl>
                                          <p:spTgt spid="16399"/>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0" presetClass="entr" presetSubtype="0" fill="hold" grpId="0" nodeType="clickEffect">
                                  <p:stCondLst>
                                    <p:cond delay="0"/>
                                  </p:stCondLst>
                                  <p:childTnLst>
                                    <p:set>
                                      <p:cBhvr>
                                        <p:cTn id="54" dur="1" fill="hold">
                                          <p:stCondLst>
                                            <p:cond delay="0"/>
                                          </p:stCondLst>
                                        </p:cTn>
                                        <p:tgtEl>
                                          <p:spTgt spid="16389"/>
                                        </p:tgtEl>
                                        <p:attrNameLst>
                                          <p:attrName>style.visibility</p:attrName>
                                        </p:attrNameLst>
                                      </p:cBhvr>
                                      <p:to>
                                        <p:strVal val="visible"/>
                                      </p:to>
                                    </p:set>
                                    <p:animEffect transition="in" filter="wedge">
                                      <p:cBhvr>
                                        <p:cTn id="55" dur="2000"/>
                                        <p:tgtEl>
                                          <p:spTgt spid="16389"/>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2" presetClass="entr" presetSubtype="2" fill="hold" grpId="0" nodeType="clickEffect">
                                  <p:stCondLst>
                                    <p:cond delay="0"/>
                                  </p:stCondLst>
                                  <p:childTnLst>
                                    <p:set>
                                      <p:cBhvr>
                                        <p:cTn id="59" dur="1" fill="hold">
                                          <p:stCondLst>
                                            <p:cond delay="0"/>
                                          </p:stCondLst>
                                        </p:cTn>
                                        <p:tgtEl>
                                          <p:spTgt spid="16406"/>
                                        </p:tgtEl>
                                        <p:attrNameLst>
                                          <p:attrName>style.visibility</p:attrName>
                                        </p:attrNameLst>
                                      </p:cBhvr>
                                      <p:to>
                                        <p:strVal val="visible"/>
                                      </p:to>
                                    </p:set>
                                    <p:animEffect transition="in" filter="slide(fromRight)">
                                      <p:cBhvr>
                                        <p:cTn id="60" dur="500"/>
                                        <p:tgtEl>
                                          <p:spTgt spid="16406"/>
                                        </p:tgtEl>
                                      </p:cBhvr>
                                    </p:animEffect>
                                  </p:childTnLst>
                                </p:cTn>
                              </p:par>
                            </p:childTnLst>
                          </p:cTn>
                        </p:par>
                        <p:par>
                          <p:cTn id="61" fill="hold" nodeType="afterGroup">
                            <p:stCondLst>
                              <p:cond delay="500"/>
                            </p:stCondLst>
                            <p:childTnLst>
                              <p:par>
                                <p:cTn id="62" presetID="22" presetClass="entr" presetSubtype="1" fill="hold" grpId="0" nodeType="afterEffect">
                                  <p:stCondLst>
                                    <p:cond delay="0"/>
                                  </p:stCondLst>
                                  <p:childTnLst>
                                    <p:set>
                                      <p:cBhvr>
                                        <p:cTn id="63" dur="1" fill="hold">
                                          <p:stCondLst>
                                            <p:cond delay="0"/>
                                          </p:stCondLst>
                                        </p:cTn>
                                        <p:tgtEl>
                                          <p:spTgt spid="16397"/>
                                        </p:tgtEl>
                                        <p:attrNameLst>
                                          <p:attrName>style.visibility</p:attrName>
                                        </p:attrNameLst>
                                      </p:cBhvr>
                                      <p:to>
                                        <p:strVal val="visible"/>
                                      </p:to>
                                    </p:set>
                                    <p:animEffect transition="in" filter="wipe(up)">
                                      <p:cBhvr>
                                        <p:cTn id="64" dur="500"/>
                                        <p:tgtEl>
                                          <p:spTgt spid="16397"/>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0" presetClass="entr" presetSubtype="0" fill="hold" grpId="0" nodeType="clickEffect">
                                  <p:stCondLst>
                                    <p:cond delay="0"/>
                                  </p:stCondLst>
                                  <p:childTnLst>
                                    <p:set>
                                      <p:cBhvr>
                                        <p:cTn id="68" dur="1" fill="hold">
                                          <p:stCondLst>
                                            <p:cond delay="0"/>
                                          </p:stCondLst>
                                        </p:cTn>
                                        <p:tgtEl>
                                          <p:spTgt spid="16391"/>
                                        </p:tgtEl>
                                        <p:attrNameLst>
                                          <p:attrName>style.visibility</p:attrName>
                                        </p:attrNameLst>
                                      </p:cBhvr>
                                      <p:to>
                                        <p:strVal val="visible"/>
                                      </p:to>
                                    </p:set>
                                    <p:animEffect transition="in" filter="wedge">
                                      <p:cBhvr>
                                        <p:cTn id="69" dur="2000"/>
                                        <p:tgtEl>
                                          <p:spTgt spid="16391"/>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12" presetClass="entr" presetSubtype="4" fill="hold" grpId="0" nodeType="clickEffect">
                                  <p:stCondLst>
                                    <p:cond delay="0"/>
                                  </p:stCondLst>
                                  <p:childTnLst>
                                    <p:set>
                                      <p:cBhvr>
                                        <p:cTn id="73" dur="1" fill="hold">
                                          <p:stCondLst>
                                            <p:cond delay="0"/>
                                          </p:stCondLst>
                                        </p:cTn>
                                        <p:tgtEl>
                                          <p:spTgt spid="16407"/>
                                        </p:tgtEl>
                                        <p:attrNameLst>
                                          <p:attrName>style.visibility</p:attrName>
                                        </p:attrNameLst>
                                      </p:cBhvr>
                                      <p:to>
                                        <p:strVal val="visible"/>
                                      </p:to>
                                    </p:set>
                                    <p:animEffect transition="in" filter="slide(fromBottom)">
                                      <p:cBhvr>
                                        <p:cTn id="74" dur="500"/>
                                        <p:tgtEl>
                                          <p:spTgt spid="16407"/>
                                        </p:tgtEl>
                                      </p:cBhvr>
                                    </p:animEffect>
                                  </p:childTnLst>
                                </p:cTn>
                              </p:par>
                            </p:childTnLst>
                          </p:cTn>
                        </p:par>
                        <p:par>
                          <p:cTn id="75" fill="hold" nodeType="afterGroup">
                            <p:stCondLst>
                              <p:cond delay="500"/>
                            </p:stCondLst>
                            <p:childTnLst>
                              <p:par>
                                <p:cTn id="76" presetID="22" presetClass="entr" presetSubtype="2" fill="hold" grpId="0" nodeType="afterEffect">
                                  <p:stCondLst>
                                    <p:cond delay="0"/>
                                  </p:stCondLst>
                                  <p:childTnLst>
                                    <p:set>
                                      <p:cBhvr>
                                        <p:cTn id="77" dur="1" fill="hold">
                                          <p:stCondLst>
                                            <p:cond delay="0"/>
                                          </p:stCondLst>
                                        </p:cTn>
                                        <p:tgtEl>
                                          <p:spTgt spid="16400"/>
                                        </p:tgtEl>
                                        <p:attrNameLst>
                                          <p:attrName>style.visibility</p:attrName>
                                        </p:attrNameLst>
                                      </p:cBhvr>
                                      <p:to>
                                        <p:strVal val="visible"/>
                                      </p:to>
                                    </p:set>
                                    <p:animEffect transition="in" filter="wipe(right)">
                                      <p:cBhvr>
                                        <p:cTn id="78" dur="500"/>
                                        <p:tgtEl>
                                          <p:spTgt spid="16400"/>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20" presetClass="entr" presetSubtype="0" fill="hold" grpId="0" nodeType="clickEffect">
                                  <p:stCondLst>
                                    <p:cond delay="0"/>
                                  </p:stCondLst>
                                  <p:childTnLst>
                                    <p:set>
                                      <p:cBhvr>
                                        <p:cTn id="82" dur="1" fill="hold">
                                          <p:stCondLst>
                                            <p:cond delay="0"/>
                                          </p:stCondLst>
                                        </p:cTn>
                                        <p:tgtEl>
                                          <p:spTgt spid="16392"/>
                                        </p:tgtEl>
                                        <p:attrNameLst>
                                          <p:attrName>style.visibility</p:attrName>
                                        </p:attrNameLst>
                                      </p:cBhvr>
                                      <p:to>
                                        <p:strVal val="visible"/>
                                      </p:to>
                                    </p:set>
                                    <p:animEffect transition="in" filter="wedge">
                                      <p:cBhvr>
                                        <p:cTn id="83" dur="2000"/>
                                        <p:tgtEl>
                                          <p:spTgt spid="16392"/>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12" presetClass="entr" presetSubtype="4" fill="hold" grpId="0" nodeType="clickEffect">
                                  <p:stCondLst>
                                    <p:cond delay="0"/>
                                  </p:stCondLst>
                                  <p:childTnLst>
                                    <p:set>
                                      <p:cBhvr>
                                        <p:cTn id="87" dur="1" fill="hold">
                                          <p:stCondLst>
                                            <p:cond delay="0"/>
                                          </p:stCondLst>
                                        </p:cTn>
                                        <p:tgtEl>
                                          <p:spTgt spid="16408"/>
                                        </p:tgtEl>
                                        <p:attrNameLst>
                                          <p:attrName>style.visibility</p:attrName>
                                        </p:attrNameLst>
                                      </p:cBhvr>
                                      <p:to>
                                        <p:strVal val="visible"/>
                                      </p:to>
                                    </p:set>
                                    <p:animEffect transition="in" filter="slide(fromBottom)">
                                      <p:cBhvr>
                                        <p:cTn id="88" dur="500"/>
                                        <p:tgtEl>
                                          <p:spTgt spid="16408"/>
                                        </p:tgtEl>
                                      </p:cBhvr>
                                    </p:animEffect>
                                  </p:childTnLst>
                                </p:cTn>
                              </p:par>
                            </p:childTnLst>
                          </p:cTn>
                        </p:par>
                        <p:par>
                          <p:cTn id="89" fill="hold" nodeType="afterGroup">
                            <p:stCondLst>
                              <p:cond delay="500"/>
                            </p:stCondLst>
                            <p:childTnLst>
                              <p:par>
                                <p:cTn id="90" presetID="22" presetClass="entr" presetSubtype="2" fill="hold" grpId="0" nodeType="afterEffect">
                                  <p:stCondLst>
                                    <p:cond delay="0"/>
                                  </p:stCondLst>
                                  <p:childTnLst>
                                    <p:set>
                                      <p:cBhvr>
                                        <p:cTn id="91" dur="1" fill="hold">
                                          <p:stCondLst>
                                            <p:cond delay="0"/>
                                          </p:stCondLst>
                                        </p:cTn>
                                        <p:tgtEl>
                                          <p:spTgt spid="16401"/>
                                        </p:tgtEl>
                                        <p:attrNameLst>
                                          <p:attrName>style.visibility</p:attrName>
                                        </p:attrNameLst>
                                      </p:cBhvr>
                                      <p:to>
                                        <p:strVal val="visible"/>
                                      </p:to>
                                    </p:set>
                                    <p:animEffect transition="in" filter="wipe(right)">
                                      <p:cBhvr>
                                        <p:cTn id="92" dur="500"/>
                                        <p:tgtEl>
                                          <p:spTgt spid="16401"/>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0" presetClass="entr" presetSubtype="0" fill="hold" grpId="0" nodeType="clickEffect">
                                  <p:stCondLst>
                                    <p:cond delay="0"/>
                                  </p:stCondLst>
                                  <p:childTnLst>
                                    <p:set>
                                      <p:cBhvr>
                                        <p:cTn id="96" dur="1" fill="hold">
                                          <p:stCondLst>
                                            <p:cond delay="0"/>
                                          </p:stCondLst>
                                        </p:cTn>
                                        <p:tgtEl>
                                          <p:spTgt spid="16393"/>
                                        </p:tgtEl>
                                        <p:attrNameLst>
                                          <p:attrName>style.visibility</p:attrName>
                                        </p:attrNameLst>
                                      </p:cBhvr>
                                      <p:to>
                                        <p:strVal val="visible"/>
                                      </p:to>
                                    </p:set>
                                    <p:animEffect transition="in" filter="wedge">
                                      <p:cBhvr>
                                        <p:cTn id="97" dur="2000"/>
                                        <p:tgtEl>
                                          <p:spTgt spid="16393"/>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12" presetClass="entr" presetSubtype="8" fill="hold" grpId="0" nodeType="clickEffect">
                                  <p:stCondLst>
                                    <p:cond delay="0"/>
                                  </p:stCondLst>
                                  <p:childTnLst>
                                    <p:set>
                                      <p:cBhvr>
                                        <p:cTn id="101" dur="1" fill="hold">
                                          <p:stCondLst>
                                            <p:cond delay="0"/>
                                          </p:stCondLst>
                                        </p:cTn>
                                        <p:tgtEl>
                                          <p:spTgt spid="16409"/>
                                        </p:tgtEl>
                                        <p:attrNameLst>
                                          <p:attrName>style.visibility</p:attrName>
                                        </p:attrNameLst>
                                      </p:cBhvr>
                                      <p:to>
                                        <p:strVal val="visible"/>
                                      </p:to>
                                    </p:set>
                                    <p:animEffect transition="in" filter="slide(fromLeft)">
                                      <p:cBhvr>
                                        <p:cTn id="102" dur="500"/>
                                        <p:tgtEl>
                                          <p:spTgt spid="16409"/>
                                        </p:tgtEl>
                                      </p:cBhvr>
                                    </p:animEffect>
                                  </p:childTnLst>
                                </p:cTn>
                              </p:par>
                            </p:childTnLst>
                          </p:cTn>
                        </p:par>
                        <p:par>
                          <p:cTn id="103" fill="hold" nodeType="afterGroup">
                            <p:stCondLst>
                              <p:cond delay="500"/>
                            </p:stCondLst>
                            <p:childTnLst>
                              <p:par>
                                <p:cTn id="104" presetID="22" presetClass="entr" presetSubtype="4" fill="hold" grpId="0" nodeType="afterEffect">
                                  <p:stCondLst>
                                    <p:cond delay="0"/>
                                  </p:stCondLst>
                                  <p:childTnLst>
                                    <p:set>
                                      <p:cBhvr>
                                        <p:cTn id="105" dur="1" fill="hold">
                                          <p:stCondLst>
                                            <p:cond delay="0"/>
                                          </p:stCondLst>
                                        </p:cTn>
                                        <p:tgtEl>
                                          <p:spTgt spid="16402"/>
                                        </p:tgtEl>
                                        <p:attrNameLst>
                                          <p:attrName>style.visibility</p:attrName>
                                        </p:attrNameLst>
                                      </p:cBhvr>
                                      <p:to>
                                        <p:strVal val="visible"/>
                                      </p:to>
                                    </p:set>
                                    <p:animEffect transition="in" filter="wipe(down)">
                                      <p:cBhvr>
                                        <p:cTn id="106" dur="500"/>
                                        <p:tgtEl>
                                          <p:spTgt spid="16402"/>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2" presetClass="entr" presetSubtype="8" fill="hold" grpId="0" nodeType="clickEffect">
                                  <p:stCondLst>
                                    <p:cond delay="0"/>
                                  </p:stCondLst>
                                  <p:childTnLst>
                                    <p:set>
                                      <p:cBhvr>
                                        <p:cTn id="110" dur="1" fill="hold">
                                          <p:stCondLst>
                                            <p:cond delay="0"/>
                                          </p:stCondLst>
                                        </p:cTn>
                                        <p:tgtEl>
                                          <p:spTgt spid="16394"/>
                                        </p:tgtEl>
                                        <p:attrNameLst>
                                          <p:attrName>style.visibility</p:attrName>
                                        </p:attrNameLst>
                                      </p:cBhvr>
                                      <p:to>
                                        <p:strVal val="visible"/>
                                      </p:to>
                                    </p:set>
                                    <p:animEffect transition="in" filter="slide(fromLeft)">
                                      <p:cBhvr>
                                        <p:cTn id="111" dur="500"/>
                                        <p:tgtEl>
                                          <p:spTgt spid="16394"/>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12" presetClass="entr" presetSubtype="8" fill="hold" grpId="0" nodeType="clickEffect">
                                  <p:stCondLst>
                                    <p:cond delay="0"/>
                                  </p:stCondLst>
                                  <p:childTnLst>
                                    <p:set>
                                      <p:cBhvr>
                                        <p:cTn id="115" dur="1" fill="hold">
                                          <p:stCondLst>
                                            <p:cond delay="0"/>
                                          </p:stCondLst>
                                        </p:cTn>
                                        <p:tgtEl>
                                          <p:spTgt spid="16410"/>
                                        </p:tgtEl>
                                        <p:attrNameLst>
                                          <p:attrName>style.visibility</p:attrName>
                                        </p:attrNameLst>
                                      </p:cBhvr>
                                      <p:to>
                                        <p:strVal val="visible"/>
                                      </p:to>
                                    </p:set>
                                    <p:animEffect transition="in" filter="slide(fromLeft)">
                                      <p:cBhvr>
                                        <p:cTn id="116" dur="500"/>
                                        <p:tgtEl>
                                          <p:spTgt spid="16410"/>
                                        </p:tgtEl>
                                      </p:cBhvr>
                                    </p:animEffect>
                                  </p:childTnLst>
                                </p:cTn>
                              </p:par>
                            </p:childTnLst>
                          </p:cTn>
                        </p:par>
                        <p:par>
                          <p:cTn id="117" fill="hold" nodeType="afterGroup">
                            <p:stCondLst>
                              <p:cond delay="500"/>
                            </p:stCondLst>
                            <p:childTnLst>
                              <p:par>
                                <p:cTn id="118" presetID="22" presetClass="entr" presetSubtype="4" fill="hold" grpId="0" nodeType="afterEffect">
                                  <p:stCondLst>
                                    <p:cond delay="0"/>
                                  </p:stCondLst>
                                  <p:childTnLst>
                                    <p:set>
                                      <p:cBhvr>
                                        <p:cTn id="119" dur="1" fill="hold">
                                          <p:stCondLst>
                                            <p:cond delay="0"/>
                                          </p:stCondLst>
                                        </p:cTn>
                                        <p:tgtEl>
                                          <p:spTgt spid="16403"/>
                                        </p:tgtEl>
                                        <p:attrNameLst>
                                          <p:attrName>style.visibility</p:attrName>
                                        </p:attrNameLst>
                                      </p:cBhvr>
                                      <p:to>
                                        <p:strVal val="visible"/>
                                      </p:to>
                                    </p:set>
                                    <p:animEffect transition="in" filter="wipe(down)">
                                      <p:cBhvr>
                                        <p:cTn id="120" dur="500"/>
                                        <p:tgtEl>
                                          <p:spTgt spid="164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animBg="1"/>
      <p:bldP spid="16388" grpId="0" animBg="1"/>
      <p:bldP spid="16389" grpId="0" animBg="1"/>
      <p:bldP spid="16390" grpId="0" animBg="1"/>
      <p:bldP spid="16391" grpId="0" animBg="1"/>
      <p:bldP spid="16392" grpId="0" animBg="1"/>
      <p:bldP spid="16393" grpId="0" animBg="1"/>
      <p:bldP spid="16394" grpId="0" animBg="1"/>
      <p:bldP spid="16395" grpId="0"/>
      <p:bldP spid="16396" grpId="0" animBg="1"/>
      <p:bldP spid="16397" grpId="0" animBg="1"/>
      <p:bldP spid="16398" grpId="0" animBg="1"/>
      <p:bldP spid="16399" grpId="0" animBg="1"/>
      <p:bldP spid="16400" grpId="0" animBg="1"/>
      <p:bldP spid="16401" grpId="0" animBg="1"/>
      <p:bldP spid="16402" grpId="0" animBg="1"/>
      <p:bldP spid="16403" grpId="0" animBg="1"/>
      <p:bldP spid="16404" grpId="0"/>
      <p:bldP spid="16405" grpId="0"/>
      <p:bldP spid="16406" grpId="0"/>
      <p:bldP spid="16407" grpId="0"/>
      <p:bldP spid="16408" grpId="0"/>
      <p:bldP spid="16409" grpId="0"/>
      <p:bldP spid="164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7" name="Rectangle 9"/>
          <p:cNvSpPr>
            <a:spLocks noChangeArrowheads="1"/>
          </p:cNvSpPr>
          <p:nvPr/>
        </p:nvSpPr>
        <p:spPr bwMode="black">
          <a:xfrm>
            <a:off x="249734" y="1844824"/>
            <a:ext cx="5042346" cy="1224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lstStyle/>
          <a:p>
            <a:pPr algn="r"/>
            <a:r>
              <a:rPr lang="zh-CN" altLang="en-US" sz="4000" dirty="0" smtClean="0">
                <a:solidFill>
                  <a:schemeClr val="bg1"/>
                </a:solidFill>
                <a:latin typeface="Times New Roman" pitchFamily="18" charset="0"/>
              </a:rPr>
              <a:t>第四章 时序逻辑电路</a:t>
            </a:r>
            <a:endParaRPr lang="en-US" altLang="zh-CN" sz="4000" dirty="0" smtClean="0">
              <a:solidFill>
                <a:schemeClr val="bg1"/>
              </a:solidFill>
              <a:latin typeface="Times New Roman" pitchFamily="18" charset="0"/>
            </a:endParaRPr>
          </a:p>
          <a:p>
            <a:pPr algn="r"/>
            <a:r>
              <a:rPr lang="en-US" altLang="zh-CN" sz="2800" dirty="0" smtClean="0">
                <a:solidFill>
                  <a:schemeClr val="bg1"/>
                </a:solidFill>
                <a:latin typeface="Times New Roman" pitchFamily="18" charset="0"/>
              </a:rPr>
              <a:t>4.4 </a:t>
            </a:r>
            <a:r>
              <a:rPr lang="zh-CN" altLang="en-US" sz="2800" dirty="0" smtClean="0">
                <a:solidFill>
                  <a:schemeClr val="bg1"/>
                </a:solidFill>
                <a:latin typeface="Times New Roman" pitchFamily="18" charset="0"/>
              </a:rPr>
              <a:t>同步时序逻辑电路的设计</a:t>
            </a:r>
            <a:endParaRPr lang="zh-CN" altLang="en-US" sz="2800" dirty="0">
              <a:solidFill>
                <a:schemeClr val="bg1"/>
              </a:solidFill>
              <a:latin typeface="Times New Roman" pitchFamily="18" charset="0"/>
            </a:endParaRPr>
          </a:p>
        </p:txBody>
      </p:sp>
      <p:sp>
        <p:nvSpPr>
          <p:cNvPr id="2059" name="Rectangle 5"/>
          <p:cNvSpPr txBox="1">
            <a:spLocks noChangeArrowheads="1"/>
          </p:cNvSpPr>
          <p:nvPr/>
        </p:nvSpPr>
        <p:spPr bwMode="gray">
          <a:xfrm>
            <a:off x="468313" y="6057900"/>
            <a:ext cx="2338387"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eaLnBrk="0" hangingPunct="0">
              <a:spcBef>
                <a:spcPct val="60000"/>
              </a:spcBef>
              <a:buClr>
                <a:schemeClr val="accent1"/>
              </a:buClr>
            </a:pPr>
            <a:r>
              <a:rPr lang="zh-CN" altLang="en-US" sz="1400" i="1">
                <a:solidFill>
                  <a:schemeClr val="bg1"/>
                </a:solidFill>
                <a:ea typeface="华文细黑" pitchFamily="2" charset="-122"/>
              </a:rPr>
              <a:t>由</a:t>
            </a:r>
            <a:r>
              <a:rPr lang="en-US" altLang="zh-CN" sz="1400" i="1">
                <a:solidFill>
                  <a:schemeClr val="bg1"/>
                </a:solidFill>
                <a:ea typeface="华文细黑" pitchFamily="2" charset="-122"/>
              </a:rPr>
              <a:t>NordriDesign</a:t>
            </a:r>
            <a:r>
              <a:rPr lang="zh-CN" altLang="en-US" sz="1400" i="1">
                <a:solidFill>
                  <a:schemeClr val="bg1"/>
                </a:solidFill>
                <a:ea typeface="华文细黑" pitchFamily="2" charset="-122"/>
              </a:rPr>
              <a:t>提供</a:t>
            </a:r>
          </a:p>
          <a:p>
            <a:pPr eaLnBrk="0" hangingPunct="0">
              <a:buClr>
                <a:schemeClr val="accent1"/>
              </a:buClr>
            </a:pPr>
            <a:r>
              <a:rPr lang="en-US" altLang="zh-CN" sz="1400" i="1">
                <a:solidFill>
                  <a:schemeClr val="bg1"/>
                </a:solidFill>
                <a:ea typeface="华文细黑" pitchFamily="2" charset="-122"/>
              </a:rPr>
              <a:t>www.nordridesign.com</a:t>
            </a:r>
            <a:endParaRPr lang="en-US" altLang="zh-CN" sz="1400" i="1" noProof="1">
              <a:solidFill>
                <a:schemeClr val="bg1"/>
              </a:solidFill>
              <a:ea typeface="华文细黑" pitchFamily="2" charset="-122"/>
            </a:endParaRPr>
          </a:p>
        </p:txBody>
      </p:sp>
    </p:spTree>
    <p:extLst>
      <p:ext uri="{BB962C8B-B14F-4D97-AF65-F5344CB8AC3E}">
        <p14:creationId xmlns:p14="http://schemas.microsoft.com/office/powerpoint/2010/main" val="1352673791"/>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6" name="Rectangle 6"/>
          <p:cNvSpPr>
            <a:spLocks noChangeArrowheads="1"/>
          </p:cNvSpPr>
          <p:nvPr/>
        </p:nvSpPr>
        <p:spPr bwMode="auto">
          <a:xfrm>
            <a:off x="395288" y="1052512"/>
            <a:ext cx="8245475" cy="518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20000"/>
              </a:lnSpc>
              <a:buClr>
                <a:schemeClr val="hlink"/>
              </a:buClr>
              <a:buSzPct val="70000"/>
              <a:buFont typeface="Wingdings" pitchFamily="2" charset="2"/>
              <a:buNone/>
            </a:pPr>
            <a:r>
              <a:rPr lang="en-US" altLang="zh-CN" sz="2000" b="1" dirty="0" smtClean="0">
                <a:latin typeface="Times New Roman" pitchFamily="18" charset="0"/>
                <a:ea typeface="楷体_GB2312" pitchFamily="49" charset="-122"/>
              </a:rPr>
              <a:t>      </a:t>
            </a:r>
            <a:r>
              <a:rPr lang="zh-CN" altLang="en-US" sz="2000" b="1" dirty="0" smtClean="0">
                <a:solidFill>
                  <a:srgbClr val="EF3021"/>
                </a:solidFill>
                <a:latin typeface="Times New Roman" pitchFamily="18" charset="0"/>
                <a:ea typeface="楷体_GB2312" pitchFamily="49" charset="-122"/>
              </a:rPr>
              <a:t>任务：</a:t>
            </a:r>
            <a:r>
              <a:rPr lang="zh-CN" altLang="en-US" sz="2000" b="1" dirty="0" smtClean="0">
                <a:latin typeface="Times New Roman" pitchFamily="18" charset="0"/>
                <a:ea typeface="楷体_GB2312" pitchFamily="49" charset="-122"/>
              </a:rPr>
              <a:t>根据已知逻辑功能，设计出能够实现该逻辑功能的</a:t>
            </a:r>
            <a:r>
              <a:rPr lang="zh-CN" altLang="en-US" sz="2000" b="1" dirty="0" smtClean="0">
                <a:solidFill>
                  <a:srgbClr val="EF3021"/>
                </a:solidFill>
                <a:latin typeface="Times New Roman" pitchFamily="18" charset="0"/>
                <a:ea typeface="楷体_GB2312" pitchFamily="49" charset="-122"/>
              </a:rPr>
              <a:t>最简单</a:t>
            </a:r>
            <a:r>
              <a:rPr lang="zh-CN" altLang="en-US" sz="2000" b="1" dirty="0" smtClean="0">
                <a:latin typeface="Times New Roman" pitchFamily="18" charset="0"/>
                <a:ea typeface="楷体_GB2312" pitchFamily="49" charset="-122"/>
              </a:rPr>
              <a:t>的电路。</a:t>
            </a:r>
          </a:p>
          <a:p>
            <a:pPr algn="just">
              <a:lnSpc>
                <a:spcPct val="120000"/>
              </a:lnSpc>
              <a:buClr>
                <a:schemeClr val="hlink"/>
              </a:buClr>
              <a:buSzPct val="70000"/>
              <a:buFont typeface="Wingdings" pitchFamily="2" charset="2"/>
              <a:buNone/>
            </a:pPr>
            <a:r>
              <a:rPr lang="zh-CN" altLang="en-US" sz="2000" b="1" dirty="0" smtClean="0">
                <a:solidFill>
                  <a:srgbClr val="EF3021"/>
                </a:solidFill>
                <a:latin typeface="Times New Roman" pitchFamily="18" charset="0"/>
                <a:ea typeface="楷体_GB2312" pitchFamily="49" charset="-122"/>
              </a:rPr>
              <a:t>      设计步骤：</a:t>
            </a:r>
            <a:r>
              <a:rPr lang="zh-CN" altLang="en-US" sz="2000" b="1" dirty="0" smtClean="0">
                <a:latin typeface="Times New Roman" pitchFamily="18" charset="0"/>
                <a:ea typeface="楷体_GB2312" pitchFamily="49" charset="-122"/>
              </a:rPr>
              <a:t>                                               </a:t>
            </a:r>
          </a:p>
          <a:p>
            <a:pPr algn="just">
              <a:lnSpc>
                <a:spcPct val="120000"/>
              </a:lnSpc>
              <a:buClr>
                <a:schemeClr val="hlink"/>
              </a:buClr>
              <a:buSzPct val="70000"/>
              <a:buFont typeface="Wingdings" pitchFamily="2" charset="2"/>
              <a:buNone/>
            </a:pPr>
            <a:r>
              <a:rPr lang="zh-CN" altLang="en-US" sz="2000" b="1" dirty="0" smtClean="0">
                <a:latin typeface="Times New Roman" pitchFamily="18" charset="0"/>
                <a:ea typeface="楷体_GB2312" pitchFamily="49" charset="-122"/>
              </a:rPr>
              <a:t> </a:t>
            </a:r>
            <a:r>
              <a:rPr lang="en-US" altLang="zh-CN" sz="2000" b="1" dirty="0" smtClean="0">
                <a:solidFill>
                  <a:srgbClr val="009900"/>
                </a:solidFill>
                <a:latin typeface="Times New Roman" pitchFamily="18" charset="0"/>
                <a:ea typeface="楷体_GB2312" pitchFamily="49" charset="-122"/>
              </a:rPr>
              <a:t>1</a:t>
            </a:r>
            <a:r>
              <a:rPr lang="zh-CN" altLang="en-US" sz="2000" b="1" dirty="0" smtClean="0">
                <a:solidFill>
                  <a:srgbClr val="009900"/>
                </a:solidFill>
                <a:latin typeface="Times New Roman" pitchFamily="18" charset="0"/>
                <a:ea typeface="楷体_GB2312" pitchFamily="49" charset="-122"/>
              </a:rPr>
              <a:t>） 进行逻辑抽象，得出原始的状态转换图和表</a:t>
            </a:r>
            <a:endParaRPr lang="en-US" altLang="zh-CN" sz="2000" b="1" dirty="0" smtClean="0">
              <a:solidFill>
                <a:srgbClr val="009900"/>
              </a:solidFill>
              <a:latin typeface="Times New Roman" pitchFamily="18" charset="0"/>
              <a:ea typeface="楷体_GB2312" pitchFamily="49" charset="-122"/>
            </a:endParaRPr>
          </a:p>
          <a:p>
            <a:pPr marL="266700" algn="just">
              <a:lnSpc>
                <a:spcPct val="120000"/>
              </a:lnSpc>
              <a:spcBef>
                <a:spcPct val="5000"/>
              </a:spcBef>
              <a:buClr>
                <a:schemeClr val="hlink"/>
              </a:buClr>
              <a:buSzPct val="80000"/>
              <a:buFont typeface="Wingdings" pitchFamily="2" charset="2"/>
              <a:buChar char="Ø"/>
            </a:pPr>
            <a:r>
              <a:rPr lang="zh-CN" altLang="en-US" sz="2000" b="1" dirty="0">
                <a:latin typeface="Times New Roman" pitchFamily="18" charset="0"/>
                <a:ea typeface="楷体_GB2312" pitchFamily="49" charset="-122"/>
              </a:rPr>
              <a:t>根据给定的逻辑功能，根据因果关系确定输入变量和输出变量及电路的状态数。</a:t>
            </a:r>
          </a:p>
          <a:p>
            <a:pPr marL="266700" algn="just">
              <a:lnSpc>
                <a:spcPct val="120000"/>
              </a:lnSpc>
              <a:spcBef>
                <a:spcPct val="5000"/>
              </a:spcBef>
              <a:buClr>
                <a:schemeClr val="hlink"/>
              </a:buClr>
              <a:buSzPct val="80000"/>
              <a:buFont typeface="Wingdings" pitchFamily="2" charset="2"/>
              <a:buChar char="Ø"/>
            </a:pPr>
            <a:r>
              <a:rPr lang="zh-CN" altLang="en-US" sz="2000" b="1" dirty="0">
                <a:latin typeface="Times New Roman" pitchFamily="18" charset="0"/>
                <a:ea typeface="楷体_GB2312" pitchFamily="49" charset="-122"/>
              </a:rPr>
              <a:t> 定义输入、输出逻辑状态和每个状态的含义，并对电路的</a:t>
            </a:r>
            <a:r>
              <a:rPr lang="zh-CN" altLang="en-US" sz="2000" b="1" dirty="0" smtClean="0">
                <a:latin typeface="Times New Roman" pitchFamily="18" charset="0"/>
                <a:ea typeface="楷体_GB2312" pitchFamily="49" charset="-122"/>
              </a:rPr>
              <a:t>状态进行</a:t>
            </a:r>
            <a:r>
              <a:rPr lang="zh-CN" altLang="en-US" sz="2000" b="1" dirty="0">
                <a:latin typeface="Times New Roman" pitchFamily="18" charset="0"/>
                <a:ea typeface="楷体_GB2312" pitchFamily="49" charset="-122"/>
              </a:rPr>
              <a:t>顺序编码。</a:t>
            </a:r>
          </a:p>
          <a:p>
            <a:pPr marL="266700" algn="just">
              <a:lnSpc>
                <a:spcPct val="120000"/>
              </a:lnSpc>
              <a:spcBef>
                <a:spcPct val="5000"/>
              </a:spcBef>
              <a:buClr>
                <a:schemeClr val="hlink"/>
              </a:buClr>
              <a:buSzPct val="80000"/>
              <a:buFont typeface="Wingdings" pitchFamily="2" charset="2"/>
              <a:buChar char="Ø"/>
            </a:pPr>
            <a:r>
              <a:rPr lang="zh-CN" altLang="en-US" sz="2000" b="1" dirty="0">
                <a:latin typeface="Times New Roman" pitchFamily="18" charset="0"/>
                <a:ea typeface="楷体_GB2312" pitchFamily="49" charset="-122"/>
              </a:rPr>
              <a:t> 画出原始的状态转换图或列出原始的状态转换表。</a:t>
            </a:r>
          </a:p>
          <a:p>
            <a:pPr algn="just">
              <a:lnSpc>
                <a:spcPct val="120000"/>
              </a:lnSpc>
              <a:spcBef>
                <a:spcPct val="5000"/>
              </a:spcBef>
              <a:buClr>
                <a:schemeClr val="hlink"/>
              </a:buClr>
              <a:buSzPct val="70000"/>
              <a:buFont typeface="Wingdings" pitchFamily="2" charset="2"/>
              <a:buNone/>
            </a:pPr>
            <a:r>
              <a:rPr lang="en-US" altLang="zh-CN" sz="2000" dirty="0">
                <a:solidFill>
                  <a:srgbClr val="009900"/>
                </a:solidFill>
                <a:latin typeface="黑体" pitchFamily="2" charset="-122"/>
              </a:rPr>
              <a:t>2</a:t>
            </a:r>
            <a:r>
              <a:rPr lang="zh-CN" altLang="en-US" sz="2000" dirty="0" smtClean="0">
                <a:solidFill>
                  <a:srgbClr val="009900"/>
                </a:solidFill>
                <a:latin typeface="黑体" pitchFamily="2" charset="-122"/>
              </a:rPr>
              <a:t>） 状态</a:t>
            </a:r>
            <a:r>
              <a:rPr lang="zh-CN" altLang="en-US" sz="2000" dirty="0">
                <a:solidFill>
                  <a:srgbClr val="009900"/>
                </a:solidFill>
                <a:latin typeface="黑体" pitchFamily="2" charset="-122"/>
              </a:rPr>
              <a:t>化简：</a:t>
            </a:r>
          </a:p>
          <a:p>
            <a:pPr algn="just">
              <a:lnSpc>
                <a:spcPct val="120000"/>
              </a:lnSpc>
              <a:spcBef>
                <a:spcPct val="5000"/>
              </a:spcBef>
              <a:buClr>
                <a:schemeClr val="hlink"/>
              </a:buClr>
              <a:buSzPct val="70000"/>
              <a:buFont typeface="Wingdings" pitchFamily="2" charset="2"/>
              <a:buNone/>
            </a:pPr>
            <a:r>
              <a:rPr lang="zh-CN" altLang="en-US" sz="2000" b="1" dirty="0">
                <a:solidFill>
                  <a:srgbClr val="009900"/>
                </a:solidFill>
                <a:latin typeface="黑体" pitchFamily="2" charset="-122"/>
              </a:rPr>
              <a:t>    </a:t>
            </a:r>
            <a:r>
              <a:rPr lang="zh-CN" altLang="en-US" sz="2000" dirty="0">
                <a:latin typeface="黑体" pitchFamily="2" charset="-122"/>
              </a:rPr>
              <a:t>若两个电路状态在相同的输入下有相同的输出，并且转换到同样的一个次</a:t>
            </a:r>
            <a:r>
              <a:rPr lang="zh-CN" altLang="en-US" sz="2000" dirty="0" smtClean="0">
                <a:latin typeface="黑体" pitchFamily="2" charset="-122"/>
              </a:rPr>
              <a:t>态，</a:t>
            </a:r>
            <a:r>
              <a:rPr lang="zh-CN" altLang="en-US" sz="2000" dirty="0">
                <a:latin typeface="黑体" pitchFamily="2" charset="-122"/>
              </a:rPr>
              <a:t>则称两个状态为</a:t>
            </a:r>
            <a:r>
              <a:rPr lang="zh-CN" altLang="en-US" sz="2000" dirty="0">
                <a:solidFill>
                  <a:srgbClr val="EF3021"/>
                </a:solidFill>
                <a:latin typeface="黑体" pitchFamily="2" charset="-122"/>
              </a:rPr>
              <a:t>等价</a:t>
            </a:r>
            <a:r>
              <a:rPr lang="zh-CN" altLang="en-US" sz="2000" dirty="0" smtClean="0">
                <a:solidFill>
                  <a:srgbClr val="EF3021"/>
                </a:solidFill>
                <a:latin typeface="黑体" pitchFamily="2" charset="-122"/>
              </a:rPr>
              <a:t>状态，</a:t>
            </a:r>
            <a:r>
              <a:rPr lang="zh-CN" altLang="en-US" sz="2000" dirty="0" smtClean="0">
                <a:latin typeface="黑体" pitchFamily="2" charset="-122"/>
              </a:rPr>
              <a:t>可</a:t>
            </a:r>
            <a:r>
              <a:rPr lang="zh-CN" altLang="en-US" sz="2000" dirty="0">
                <a:latin typeface="黑体" pitchFamily="2" charset="-122"/>
              </a:rPr>
              <a:t>合并为一个。</a:t>
            </a:r>
          </a:p>
          <a:p>
            <a:pPr algn="just">
              <a:lnSpc>
                <a:spcPct val="120000"/>
              </a:lnSpc>
              <a:buClr>
                <a:schemeClr val="hlink"/>
              </a:buClr>
              <a:buSzPct val="70000"/>
              <a:buFont typeface="Wingdings" pitchFamily="2" charset="2"/>
              <a:buNone/>
            </a:pPr>
            <a:endParaRPr lang="zh-CN" altLang="en-US" sz="2000" b="1" dirty="0">
              <a:solidFill>
                <a:srgbClr val="009900"/>
              </a:solidFill>
              <a:latin typeface="Times New Roman" pitchFamily="18" charset="0"/>
              <a:ea typeface="楷体_GB2312" pitchFamily="49" charset="-122"/>
            </a:endParaRPr>
          </a:p>
        </p:txBody>
      </p:sp>
      <p:sp>
        <p:nvSpPr>
          <p:cNvPr id="5" name="标题 1"/>
          <p:cNvSpPr>
            <a:spLocks noGrp="1"/>
          </p:cNvSpPr>
          <p:nvPr>
            <p:ph type="title"/>
          </p:nvPr>
        </p:nvSpPr>
        <p:spPr>
          <a:xfrm>
            <a:off x="457200" y="274638"/>
            <a:ext cx="8229600" cy="561975"/>
          </a:xfrm>
        </p:spPr>
        <p:txBody>
          <a:bodyPr/>
          <a:lstStyle/>
          <a:p>
            <a:r>
              <a:rPr lang="zh-CN" altLang="en-US" dirty="0"/>
              <a:t>同步时序逻辑电路的设计方法</a:t>
            </a:r>
          </a:p>
        </p:txBody>
      </p:sp>
    </p:spTree>
    <p:extLst>
      <p:ext uri="{BB962C8B-B14F-4D97-AF65-F5344CB8AC3E}">
        <p14:creationId xmlns:p14="http://schemas.microsoft.com/office/powerpoint/2010/main" val="1703333355"/>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4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048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048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48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48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48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48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48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7395" name="Object 3"/>
          <p:cNvGraphicFramePr>
            <a:graphicFrameLocks noGrp="1" noChangeAspect="1"/>
          </p:cNvGraphicFramePr>
          <p:nvPr>
            <p:ph idx="1"/>
            <p:extLst>
              <p:ext uri="{D42A27DB-BD31-4B8C-83A1-F6EECF244321}">
                <p14:modId xmlns:p14="http://schemas.microsoft.com/office/powerpoint/2010/main" val="3783581076"/>
              </p:ext>
            </p:extLst>
          </p:nvPr>
        </p:nvGraphicFramePr>
        <p:xfrm>
          <a:off x="971600" y="1844824"/>
          <a:ext cx="2376488" cy="446088"/>
        </p:xfrm>
        <a:graphic>
          <a:graphicData uri="http://schemas.openxmlformats.org/presentationml/2006/ole">
            <mc:AlternateContent xmlns:mc="http://schemas.openxmlformats.org/markup-compatibility/2006">
              <mc:Choice xmlns:v="urn:schemas-microsoft-com:vml" Requires="v">
                <p:oleObj spid="_x0000_s77846" name="公式" r:id="rId4" imgW="863225" imgH="215806" progId="Equation.3">
                  <p:embed/>
                </p:oleObj>
              </mc:Choice>
              <mc:Fallback>
                <p:oleObj name="公式" r:id="rId4" imgW="863225" imgH="215806"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600" y="1844824"/>
                        <a:ext cx="2376488" cy="446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7397" name="Text Box 5"/>
          <p:cNvSpPr txBox="1">
            <a:spLocks noChangeArrowheads="1"/>
          </p:cNvSpPr>
          <p:nvPr/>
        </p:nvSpPr>
        <p:spPr bwMode="auto">
          <a:xfrm>
            <a:off x="395287" y="1150084"/>
            <a:ext cx="8137525" cy="4816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dirty="0">
                <a:solidFill>
                  <a:srgbClr val="009900"/>
                </a:solidFill>
                <a:latin typeface="黑体" pitchFamily="2" charset="-122"/>
                <a:ea typeface="黑体" pitchFamily="2" charset="-122"/>
              </a:rPr>
              <a:t>3</a:t>
            </a:r>
            <a:r>
              <a:rPr lang="zh-CN" altLang="en-US" sz="2000" b="1" dirty="0">
                <a:solidFill>
                  <a:srgbClr val="009900"/>
                </a:solidFill>
                <a:latin typeface="黑体" pitchFamily="2" charset="-122"/>
                <a:ea typeface="黑体" pitchFamily="2" charset="-122"/>
              </a:rPr>
              <a:t>） 状态分配（</a:t>
            </a:r>
            <a:r>
              <a:rPr lang="zh-CN" altLang="en-US" sz="2000" b="1" dirty="0">
                <a:solidFill>
                  <a:srgbClr val="EF3021"/>
                </a:solidFill>
                <a:latin typeface="黑体" pitchFamily="2" charset="-122"/>
                <a:ea typeface="黑体" pitchFamily="2" charset="-122"/>
              </a:rPr>
              <a:t>状态编码</a:t>
            </a:r>
            <a:r>
              <a:rPr lang="zh-CN" altLang="en-US" sz="2000" b="1" dirty="0">
                <a:solidFill>
                  <a:srgbClr val="009900"/>
                </a:solidFill>
                <a:latin typeface="黑体" pitchFamily="2" charset="-122"/>
                <a:ea typeface="黑体" pitchFamily="2" charset="-122"/>
              </a:rPr>
              <a:t>）：</a:t>
            </a:r>
          </a:p>
          <a:p>
            <a:r>
              <a:rPr lang="zh-CN" altLang="en-US" sz="2000" b="1" dirty="0">
                <a:latin typeface="黑体" pitchFamily="2" charset="-122"/>
                <a:ea typeface="黑体" pitchFamily="2" charset="-122"/>
              </a:rPr>
              <a:t>     据电路的状态数确定所用触发器数目，触发器数目所需满足的式子</a:t>
            </a:r>
          </a:p>
          <a:p>
            <a:r>
              <a:rPr lang="zh-CN" altLang="en-US" sz="2000" b="1" dirty="0">
                <a:latin typeface="黑体" pitchFamily="2" charset="-122"/>
                <a:ea typeface="黑体" pitchFamily="2" charset="-122"/>
              </a:rPr>
              <a:t>    </a:t>
            </a:r>
          </a:p>
          <a:p>
            <a:r>
              <a:rPr lang="zh-CN" altLang="en-US" sz="2000" b="1" dirty="0">
                <a:latin typeface="黑体" pitchFamily="2" charset="-122"/>
                <a:ea typeface="黑体" pitchFamily="2" charset="-122"/>
              </a:rPr>
              <a:t>    然后给电路的每种状态规定对应的触发器状态</a:t>
            </a:r>
            <a:r>
              <a:rPr lang="zh-CN" altLang="en-US" sz="2000" b="1" dirty="0" smtClean="0">
                <a:latin typeface="黑体" pitchFamily="2" charset="-122"/>
                <a:ea typeface="黑体" pitchFamily="2" charset="-122"/>
              </a:rPr>
              <a:t>组合。</a:t>
            </a:r>
            <a:endParaRPr lang="en-US" altLang="zh-CN" sz="2000" b="1" dirty="0" smtClean="0">
              <a:latin typeface="黑体" pitchFamily="2" charset="-122"/>
              <a:ea typeface="黑体" pitchFamily="2" charset="-122"/>
            </a:endParaRPr>
          </a:p>
          <a:p>
            <a:pPr algn="just">
              <a:lnSpc>
                <a:spcPct val="120000"/>
              </a:lnSpc>
              <a:spcBef>
                <a:spcPct val="15000"/>
              </a:spcBef>
            </a:pPr>
            <a:r>
              <a:rPr lang="en-US" altLang="zh-CN" sz="2000" b="1" dirty="0">
                <a:solidFill>
                  <a:srgbClr val="009900"/>
                </a:solidFill>
                <a:latin typeface="Times New Roman" pitchFamily="18" charset="0"/>
                <a:ea typeface="楷体_GB2312" pitchFamily="49" charset="-122"/>
              </a:rPr>
              <a:t>4</a:t>
            </a:r>
            <a:r>
              <a:rPr lang="zh-CN" altLang="en-US" sz="2000" b="1" dirty="0">
                <a:solidFill>
                  <a:srgbClr val="009900"/>
                </a:solidFill>
                <a:latin typeface="Times New Roman" pitchFamily="18" charset="0"/>
                <a:ea typeface="楷体_GB2312" pitchFamily="49" charset="-122"/>
              </a:rPr>
              <a:t>）确定触发器的类型，并求出电路的状态方程、驱动方程和输出方程。</a:t>
            </a:r>
          </a:p>
          <a:p>
            <a:pPr algn="just">
              <a:lnSpc>
                <a:spcPct val="120000"/>
              </a:lnSpc>
              <a:spcBef>
                <a:spcPct val="15000"/>
              </a:spcBef>
            </a:pPr>
            <a:r>
              <a:rPr lang="zh-CN" altLang="en-US" sz="2000" b="1" dirty="0">
                <a:solidFill>
                  <a:srgbClr val="009900"/>
                </a:solidFill>
                <a:latin typeface="Times New Roman" pitchFamily="18" charset="0"/>
                <a:ea typeface="楷体_GB2312" pitchFamily="49" charset="-122"/>
              </a:rPr>
              <a:t>      </a:t>
            </a:r>
            <a:r>
              <a:rPr lang="zh-CN" altLang="en-US" sz="2000" b="1" dirty="0">
                <a:latin typeface="Times New Roman" pitchFamily="18" charset="0"/>
                <a:ea typeface="楷体_GB2312" pitchFamily="49" charset="-122"/>
              </a:rPr>
              <a:t>确定触发器类型的原则：最终电路最简及器件的供应情况。</a:t>
            </a:r>
            <a:r>
              <a:rPr lang="zh-CN" altLang="en-US" sz="2000" b="1" dirty="0">
                <a:solidFill>
                  <a:srgbClr val="EF3021"/>
                </a:solidFill>
                <a:latin typeface="Times New Roman" pitchFamily="18" charset="0"/>
                <a:ea typeface="楷体_GB2312" pitchFamily="49" charset="-122"/>
              </a:rPr>
              <a:t>一般可根据各状态方程和输出方程选用相应的触发器，所选用触发器的特性方程与所求得的状态方程相近</a:t>
            </a:r>
            <a:r>
              <a:rPr lang="zh-CN" altLang="en-US" sz="2000" b="1" dirty="0">
                <a:latin typeface="Times New Roman" pitchFamily="18" charset="0"/>
                <a:ea typeface="楷体_GB2312" pitchFamily="49" charset="-122"/>
              </a:rPr>
              <a:t>。</a:t>
            </a:r>
          </a:p>
          <a:p>
            <a:pPr algn="just">
              <a:lnSpc>
                <a:spcPct val="120000"/>
              </a:lnSpc>
              <a:spcBef>
                <a:spcPct val="15000"/>
              </a:spcBef>
            </a:pPr>
            <a:r>
              <a:rPr lang="zh-CN" altLang="en-US" sz="2000" b="1" dirty="0">
                <a:solidFill>
                  <a:srgbClr val="009900"/>
                </a:solidFill>
                <a:latin typeface="Times New Roman" pitchFamily="18" charset="0"/>
                <a:ea typeface="楷体_GB2312" pitchFamily="49" charset="-122"/>
              </a:rPr>
              <a:t>      </a:t>
            </a:r>
            <a:r>
              <a:rPr lang="zh-CN" altLang="en-US" sz="2000" b="1" dirty="0">
                <a:latin typeface="Times New Roman" pitchFamily="18" charset="0"/>
                <a:ea typeface="楷体_GB2312" pitchFamily="49" charset="-122"/>
              </a:rPr>
              <a:t>确定触发器类型后，可根据实际的状态转换图求出电路的状态方程和输出方程，进而求出电路的驱动</a:t>
            </a:r>
            <a:r>
              <a:rPr lang="zh-CN" altLang="en-US" sz="2000" b="1" dirty="0" smtClean="0">
                <a:latin typeface="Times New Roman" pitchFamily="18" charset="0"/>
                <a:ea typeface="楷体_GB2312" pitchFamily="49" charset="-122"/>
              </a:rPr>
              <a:t>方程。</a:t>
            </a:r>
            <a:endParaRPr lang="zh-CN" altLang="en-US" sz="2000" b="1" dirty="0">
              <a:latin typeface="Times New Roman" pitchFamily="18" charset="0"/>
              <a:ea typeface="楷体_GB2312" pitchFamily="49" charset="-122"/>
            </a:endParaRPr>
          </a:p>
          <a:p>
            <a:pPr algn="just">
              <a:lnSpc>
                <a:spcPct val="120000"/>
              </a:lnSpc>
              <a:spcBef>
                <a:spcPct val="15000"/>
              </a:spcBef>
            </a:pPr>
            <a:r>
              <a:rPr lang="en-US" altLang="zh-CN" sz="2000" b="1" dirty="0">
                <a:solidFill>
                  <a:srgbClr val="009900"/>
                </a:solidFill>
                <a:latin typeface="Times New Roman" pitchFamily="18" charset="0"/>
                <a:ea typeface="楷体_GB2312" pitchFamily="49" charset="-122"/>
              </a:rPr>
              <a:t>5</a:t>
            </a:r>
            <a:r>
              <a:rPr lang="zh-CN" altLang="en-US" sz="2000" b="1" dirty="0">
                <a:solidFill>
                  <a:srgbClr val="009900"/>
                </a:solidFill>
                <a:latin typeface="Times New Roman" pitchFamily="18" charset="0"/>
                <a:ea typeface="楷体_GB2312" pitchFamily="49" charset="-122"/>
              </a:rPr>
              <a:t>）根据得到的驱动方程和输出方程，画出相应的逻辑图。</a:t>
            </a:r>
          </a:p>
          <a:p>
            <a:pPr algn="just">
              <a:lnSpc>
                <a:spcPct val="120000"/>
              </a:lnSpc>
              <a:spcBef>
                <a:spcPct val="15000"/>
              </a:spcBef>
            </a:pPr>
            <a:r>
              <a:rPr lang="en-US" altLang="zh-CN" sz="2000" b="1" dirty="0">
                <a:solidFill>
                  <a:srgbClr val="009900"/>
                </a:solidFill>
                <a:latin typeface="Times New Roman" pitchFamily="18" charset="0"/>
                <a:ea typeface="楷体_GB2312" pitchFamily="49" charset="-122"/>
              </a:rPr>
              <a:t>6) </a:t>
            </a:r>
            <a:r>
              <a:rPr lang="en-US" altLang="zh-CN" sz="2000" b="1" dirty="0" smtClean="0">
                <a:solidFill>
                  <a:srgbClr val="009900"/>
                </a:solidFill>
                <a:latin typeface="Times New Roman" pitchFamily="18" charset="0"/>
                <a:ea typeface="楷体_GB2312" pitchFamily="49" charset="-122"/>
              </a:rPr>
              <a:t>  </a:t>
            </a:r>
            <a:r>
              <a:rPr lang="zh-CN" altLang="en-US" sz="2000" b="1" dirty="0" smtClean="0">
                <a:solidFill>
                  <a:srgbClr val="009900"/>
                </a:solidFill>
                <a:latin typeface="Times New Roman" pitchFamily="18" charset="0"/>
                <a:ea typeface="楷体_GB2312" pitchFamily="49" charset="-122"/>
              </a:rPr>
              <a:t>判断</a:t>
            </a:r>
            <a:r>
              <a:rPr lang="zh-CN" altLang="en-US" sz="2000" b="1" dirty="0">
                <a:solidFill>
                  <a:srgbClr val="009900"/>
                </a:solidFill>
                <a:latin typeface="Times New Roman" pitchFamily="18" charset="0"/>
                <a:ea typeface="楷体_GB2312" pitchFamily="49" charset="-122"/>
              </a:rPr>
              <a:t>所设计的电路能否自启动</a:t>
            </a:r>
            <a:r>
              <a:rPr lang="zh-CN" altLang="en-US" sz="2000" b="1" dirty="0" smtClean="0">
                <a:solidFill>
                  <a:srgbClr val="009900"/>
                </a:solidFill>
                <a:latin typeface="Times New Roman" pitchFamily="18" charset="0"/>
                <a:ea typeface="楷体_GB2312" pitchFamily="49" charset="-122"/>
              </a:rPr>
              <a:t>。</a:t>
            </a:r>
            <a:endParaRPr lang="zh-CN" altLang="en-US" sz="2000" b="1" dirty="0">
              <a:solidFill>
                <a:srgbClr val="009900"/>
              </a:solidFill>
              <a:latin typeface="Times New Roman" pitchFamily="18" charset="0"/>
              <a:ea typeface="楷体_GB2312" pitchFamily="49" charset="-122"/>
            </a:endParaRPr>
          </a:p>
        </p:txBody>
      </p:sp>
      <p:sp>
        <p:nvSpPr>
          <p:cNvPr id="5" name="标题 1"/>
          <p:cNvSpPr>
            <a:spLocks noGrp="1"/>
          </p:cNvSpPr>
          <p:nvPr>
            <p:ph type="title"/>
          </p:nvPr>
        </p:nvSpPr>
        <p:spPr>
          <a:xfrm>
            <a:off x="457200" y="274638"/>
            <a:ext cx="8229600" cy="561975"/>
          </a:xfrm>
        </p:spPr>
        <p:txBody>
          <a:bodyPr/>
          <a:lstStyle/>
          <a:p>
            <a:r>
              <a:rPr lang="zh-CN" altLang="en-US" dirty="0"/>
              <a:t>同步时序逻辑电路的设计方法</a:t>
            </a:r>
          </a:p>
        </p:txBody>
      </p:sp>
    </p:spTree>
    <p:extLst>
      <p:ext uri="{BB962C8B-B14F-4D97-AF65-F5344CB8AC3E}">
        <p14:creationId xmlns:p14="http://schemas.microsoft.com/office/powerpoint/2010/main" val="550159501"/>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739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8739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8739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8739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739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739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739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8739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8739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AutoShape 2">
            <a:hlinkClick r:id="" action="ppaction://noaction" highlightClick="1"/>
          </p:cNvPr>
          <p:cNvSpPr>
            <a:spLocks noChangeArrowheads="1"/>
          </p:cNvSpPr>
          <p:nvPr/>
        </p:nvSpPr>
        <p:spPr bwMode="auto">
          <a:xfrm>
            <a:off x="6751638" y="2355850"/>
            <a:ext cx="631825" cy="1079500"/>
          </a:xfrm>
          <a:prstGeom prst="actionButtonBlank">
            <a:avLst/>
          </a:prstGeom>
          <a:gradFill rotWithShape="1">
            <a:gsLst>
              <a:gs pos="0">
                <a:srgbClr val="5E9EFF"/>
              </a:gs>
              <a:gs pos="20000">
                <a:srgbClr val="85C2FF"/>
              </a:gs>
              <a:gs pos="35000">
                <a:srgbClr val="C4D6EB"/>
              </a:gs>
              <a:gs pos="50000">
                <a:srgbClr val="FFEBFA"/>
              </a:gs>
              <a:gs pos="65000">
                <a:srgbClr val="C4D6EB"/>
              </a:gs>
              <a:gs pos="80001">
                <a:srgbClr val="85C2FF"/>
              </a:gs>
              <a:gs pos="100000">
                <a:srgbClr val="5E9EFF"/>
              </a:gs>
            </a:gsLst>
            <a:lin ang="0" scaled="1"/>
          </a:gra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ea typeface="楷体_GB2312" pitchFamily="49" charset="-122"/>
              </a:rPr>
              <a:t>监</a:t>
            </a:r>
          </a:p>
          <a:p>
            <a:pPr algn="ctr"/>
            <a:r>
              <a:rPr lang="zh-CN" altLang="en-US" sz="2000" b="1">
                <a:ea typeface="楷体_GB2312" pitchFamily="49" charset="-122"/>
              </a:rPr>
              <a:t>测</a:t>
            </a:r>
          </a:p>
          <a:p>
            <a:pPr algn="ctr"/>
            <a:r>
              <a:rPr lang="zh-CN" altLang="en-US" sz="2000" b="1">
                <a:ea typeface="楷体_GB2312" pitchFamily="49" charset="-122"/>
              </a:rPr>
              <a:t>器</a:t>
            </a:r>
          </a:p>
        </p:txBody>
      </p:sp>
      <p:sp>
        <p:nvSpPr>
          <p:cNvPr id="17411" name="Text Box 3"/>
          <p:cNvSpPr txBox="1">
            <a:spLocks noChangeArrowheads="1"/>
          </p:cNvSpPr>
          <p:nvPr/>
        </p:nvSpPr>
        <p:spPr bwMode="auto">
          <a:xfrm>
            <a:off x="592138" y="4445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endParaRPr lang="zh-CN" altLang="zh-CN" sz="2400">
              <a:latin typeface="幼圆" pitchFamily="49" charset="-122"/>
              <a:ea typeface="幼圆" pitchFamily="49" charset="-122"/>
            </a:endParaRPr>
          </a:p>
        </p:txBody>
      </p:sp>
      <p:sp>
        <p:nvSpPr>
          <p:cNvPr id="17412" name="Text Box 4"/>
          <p:cNvSpPr txBox="1">
            <a:spLocks noChangeArrowheads="1"/>
          </p:cNvSpPr>
          <p:nvPr/>
        </p:nvSpPr>
        <p:spPr bwMode="auto">
          <a:xfrm>
            <a:off x="519113" y="836613"/>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endParaRPr lang="zh-CN" altLang="zh-CN" sz="2400">
              <a:latin typeface="幼圆" pitchFamily="49" charset="-122"/>
              <a:ea typeface="幼圆" pitchFamily="49" charset="-122"/>
            </a:endParaRPr>
          </a:p>
        </p:txBody>
      </p:sp>
      <p:sp>
        <p:nvSpPr>
          <p:cNvPr id="17413" name="Text Box 5"/>
          <p:cNvSpPr txBox="1">
            <a:spLocks noChangeArrowheads="1"/>
          </p:cNvSpPr>
          <p:nvPr/>
        </p:nvSpPr>
        <p:spPr bwMode="auto">
          <a:xfrm>
            <a:off x="385763" y="981075"/>
            <a:ext cx="837247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400" dirty="0">
                <a:ea typeface="幼圆" pitchFamily="49" charset="-122"/>
              </a:rPr>
              <a:t>       </a:t>
            </a:r>
            <a:r>
              <a:rPr lang="zh-CN" altLang="en-US" sz="2400" dirty="0">
                <a:ea typeface="幼圆" pitchFamily="49" charset="-122"/>
              </a:rPr>
              <a:t>设计和分析互为逆过程：在设计中，应根据具体逻辑问题，设计出实现这一逻辑功能要求的电路，力求最简。追求高</a:t>
            </a:r>
            <a:r>
              <a:rPr lang="zh-CN" altLang="en-US" sz="2400" dirty="0" smtClean="0">
                <a:ea typeface="幼圆" pitchFamily="49" charset="-122"/>
              </a:rPr>
              <a:t>性价</a:t>
            </a:r>
            <a:r>
              <a:rPr lang="zh-CN" altLang="en-US" sz="2400" dirty="0">
                <a:ea typeface="幼圆" pitchFamily="49" charset="-122"/>
              </a:rPr>
              <a:t>比。</a:t>
            </a:r>
          </a:p>
        </p:txBody>
      </p:sp>
      <p:sp>
        <p:nvSpPr>
          <p:cNvPr id="17414" name="Text Box 6"/>
          <p:cNvSpPr txBox="1">
            <a:spLocks noChangeArrowheads="1"/>
          </p:cNvSpPr>
          <p:nvPr/>
        </p:nvSpPr>
        <p:spPr bwMode="auto">
          <a:xfrm>
            <a:off x="792163" y="2116138"/>
            <a:ext cx="46275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400" b="1">
                <a:solidFill>
                  <a:srgbClr val="0000FF"/>
                </a:solidFill>
                <a:latin typeface="楷体_GB2312" pitchFamily="49" charset="-122"/>
                <a:ea typeface="楷体_GB2312" pitchFamily="49" charset="-122"/>
              </a:rPr>
              <a:t>☆ </a:t>
            </a:r>
            <a:r>
              <a:rPr lang="zh-CN" altLang="en-US" sz="2400" b="1">
                <a:solidFill>
                  <a:srgbClr val="0000FF"/>
                </a:solidFill>
                <a:latin typeface="楷体_GB2312" pitchFamily="49" charset="-122"/>
                <a:ea typeface="楷体_GB2312" pitchFamily="49" charset="-122"/>
              </a:rPr>
              <a:t>通过具体例题，说明设计步骤</a:t>
            </a:r>
          </a:p>
        </p:txBody>
      </p:sp>
      <p:sp>
        <p:nvSpPr>
          <p:cNvPr id="17415" name="Text Box 7"/>
          <p:cNvSpPr txBox="1">
            <a:spLocks noChangeArrowheads="1"/>
          </p:cNvSpPr>
          <p:nvPr/>
        </p:nvSpPr>
        <p:spPr bwMode="auto">
          <a:xfrm>
            <a:off x="431800" y="2511425"/>
            <a:ext cx="4887913"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hangingPunct="0"/>
            <a:r>
              <a:rPr lang="zh-CN" altLang="en-US" sz="2400">
                <a:latin typeface="幼圆" pitchFamily="49" charset="-122"/>
                <a:ea typeface="幼圆" pitchFamily="49" charset="-122"/>
              </a:rPr>
              <a:t>例： 试设计一个</a:t>
            </a:r>
            <a:r>
              <a:rPr lang="zh-CN" altLang="en-US" sz="2400">
                <a:latin typeface="Arial"/>
                <a:ea typeface="幼圆" pitchFamily="49" charset="-122"/>
              </a:rPr>
              <a:t>“</a:t>
            </a:r>
            <a:r>
              <a:rPr lang="en-US" altLang="zh-CN" sz="2400">
                <a:ea typeface="幼圆" pitchFamily="49" charset="-122"/>
              </a:rPr>
              <a:t>111</a:t>
            </a:r>
            <a:r>
              <a:rPr lang="en-US" altLang="zh-CN" sz="2400">
                <a:latin typeface="Arial"/>
                <a:ea typeface="幼圆" pitchFamily="49" charset="-122"/>
              </a:rPr>
              <a:t>”</a:t>
            </a:r>
            <a:r>
              <a:rPr lang="zh-CN" altLang="en-US" sz="2400">
                <a:latin typeface="幼圆" pitchFamily="49" charset="-122"/>
                <a:ea typeface="幼圆" pitchFamily="49" charset="-122"/>
              </a:rPr>
              <a:t>序列检测器，当连接输入三个或三个以上</a:t>
            </a:r>
            <a:r>
              <a:rPr lang="zh-CN" altLang="en-US" sz="2400">
                <a:latin typeface="Arial"/>
                <a:ea typeface="幼圆" pitchFamily="49" charset="-122"/>
              </a:rPr>
              <a:t>“</a:t>
            </a:r>
            <a:r>
              <a:rPr lang="en-US" altLang="zh-CN" sz="2400">
                <a:ea typeface="幼圆" pitchFamily="49" charset="-122"/>
              </a:rPr>
              <a:t>1</a:t>
            </a:r>
            <a:r>
              <a:rPr lang="en-US" altLang="zh-CN" sz="2400">
                <a:latin typeface="Arial"/>
                <a:ea typeface="幼圆" pitchFamily="49" charset="-122"/>
              </a:rPr>
              <a:t>”</a:t>
            </a:r>
            <a:r>
              <a:rPr lang="zh-CN" altLang="en-US" sz="2400">
                <a:latin typeface="幼圆" pitchFamily="49" charset="-122"/>
                <a:ea typeface="幼圆" pitchFamily="49" charset="-122"/>
              </a:rPr>
              <a:t>时，检测器输出为</a:t>
            </a:r>
            <a:r>
              <a:rPr lang="en-US" altLang="zh-CN" sz="2400">
                <a:ea typeface="幼圆" pitchFamily="49" charset="-122"/>
              </a:rPr>
              <a:t>1</a:t>
            </a:r>
            <a:r>
              <a:rPr lang="zh-CN" altLang="en-US" sz="2400">
                <a:latin typeface="幼圆" pitchFamily="49" charset="-122"/>
                <a:ea typeface="幼圆" pitchFamily="49" charset="-122"/>
              </a:rPr>
              <a:t>，否则为</a:t>
            </a:r>
            <a:r>
              <a:rPr lang="en-US" altLang="zh-CN" sz="2400">
                <a:ea typeface="幼圆" pitchFamily="49" charset="-122"/>
              </a:rPr>
              <a:t>0</a:t>
            </a:r>
          </a:p>
        </p:txBody>
      </p:sp>
      <p:sp>
        <p:nvSpPr>
          <p:cNvPr id="17416" name="Text Box 8"/>
          <p:cNvSpPr txBox="1">
            <a:spLocks noChangeArrowheads="1"/>
          </p:cNvSpPr>
          <p:nvPr/>
        </p:nvSpPr>
        <p:spPr bwMode="auto">
          <a:xfrm>
            <a:off x="755650" y="3646488"/>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400">
                <a:ea typeface="幼圆" pitchFamily="49" charset="-122"/>
              </a:rPr>
              <a:t>解：</a:t>
            </a:r>
          </a:p>
        </p:txBody>
      </p:sp>
      <p:sp>
        <p:nvSpPr>
          <p:cNvPr id="17417" name="Text Box 9"/>
          <p:cNvSpPr txBox="1">
            <a:spLocks noChangeArrowheads="1"/>
          </p:cNvSpPr>
          <p:nvPr/>
        </p:nvSpPr>
        <p:spPr bwMode="auto">
          <a:xfrm>
            <a:off x="1258888" y="3644900"/>
            <a:ext cx="7385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400">
                <a:latin typeface="幼圆" pitchFamily="49" charset="-122"/>
                <a:ea typeface="幼圆" pitchFamily="49" charset="-122"/>
              </a:rPr>
              <a:t>被检测的</a:t>
            </a:r>
            <a:r>
              <a:rPr lang="en-US" altLang="zh-CN" sz="2400">
                <a:ea typeface="幼圆" pitchFamily="49" charset="-122"/>
              </a:rPr>
              <a:t>0</a:t>
            </a:r>
            <a:r>
              <a:rPr lang="zh-CN" altLang="en-US" sz="2400">
                <a:ea typeface="幼圆" pitchFamily="49" charset="-122"/>
              </a:rPr>
              <a:t>，</a:t>
            </a:r>
            <a:r>
              <a:rPr lang="en-US" altLang="zh-CN" sz="2400">
                <a:ea typeface="幼圆" pitchFamily="49" charset="-122"/>
              </a:rPr>
              <a:t>1</a:t>
            </a:r>
            <a:r>
              <a:rPr lang="zh-CN" altLang="en-US" sz="2400">
                <a:latin typeface="幼圆" pitchFamily="49" charset="-122"/>
                <a:ea typeface="幼圆" pitchFamily="49" charset="-122"/>
              </a:rPr>
              <a:t>信号以串行方式输入到检测器输入端。</a:t>
            </a:r>
          </a:p>
        </p:txBody>
      </p:sp>
      <p:sp>
        <p:nvSpPr>
          <p:cNvPr id="17418" name="Text Box 10"/>
          <p:cNvSpPr txBox="1">
            <a:spLocks noChangeArrowheads="1"/>
          </p:cNvSpPr>
          <p:nvPr/>
        </p:nvSpPr>
        <p:spPr bwMode="auto">
          <a:xfrm>
            <a:off x="1260475" y="4051300"/>
            <a:ext cx="7883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400" b="1">
                <a:latin typeface="楷体_GB2312" pitchFamily="49" charset="-122"/>
                <a:ea typeface="楷体_GB2312" pitchFamily="49" charset="-122"/>
              </a:rPr>
              <a:t>当输入连续出现</a:t>
            </a:r>
            <a:r>
              <a:rPr lang="en-US" altLang="zh-CN" sz="2400" b="1">
                <a:latin typeface="楷体_GB2312" pitchFamily="49" charset="-122"/>
                <a:ea typeface="楷体_GB2312" pitchFamily="49" charset="-122"/>
              </a:rPr>
              <a:t>3</a:t>
            </a:r>
            <a:r>
              <a:rPr lang="zh-CN" altLang="en-US" sz="2400" b="1">
                <a:latin typeface="楷体_GB2312" pitchFamily="49" charset="-122"/>
                <a:ea typeface="楷体_GB2312" pitchFamily="49" charset="-122"/>
              </a:rPr>
              <a:t>个或</a:t>
            </a:r>
            <a:r>
              <a:rPr lang="en-US" altLang="zh-CN" sz="2400" b="1">
                <a:latin typeface="楷体_GB2312" pitchFamily="49" charset="-122"/>
                <a:ea typeface="楷体_GB2312" pitchFamily="49" charset="-122"/>
              </a:rPr>
              <a:t>3</a:t>
            </a:r>
            <a:r>
              <a:rPr lang="zh-CN" altLang="en-US" sz="2400" b="1">
                <a:latin typeface="楷体_GB2312" pitchFamily="49" charset="-122"/>
                <a:ea typeface="楷体_GB2312" pitchFamily="49" charset="-122"/>
              </a:rPr>
              <a:t>个以上</a:t>
            </a:r>
            <a:r>
              <a:rPr lang="en-US" altLang="zh-CN" sz="2400" b="1">
                <a:latin typeface="楷体_GB2312" pitchFamily="49" charset="-122"/>
                <a:ea typeface="楷体_GB2312" pitchFamily="49" charset="-122"/>
              </a:rPr>
              <a:t>1</a:t>
            </a:r>
            <a:r>
              <a:rPr lang="zh-CN" altLang="en-US" sz="2400" b="1">
                <a:latin typeface="楷体_GB2312" pitchFamily="49" charset="-122"/>
                <a:ea typeface="楷体_GB2312" pitchFamily="49" charset="-122"/>
              </a:rPr>
              <a:t>时，输出为</a:t>
            </a:r>
            <a:r>
              <a:rPr lang="en-US" altLang="zh-CN" sz="2400" b="1">
                <a:latin typeface="楷体_GB2312" pitchFamily="49" charset="-122"/>
                <a:ea typeface="楷体_GB2312" pitchFamily="49" charset="-122"/>
              </a:rPr>
              <a:t>1</a:t>
            </a:r>
            <a:r>
              <a:rPr lang="zh-CN" altLang="en-US" sz="2400" b="1">
                <a:latin typeface="楷体_GB2312" pitchFamily="49" charset="-122"/>
                <a:ea typeface="楷体_GB2312" pitchFamily="49" charset="-122"/>
              </a:rPr>
              <a:t>，否则为</a:t>
            </a:r>
            <a:r>
              <a:rPr lang="en-US" altLang="zh-CN" sz="2400" b="1">
                <a:latin typeface="楷体_GB2312" pitchFamily="49" charset="-122"/>
                <a:ea typeface="楷体_GB2312" pitchFamily="49" charset="-122"/>
              </a:rPr>
              <a:t>0</a:t>
            </a:r>
            <a:r>
              <a:rPr lang="zh-CN" altLang="en-US" sz="2400" b="1">
                <a:latin typeface="楷体_GB2312" pitchFamily="49" charset="-122"/>
                <a:ea typeface="楷体_GB2312" pitchFamily="49" charset="-122"/>
              </a:rPr>
              <a:t>。</a:t>
            </a:r>
          </a:p>
        </p:txBody>
      </p:sp>
      <p:sp>
        <p:nvSpPr>
          <p:cNvPr id="17419" name="Text Box 11"/>
          <p:cNvSpPr txBox="1">
            <a:spLocks noChangeArrowheads="1"/>
          </p:cNvSpPr>
          <p:nvPr/>
        </p:nvSpPr>
        <p:spPr bwMode="auto">
          <a:xfrm>
            <a:off x="1295400" y="4508500"/>
            <a:ext cx="3232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400">
                <a:solidFill>
                  <a:srgbClr val="0000FF"/>
                </a:solidFill>
                <a:ea typeface="幼圆" pitchFamily="49" charset="-122"/>
              </a:rPr>
              <a:t>输入和输出之间的关系</a:t>
            </a:r>
          </a:p>
        </p:txBody>
      </p:sp>
      <p:sp>
        <p:nvSpPr>
          <p:cNvPr id="17420" name="Text Box 12"/>
          <p:cNvSpPr txBox="1">
            <a:spLocks noChangeArrowheads="1"/>
          </p:cNvSpPr>
          <p:nvPr/>
        </p:nvSpPr>
        <p:spPr bwMode="auto">
          <a:xfrm>
            <a:off x="1292225" y="5078413"/>
            <a:ext cx="2898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400">
                <a:ea typeface="幼圆" pitchFamily="49" charset="-122"/>
              </a:rPr>
              <a:t>X</a:t>
            </a:r>
            <a:r>
              <a:rPr lang="zh-CN" altLang="en-US" sz="2400">
                <a:ea typeface="幼圆" pitchFamily="49" charset="-122"/>
              </a:rPr>
              <a:t>：</a:t>
            </a:r>
            <a:r>
              <a:rPr lang="en-US" altLang="zh-CN" sz="2400">
                <a:ea typeface="幼圆" pitchFamily="49" charset="-122"/>
              </a:rPr>
              <a:t>1101 1110 0100</a:t>
            </a:r>
          </a:p>
        </p:txBody>
      </p:sp>
      <p:sp>
        <p:nvSpPr>
          <p:cNvPr id="17421" name="Text Box 13"/>
          <p:cNvSpPr txBox="1">
            <a:spLocks noChangeArrowheads="1"/>
          </p:cNvSpPr>
          <p:nvPr/>
        </p:nvSpPr>
        <p:spPr bwMode="auto">
          <a:xfrm>
            <a:off x="1287463" y="5589588"/>
            <a:ext cx="3527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400">
                <a:ea typeface="幼圆" pitchFamily="49" charset="-122"/>
              </a:rPr>
              <a:t>Z</a:t>
            </a:r>
            <a:r>
              <a:rPr lang="zh-CN" altLang="en-US" sz="2400">
                <a:ea typeface="幼圆" pitchFamily="49" charset="-122"/>
              </a:rPr>
              <a:t>：</a:t>
            </a:r>
            <a:r>
              <a:rPr lang="en-US" altLang="zh-CN" sz="2400">
                <a:ea typeface="幼圆" pitchFamily="49" charset="-122"/>
              </a:rPr>
              <a:t>0000 0</a:t>
            </a:r>
            <a:r>
              <a:rPr lang="en-US" altLang="zh-CN" sz="2400" b="1">
                <a:solidFill>
                  <a:srgbClr val="00B200"/>
                </a:solidFill>
                <a:ea typeface="幼圆" pitchFamily="49" charset="-122"/>
              </a:rPr>
              <a:t>11</a:t>
            </a:r>
            <a:r>
              <a:rPr lang="en-US" altLang="zh-CN" sz="2400">
                <a:ea typeface="幼圆" pitchFamily="49" charset="-122"/>
              </a:rPr>
              <a:t>0 0000</a:t>
            </a:r>
          </a:p>
        </p:txBody>
      </p:sp>
      <p:sp>
        <p:nvSpPr>
          <p:cNvPr id="17422" name="Text Box 14"/>
          <p:cNvSpPr txBox="1">
            <a:spLocks noChangeArrowheads="1"/>
          </p:cNvSpPr>
          <p:nvPr/>
        </p:nvSpPr>
        <p:spPr bwMode="auto">
          <a:xfrm>
            <a:off x="4572000" y="5049838"/>
            <a:ext cx="3457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400">
                <a:latin typeface="幼圆" pitchFamily="49" charset="-122"/>
                <a:ea typeface="幼圆" pitchFamily="49" charset="-122"/>
              </a:rPr>
              <a:t>☆</a:t>
            </a:r>
            <a:r>
              <a:rPr lang="zh-CN" altLang="en-US" sz="2400">
                <a:latin typeface="幼圆" pitchFamily="49" charset="-122"/>
                <a:ea typeface="幼圆" pitchFamily="49" charset="-122"/>
              </a:rPr>
              <a:t>连续</a:t>
            </a:r>
            <a:r>
              <a:rPr lang="en-US" altLang="zh-CN" sz="2400">
                <a:ea typeface="幼圆" pitchFamily="49" charset="-122"/>
              </a:rPr>
              <a:t>3</a:t>
            </a:r>
            <a:r>
              <a:rPr lang="zh-CN" altLang="en-US" sz="2400">
                <a:latin typeface="幼圆" pitchFamily="49" charset="-122"/>
                <a:ea typeface="幼圆" pitchFamily="49" charset="-122"/>
              </a:rPr>
              <a:t>个</a:t>
            </a:r>
            <a:r>
              <a:rPr lang="en-US" altLang="zh-CN" sz="2400">
                <a:ea typeface="幼圆" pitchFamily="49" charset="-122"/>
              </a:rPr>
              <a:t>1</a:t>
            </a:r>
            <a:r>
              <a:rPr lang="zh-CN" altLang="en-US" sz="2400">
                <a:latin typeface="幼圆" pitchFamily="49" charset="-122"/>
                <a:ea typeface="幼圆" pitchFamily="49" charset="-122"/>
              </a:rPr>
              <a:t>，输出为</a:t>
            </a:r>
            <a:r>
              <a:rPr lang="en-US" altLang="zh-CN" sz="2400">
                <a:ea typeface="幼圆" pitchFamily="49" charset="-122"/>
              </a:rPr>
              <a:t>1</a:t>
            </a:r>
            <a:r>
              <a:rPr lang="zh-CN" altLang="en-US" sz="2400">
                <a:latin typeface="幼圆" pitchFamily="49" charset="-122"/>
                <a:ea typeface="幼圆" pitchFamily="49" charset="-122"/>
              </a:rPr>
              <a:t>。</a:t>
            </a:r>
          </a:p>
        </p:txBody>
      </p:sp>
      <p:sp>
        <p:nvSpPr>
          <p:cNvPr id="17423" name="Text Box 15"/>
          <p:cNvSpPr txBox="1">
            <a:spLocks noChangeArrowheads="1"/>
          </p:cNvSpPr>
          <p:nvPr/>
        </p:nvSpPr>
        <p:spPr bwMode="auto">
          <a:xfrm>
            <a:off x="4572000" y="5580063"/>
            <a:ext cx="3876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400">
                <a:latin typeface="幼圆" pitchFamily="49" charset="-122"/>
                <a:ea typeface="幼圆" pitchFamily="49" charset="-122"/>
              </a:rPr>
              <a:t>☆</a:t>
            </a:r>
            <a:r>
              <a:rPr lang="zh-CN" altLang="en-US" sz="2400">
                <a:latin typeface="幼圆" pitchFamily="49" charset="-122"/>
                <a:ea typeface="幼圆" pitchFamily="49" charset="-122"/>
              </a:rPr>
              <a:t>输入只要是</a:t>
            </a:r>
            <a:r>
              <a:rPr lang="en-US" altLang="zh-CN" sz="2400">
                <a:ea typeface="幼圆" pitchFamily="49" charset="-122"/>
              </a:rPr>
              <a:t>0</a:t>
            </a:r>
            <a:r>
              <a:rPr lang="zh-CN" altLang="en-US" sz="2400">
                <a:latin typeface="幼圆" pitchFamily="49" charset="-122"/>
                <a:ea typeface="幼圆" pitchFamily="49" charset="-122"/>
              </a:rPr>
              <a:t>，输出为</a:t>
            </a:r>
            <a:r>
              <a:rPr lang="en-US" altLang="zh-CN" sz="2400">
                <a:ea typeface="幼圆" pitchFamily="49" charset="-122"/>
              </a:rPr>
              <a:t>0</a:t>
            </a:r>
            <a:r>
              <a:rPr lang="zh-CN" altLang="en-US" sz="2400">
                <a:latin typeface="幼圆" pitchFamily="49" charset="-122"/>
                <a:ea typeface="幼圆" pitchFamily="49" charset="-122"/>
              </a:rPr>
              <a:t>。</a:t>
            </a:r>
          </a:p>
        </p:txBody>
      </p:sp>
      <p:sp>
        <p:nvSpPr>
          <p:cNvPr id="17424" name="Text Box 16"/>
          <p:cNvSpPr txBox="1">
            <a:spLocks noChangeArrowheads="1"/>
          </p:cNvSpPr>
          <p:nvPr/>
        </p:nvSpPr>
        <p:spPr bwMode="auto">
          <a:xfrm>
            <a:off x="5365750" y="2673350"/>
            <a:ext cx="100806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rgbClr val="00B200"/>
                </a:solidFill>
                <a:latin typeface="楷体_GB2312" pitchFamily="49" charset="-122"/>
                <a:ea typeface="楷体_GB2312" pitchFamily="49" charset="-122"/>
              </a:rPr>
              <a:t>串入</a:t>
            </a:r>
            <a:r>
              <a:rPr lang="en-US" altLang="zh-CN" sz="2400" b="1">
                <a:solidFill>
                  <a:srgbClr val="00B200"/>
                </a:solidFill>
                <a:latin typeface="楷体_GB2312" pitchFamily="49" charset="-122"/>
                <a:ea typeface="楷体_GB2312" pitchFamily="49" charset="-122"/>
              </a:rPr>
              <a:t>X</a:t>
            </a:r>
          </a:p>
        </p:txBody>
      </p:sp>
      <p:sp>
        <p:nvSpPr>
          <p:cNvPr id="17425" name="Text Box 17"/>
          <p:cNvSpPr txBox="1">
            <a:spLocks noChangeArrowheads="1"/>
          </p:cNvSpPr>
          <p:nvPr/>
        </p:nvSpPr>
        <p:spPr bwMode="auto">
          <a:xfrm>
            <a:off x="7773988" y="2638425"/>
            <a:ext cx="10477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rgbClr val="00B200"/>
                </a:solidFill>
                <a:latin typeface="楷体_GB2312" pitchFamily="49" charset="-122"/>
                <a:ea typeface="楷体_GB2312" pitchFamily="49" charset="-122"/>
              </a:rPr>
              <a:t>串出</a:t>
            </a:r>
            <a:r>
              <a:rPr lang="en-US" altLang="zh-CN" sz="2400" b="1">
                <a:solidFill>
                  <a:srgbClr val="00B200"/>
                </a:solidFill>
                <a:latin typeface="楷体_GB2312" pitchFamily="49" charset="-122"/>
                <a:ea typeface="楷体_GB2312" pitchFamily="49" charset="-122"/>
              </a:rPr>
              <a:t>Z</a:t>
            </a:r>
          </a:p>
        </p:txBody>
      </p:sp>
      <p:sp>
        <p:nvSpPr>
          <p:cNvPr id="17431" name="Line 23"/>
          <p:cNvSpPr>
            <a:spLocks noChangeShapeType="1"/>
          </p:cNvSpPr>
          <p:nvPr/>
        </p:nvSpPr>
        <p:spPr bwMode="auto">
          <a:xfrm>
            <a:off x="6288088" y="2895600"/>
            <a:ext cx="477837" cy="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32" name="Line 24"/>
          <p:cNvSpPr>
            <a:spLocks noChangeShapeType="1"/>
          </p:cNvSpPr>
          <p:nvPr/>
        </p:nvSpPr>
        <p:spPr bwMode="auto">
          <a:xfrm>
            <a:off x="7386638" y="2892425"/>
            <a:ext cx="477837" cy="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标题 1"/>
          <p:cNvSpPr>
            <a:spLocks noGrp="1"/>
          </p:cNvSpPr>
          <p:nvPr>
            <p:ph type="title"/>
          </p:nvPr>
        </p:nvSpPr>
        <p:spPr>
          <a:xfrm>
            <a:off x="457200" y="202729"/>
            <a:ext cx="8229600" cy="561975"/>
          </a:xfrm>
        </p:spPr>
        <p:txBody>
          <a:bodyPr/>
          <a:lstStyle/>
          <a:p>
            <a:r>
              <a:rPr lang="zh-CN" altLang="en-US" dirty="0"/>
              <a:t>同步时序电路的设计</a:t>
            </a:r>
          </a:p>
        </p:txBody>
      </p:sp>
    </p:spTree>
    <p:extLst>
      <p:ext uri="{BB962C8B-B14F-4D97-AF65-F5344CB8AC3E}">
        <p14:creationId xmlns:p14="http://schemas.microsoft.com/office/powerpoint/2010/main" val="110229888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250000"/>
                                  </p:iterate>
                                  <p:childTnLst>
                                    <p:set>
                                      <p:cBhvr>
                                        <p:cTn id="6" dur="1" fill="hold">
                                          <p:stCondLst>
                                            <p:cond delay="0"/>
                                          </p:stCondLst>
                                        </p:cTn>
                                        <p:tgtEl>
                                          <p:spTgt spid="17413"/>
                                        </p:tgtEl>
                                        <p:attrNameLst>
                                          <p:attrName>style.visibility</p:attrName>
                                        </p:attrNameLst>
                                      </p:cBhvr>
                                      <p:to>
                                        <p:strVal val="visible"/>
                                      </p:to>
                                    </p:set>
                                    <p:anim calcmode="discrete" valueType="clr">
                                      <p:cBhvr override="childStyle">
                                        <p:cTn id="7" dur="80"/>
                                        <p:tgtEl>
                                          <p:spTgt spid="17413"/>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7413"/>
                                        </p:tgtEl>
                                        <p:attrNameLst>
                                          <p:attrName>fillcolor</p:attrName>
                                        </p:attrNameLst>
                                      </p:cBhvr>
                                      <p:tavLst>
                                        <p:tav tm="0">
                                          <p:val>
                                            <p:clrVal>
                                              <a:schemeClr val="accent2"/>
                                            </p:clrVal>
                                          </p:val>
                                        </p:tav>
                                        <p:tav tm="50000">
                                          <p:val>
                                            <p:clrVal>
                                              <a:schemeClr val="hlink"/>
                                            </p:clrVal>
                                          </p:val>
                                        </p:tav>
                                      </p:tavLst>
                                    </p:anim>
                                    <p:set>
                                      <p:cBhvr>
                                        <p:cTn id="9" dur="80"/>
                                        <p:tgtEl>
                                          <p:spTgt spid="17413"/>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7414"/>
                                        </p:tgtEl>
                                        <p:attrNameLst>
                                          <p:attrName>style.visibility</p:attrName>
                                        </p:attrNameLst>
                                      </p:cBhvr>
                                      <p:to>
                                        <p:strVal val="visible"/>
                                      </p:to>
                                    </p:set>
                                    <p:animEffect transition="in" filter="fade">
                                      <p:cBhvr>
                                        <p:cTn id="14" dur="1000"/>
                                        <p:tgtEl>
                                          <p:spTgt spid="17414"/>
                                        </p:tgtEl>
                                      </p:cBhvr>
                                    </p:animEffect>
                                    <p:anim calcmode="lin" valueType="num">
                                      <p:cBhvr>
                                        <p:cTn id="15" dur="1000" fill="hold"/>
                                        <p:tgtEl>
                                          <p:spTgt spid="17414"/>
                                        </p:tgtEl>
                                        <p:attrNameLst>
                                          <p:attrName>ppt_x</p:attrName>
                                        </p:attrNameLst>
                                      </p:cBhvr>
                                      <p:tavLst>
                                        <p:tav tm="0">
                                          <p:val>
                                            <p:strVal val="#ppt_x"/>
                                          </p:val>
                                        </p:tav>
                                        <p:tav tm="100000">
                                          <p:val>
                                            <p:strVal val="#ppt_x"/>
                                          </p:val>
                                        </p:tav>
                                      </p:tavLst>
                                    </p:anim>
                                    <p:anim calcmode="lin" valueType="num">
                                      <p:cBhvr>
                                        <p:cTn id="16" dur="1000" fill="hold"/>
                                        <p:tgtEl>
                                          <p:spTgt spid="17414"/>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7415"/>
                                        </p:tgtEl>
                                        <p:attrNameLst>
                                          <p:attrName>style.visibility</p:attrName>
                                        </p:attrNameLst>
                                      </p:cBhvr>
                                      <p:to>
                                        <p:strVal val="visible"/>
                                      </p:to>
                                    </p:set>
                                    <p:animEffect transition="in" filter="fade">
                                      <p:cBhvr>
                                        <p:cTn id="21" dur="1000"/>
                                        <p:tgtEl>
                                          <p:spTgt spid="17415"/>
                                        </p:tgtEl>
                                      </p:cBhvr>
                                    </p:animEffect>
                                    <p:anim calcmode="lin" valueType="num">
                                      <p:cBhvr>
                                        <p:cTn id="22" dur="1000" fill="hold"/>
                                        <p:tgtEl>
                                          <p:spTgt spid="17415"/>
                                        </p:tgtEl>
                                        <p:attrNameLst>
                                          <p:attrName>ppt_x</p:attrName>
                                        </p:attrNameLst>
                                      </p:cBhvr>
                                      <p:tavLst>
                                        <p:tav tm="0">
                                          <p:val>
                                            <p:strVal val="#ppt_x"/>
                                          </p:val>
                                        </p:tav>
                                        <p:tav tm="100000">
                                          <p:val>
                                            <p:strVal val="#ppt_x"/>
                                          </p:val>
                                        </p:tav>
                                      </p:tavLst>
                                    </p:anim>
                                    <p:anim calcmode="lin" valueType="num">
                                      <p:cBhvr>
                                        <p:cTn id="23" dur="1000" fill="hold"/>
                                        <p:tgtEl>
                                          <p:spTgt spid="17415"/>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7416"/>
                                        </p:tgtEl>
                                        <p:attrNameLst>
                                          <p:attrName>style.visibility</p:attrName>
                                        </p:attrNameLst>
                                      </p:cBhvr>
                                      <p:to>
                                        <p:strVal val="visible"/>
                                      </p:to>
                                    </p:set>
                                    <p:anim calcmode="lin" valueType="num">
                                      <p:cBhvr additive="base">
                                        <p:cTn id="28" dur="500" fill="hold"/>
                                        <p:tgtEl>
                                          <p:spTgt spid="17416"/>
                                        </p:tgtEl>
                                        <p:attrNameLst>
                                          <p:attrName>ppt_x</p:attrName>
                                        </p:attrNameLst>
                                      </p:cBhvr>
                                      <p:tavLst>
                                        <p:tav tm="0">
                                          <p:val>
                                            <p:strVal val="#ppt_x"/>
                                          </p:val>
                                        </p:tav>
                                        <p:tav tm="100000">
                                          <p:val>
                                            <p:strVal val="#ppt_x"/>
                                          </p:val>
                                        </p:tav>
                                      </p:tavLst>
                                    </p:anim>
                                    <p:anim calcmode="lin" valueType="num">
                                      <p:cBhvr additive="base">
                                        <p:cTn id="29" dur="500" fill="hold"/>
                                        <p:tgtEl>
                                          <p:spTgt spid="17416"/>
                                        </p:tgtEl>
                                        <p:attrNameLst>
                                          <p:attrName>ppt_y</p:attrName>
                                        </p:attrNameLst>
                                      </p:cBhvr>
                                      <p:tavLst>
                                        <p:tav tm="0">
                                          <p:val>
                                            <p:strVal val="1+#ppt_h/2"/>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7417"/>
                                        </p:tgtEl>
                                        <p:attrNameLst>
                                          <p:attrName>style.visibility</p:attrName>
                                        </p:attrNameLst>
                                      </p:cBhvr>
                                      <p:to>
                                        <p:strVal val="visible"/>
                                      </p:to>
                                    </p:set>
                                    <p:animEffect transition="in" filter="fade">
                                      <p:cBhvr>
                                        <p:cTn id="34" dur="1000"/>
                                        <p:tgtEl>
                                          <p:spTgt spid="17417"/>
                                        </p:tgtEl>
                                      </p:cBhvr>
                                    </p:animEffect>
                                    <p:anim calcmode="lin" valueType="num">
                                      <p:cBhvr>
                                        <p:cTn id="35" dur="1000" fill="hold"/>
                                        <p:tgtEl>
                                          <p:spTgt spid="17417"/>
                                        </p:tgtEl>
                                        <p:attrNameLst>
                                          <p:attrName>ppt_x</p:attrName>
                                        </p:attrNameLst>
                                      </p:cBhvr>
                                      <p:tavLst>
                                        <p:tav tm="0">
                                          <p:val>
                                            <p:strVal val="#ppt_x"/>
                                          </p:val>
                                        </p:tav>
                                        <p:tav tm="100000">
                                          <p:val>
                                            <p:strVal val="#ppt_x"/>
                                          </p:val>
                                        </p:tav>
                                      </p:tavLst>
                                    </p:anim>
                                    <p:anim calcmode="lin" valueType="num">
                                      <p:cBhvr>
                                        <p:cTn id="36" dur="1000" fill="hold"/>
                                        <p:tgtEl>
                                          <p:spTgt spid="17417"/>
                                        </p:tgtEl>
                                        <p:attrNameLst>
                                          <p:attrName>ppt_y</p:attrName>
                                        </p:attrNameLst>
                                      </p:cBhvr>
                                      <p:tavLst>
                                        <p:tav tm="0">
                                          <p:val>
                                            <p:strVal val="#ppt_y+.1"/>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7424"/>
                                        </p:tgtEl>
                                        <p:attrNameLst>
                                          <p:attrName>style.visibility</p:attrName>
                                        </p:attrNameLst>
                                      </p:cBhvr>
                                      <p:to>
                                        <p:strVal val="visible"/>
                                      </p:to>
                                    </p:set>
                                    <p:animEffect transition="in" filter="fade">
                                      <p:cBhvr>
                                        <p:cTn id="41" dur="1000"/>
                                        <p:tgtEl>
                                          <p:spTgt spid="17424"/>
                                        </p:tgtEl>
                                      </p:cBhvr>
                                    </p:animEffect>
                                    <p:anim calcmode="lin" valueType="num">
                                      <p:cBhvr>
                                        <p:cTn id="42" dur="1000" fill="hold"/>
                                        <p:tgtEl>
                                          <p:spTgt spid="17424"/>
                                        </p:tgtEl>
                                        <p:attrNameLst>
                                          <p:attrName>ppt_x</p:attrName>
                                        </p:attrNameLst>
                                      </p:cBhvr>
                                      <p:tavLst>
                                        <p:tav tm="0">
                                          <p:val>
                                            <p:strVal val="#ppt_x"/>
                                          </p:val>
                                        </p:tav>
                                        <p:tav tm="100000">
                                          <p:val>
                                            <p:strVal val="#ppt_x"/>
                                          </p:val>
                                        </p:tav>
                                      </p:tavLst>
                                    </p:anim>
                                    <p:anim calcmode="lin" valueType="num">
                                      <p:cBhvr>
                                        <p:cTn id="43" dur="1000" fill="hold"/>
                                        <p:tgtEl>
                                          <p:spTgt spid="17424"/>
                                        </p:tgtEl>
                                        <p:attrNameLst>
                                          <p:attrName>ppt_y</p:attrName>
                                        </p:attrNameLst>
                                      </p:cBhvr>
                                      <p:tavLst>
                                        <p:tav tm="0">
                                          <p:val>
                                            <p:strVal val="#ppt_y+.1"/>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7431"/>
                                        </p:tgtEl>
                                        <p:attrNameLst>
                                          <p:attrName>style.visibility</p:attrName>
                                        </p:attrNameLst>
                                      </p:cBhvr>
                                      <p:to>
                                        <p:strVal val="visible"/>
                                      </p:to>
                                    </p:set>
                                    <p:animEffect transition="in" filter="wipe(left)">
                                      <p:cBhvr>
                                        <p:cTn id="48" dur="1000"/>
                                        <p:tgtEl>
                                          <p:spTgt spid="17431"/>
                                        </p:tgtEl>
                                      </p:cBhvr>
                                    </p:animEffect>
                                  </p:childTnLst>
                                </p:cTn>
                              </p:par>
                            </p:childTnLst>
                          </p:cTn>
                        </p:par>
                        <p:par>
                          <p:cTn id="49" fill="hold" nodeType="afterGroup">
                            <p:stCondLst>
                              <p:cond delay="1000"/>
                            </p:stCondLst>
                            <p:childTnLst>
                              <p:par>
                                <p:cTn id="50" presetID="8" presetClass="entr" presetSubtype="16" fill="hold" grpId="0" nodeType="afterEffect">
                                  <p:stCondLst>
                                    <p:cond delay="0"/>
                                  </p:stCondLst>
                                  <p:childTnLst>
                                    <p:set>
                                      <p:cBhvr>
                                        <p:cTn id="51" dur="1" fill="hold">
                                          <p:stCondLst>
                                            <p:cond delay="0"/>
                                          </p:stCondLst>
                                        </p:cTn>
                                        <p:tgtEl>
                                          <p:spTgt spid="17410"/>
                                        </p:tgtEl>
                                        <p:attrNameLst>
                                          <p:attrName>style.visibility</p:attrName>
                                        </p:attrNameLst>
                                      </p:cBhvr>
                                      <p:to>
                                        <p:strVal val="visible"/>
                                      </p:to>
                                    </p:set>
                                    <p:animEffect transition="in" filter="diamond(in)">
                                      <p:cBhvr>
                                        <p:cTn id="52" dur="2000"/>
                                        <p:tgtEl>
                                          <p:spTgt spid="1741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7432"/>
                                        </p:tgtEl>
                                        <p:attrNameLst>
                                          <p:attrName>style.visibility</p:attrName>
                                        </p:attrNameLst>
                                      </p:cBhvr>
                                      <p:to>
                                        <p:strVal val="visible"/>
                                      </p:to>
                                    </p:set>
                                    <p:animEffect transition="in" filter="wipe(left)">
                                      <p:cBhvr>
                                        <p:cTn id="57" dur="2000"/>
                                        <p:tgtEl>
                                          <p:spTgt spid="17432"/>
                                        </p:tgtEl>
                                      </p:cBhvr>
                                    </p:animEffect>
                                  </p:childTnLst>
                                </p:cTn>
                              </p:par>
                            </p:childTnLst>
                          </p:cTn>
                        </p:par>
                        <p:par>
                          <p:cTn id="58" fill="hold" nodeType="afterGroup">
                            <p:stCondLst>
                              <p:cond delay="2000"/>
                            </p:stCondLst>
                            <p:childTnLst>
                              <p:par>
                                <p:cTn id="59" presetID="42" presetClass="entr" presetSubtype="0" fill="hold" grpId="0" nodeType="afterEffect">
                                  <p:stCondLst>
                                    <p:cond delay="0"/>
                                  </p:stCondLst>
                                  <p:childTnLst>
                                    <p:set>
                                      <p:cBhvr>
                                        <p:cTn id="60" dur="1" fill="hold">
                                          <p:stCondLst>
                                            <p:cond delay="0"/>
                                          </p:stCondLst>
                                        </p:cTn>
                                        <p:tgtEl>
                                          <p:spTgt spid="17425"/>
                                        </p:tgtEl>
                                        <p:attrNameLst>
                                          <p:attrName>style.visibility</p:attrName>
                                        </p:attrNameLst>
                                      </p:cBhvr>
                                      <p:to>
                                        <p:strVal val="visible"/>
                                      </p:to>
                                    </p:set>
                                    <p:animEffect transition="in" filter="fade">
                                      <p:cBhvr>
                                        <p:cTn id="61" dur="1000"/>
                                        <p:tgtEl>
                                          <p:spTgt spid="17425"/>
                                        </p:tgtEl>
                                      </p:cBhvr>
                                    </p:animEffect>
                                    <p:anim calcmode="lin" valueType="num">
                                      <p:cBhvr>
                                        <p:cTn id="62" dur="1000" fill="hold"/>
                                        <p:tgtEl>
                                          <p:spTgt spid="17425"/>
                                        </p:tgtEl>
                                        <p:attrNameLst>
                                          <p:attrName>ppt_x</p:attrName>
                                        </p:attrNameLst>
                                      </p:cBhvr>
                                      <p:tavLst>
                                        <p:tav tm="0">
                                          <p:val>
                                            <p:strVal val="#ppt_x"/>
                                          </p:val>
                                        </p:tav>
                                        <p:tav tm="100000">
                                          <p:val>
                                            <p:strVal val="#ppt_x"/>
                                          </p:val>
                                        </p:tav>
                                      </p:tavLst>
                                    </p:anim>
                                    <p:anim calcmode="lin" valueType="num">
                                      <p:cBhvr>
                                        <p:cTn id="63" dur="1000" fill="hold"/>
                                        <p:tgtEl>
                                          <p:spTgt spid="17425"/>
                                        </p:tgtEl>
                                        <p:attrNameLst>
                                          <p:attrName>ppt_y</p:attrName>
                                        </p:attrNameLst>
                                      </p:cBhvr>
                                      <p:tavLst>
                                        <p:tav tm="0">
                                          <p:val>
                                            <p:strVal val="#ppt_y+.1"/>
                                          </p:val>
                                        </p:tav>
                                        <p:tav tm="100000">
                                          <p:val>
                                            <p:strVal val="#ppt_y"/>
                                          </p:val>
                                        </p:tav>
                                      </p:tavLst>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27" presetClass="entr" presetSubtype="0" fill="hold" grpId="0" nodeType="clickEffect">
                                  <p:stCondLst>
                                    <p:cond delay="0"/>
                                  </p:stCondLst>
                                  <p:iterate type="lt">
                                    <p:tmPct val="50000"/>
                                  </p:iterate>
                                  <p:childTnLst>
                                    <p:set>
                                      <p:cBhvr>
                                        <p:cTn id="67" dur="1" fill="hold">
                                          <p:stCondLst>
                                            <p:cond delay="0"/>
                                          </p:stCondLst>
                                        </p:cTn>
                                        <p:tgtEl>
                                          <p:spTgt spid="17418"/>
                                        </p:tgtEl>
                                        <p:attrNameLst>
                                          <p:attrName>style.visibility</p:attrName>
                                        </p:attrNameLst>
                                      </p:cBhvr>
                                      <p:to>
                                        <p:strVal val="visible"/>
                                      </p:to>
                                    </p:set>
                                    <p:anim calcmode="discrete" valueType="clr">
                                      <p:cBhvr override="childStyle">
                                        <p:cTn id="68" dur="500"/>
                                        <p:tgtEl>
                                          <p:spTgt spid="17418"/>
                                        </p:tgtEl>
                                        <p:attrNameLst>
                                          <p:attrName>style.color</p:attrName>
                                        </p:attrNameLst>
                                      </p:cBhvr>
                                      <p:tavLst>
                                        <p:tav tm="0">
                                          <p:val>
                                            <p:clrVal>
                                              <a:schemeClr val="accent2"/>
                                            </p:clrVal>
                                          </p:val>
                                        </p:tav>
                                        <p:tav tm="50000">
                                          <p:val>
                                            <p:clrVal>
                                              <a:schemeClr val="hlink"/>
                                            </p:clrVal>
                                          </p:val>
                                        </p:tav>
                                      </p:tavLst>
                                    </p:anim>
                                    <p:anim calcmode="discrete" valueType="clr">
                                      <p:cBhvr>
                                        <p:cTn id="69" dur="500"/>
                                        <p:tgtEl>
                                          <p:spTgt spid="17418"/>
                                        </p:tgtEl>
                                        <p:attrNameLst>
                                          <p:attrName>fillcolor</p:attrName>
                                        </p:attrNameLst>
                                      </p:cBhvr>
                                      <p:tavLst>
                                        <p:tav tm="0">
                                          <p:val>
                                            <p:clrVal>
                                              <a:schemeClr val="accent2"/>
                                            </p:clrVal>
                                          </p:val>
                                        </p:tav>
                                        <p:tav tm="50000">
                                          <p:val>
                                            <p:clrVal>
                                              <a:schemeClr val="hlink"/>
                                            </p:clrVal>
                                          </p:val>
                                        </p:tav>
                                      </p:tavLst>
                                    </p:anim>
                                    <p:set>
                                      <p:cBhvr>
                                        <p:cTn id="70" dur="500"/>
                                        <p:tgtEl>
                                          <p:spTgt spid="17418"/>
                                        </p:tgtEl>
                                        <p:attrNameLst>
                                          <p:attrName>fill.type</p:attrName>
                                        </p:attrNameLst>
                                      </p:cBhvr>
                                      <p:to>
                                        <p:strVal val="solid"/>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17419"/>
                                        </p:tgtEl>
                                        <p:attrNameLst>
                                          <p:attrName>style.visibility</p:attrName>
                                        </p:attrNameLst>
                                      </p:cBhvr>
                                      <p:to>
                                        <p:strVal val="visible"/>
                                      </p:to>
                                    </p:set>
                                    <p:anim calcmode="lin" valueType="num">
                                      <p:cBhvr additive="base">
                                        <p:cTn id="75" dur="2000" fill="hold"/>
                                        <p:tgtEl>
                                          <p:spTgt spid="17419"/>
                                        </p:tgtEl>
                                        <p:attrNameLst>
                                          <p:attrName>ppt_x</p:attrName>
                                        </p:attrNameLst>
                                      </p:cBhvr>
                                      <p:tavLst>
                                        <p:tav tm="0">
                                          <p:val>
                                            <p:strVal val="#ppt_x"/>
                                          </p:val>
                                        </p:tav>
                                        <p:tav tm="100000">
                                          <p:val>
                                            <p:strVal val="#ppt_x"/>
                                          </p:val>
                                        </p:tav>
                                      </p:tavLst>
                                    </p:anim>
                                    <p:anim calcmode="lin" valueType="num">
                                      <p:cBhvr additive="base">
                                        <p:cTn id="76" dur="2000" fill="hold"/>
                                        <p:tgtEl>
                                          <p:spTgt spid="17419"/>
                                        </p:tgtEl>
                                        <p:attrNameLst>
                                          <p:attrName>ppt_y</p:attrName>
                                        </p:attrNameLst>
                                      </p:cBhvr>
                                      <p:tavLst>
                                        <p:tav tm="0">
                                          <p:val>
                                            <p:strVal val="1+#ppt_h/2"/>
                                          </p:val>
                                        </p:tav>
                                        <p:tav tm="100000">
                                          <p:val>
                                            <p:strVal val="#ppt_y"/>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12" presetClass="entr" presetSubtype="8" fill="hold" grpId="0" nodeType="clickEffect">
                                  <p:stCondLst>
                                    <p:cond delay="0"/>
                                  </p:stCondLst>
                                  <p:childTnLst>
                                    <p:set>
                                      <p:cBhvr>
                                        <p:cTn id="80" dur="1" fill="hold">
                                          <p:stCondLst>
                                            <p:cond delay="0"/>
                                          </p:stCondLst>
                                        </p:cTn>
                                        <p:tgtEl>
                                          <p:spTgt spid="17420"/>
                                        </p:tgtEl>
                                        <p:attrNameLst>
                                          <p:attrName>style.visibility</p:attrName>
                                        </p:attrNameLst>
                                      </p:cBhvr>
                                      <p:to>
                                        <p:strVal val="visible"/>
                                      </p:to>
                                    </p:set>
                                    <p:animEffect transition="in" filter="slide(fromLeft)">
                                      <p:cBhvr>
                                        <p:cTn id="81" dur="2000"/>
                                        <p:tgtEl>
                                          <p:spTgt spid="17420"/>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12" presetClass="entr" presetSubtype="2" fill="hold" grpId="0" nodeType="clickEffect">
                                  <p:stCondLst>
                                    <p:cond delay="0"/>
                                  </p:stCondLst>
                                  <p:childTnLst>
                                    <p:set>
                                      <p:cBhvr>
                                        <p:cTn id="85" dur="1" fill="hold">
                                          <p:stCondLst>
                                            <p:cond delay="0"/>
                                          </p:stCondLst>
                                        </p:cTn>
                                        <p:tgtEl>
                                          <p:spTgt spid="17422"/>
                                        </p:tgtEl>
                                        <p:attrNameLst>
                                          <p:attrName>style.visibility</p:attrName>
                                        </p:attrNameLst>
                                      </p:cBhvr>
                                      <p:to>
                                        <p:strVal val="visible"/>
                                      </p:to>
                                    </p:set>
                                    <p:animEffect transition="in" filter="slide(fromRight)">
                                      <p:cBhvr>
                                        <p:cTn id="86" dur="2000"/>
                                        <p:tgtEl>
                                          <p:spTgt spid="17422"/>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12" presetClass="entr" presetSubtype="2" fill="hold" grpId="0" nodeType="clickEffect">
                                  <p:stCondLst>
                                    <p:cond delay="0"/>
                                  </p:stCondLst>
                                  <p:childTnLst>
                                    <p:set>
                                      <p:cBhvr>
                                        <p:cTn id="90" dur="1" fill="hold">
                                          <p:stCondLst>
                                            <p:cond delay="0"/>
                                          </p:stCondLst>
                                        </p:cTn>
                                        <p:tgtEl>
                                          <p:spTgt spid="17423"/>
                                        </p:tgtEl>
                                        <p:attrNameLst>
                                          <p:attrName>style.visibility</p:attrName>
                                        </p:attrNameLst>
                                      </p:cBhvr>
                                      <p:to>
                                        <p:strVal val="visible"/>
                                      </p:to>
                                    </p:set>
                                    <p:animEffect transition="in" filter="slide(fromRight)">
                                      <p:cBhvr>
                                        <p:cTn id="91" dur="2000"/>
                                        <p:tgtEl>
                                          <p:spTgt spid="17423"/>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12" presetClass="entr" presetSubtype="8" fill="hold" grpId="0" nodeType="clickEffect">
                                  <p:stCondLst>
                                    <p:cond delay="0"/>
                                  </p:stCondLst>
                                  <p:childTnLst>
                                    <p:set>
                                      <p:cBhvr>
                                        <p:cTn id="95" dur="1" fill="hold">
                                          <p:stCondLst>
                                            <p:cond delay="0"/>
                                          </p:stCondLst>
                                        </p:cTn>
                                        <p:tgtEl>
                                          <p:spTgt spid="17421"/>
                                        </p:tgtEl>
                                        <p:attrNameLst>
                                          <p:attrName>style.visibility</p:attrName>
                                        </p:attrNameLst>
                                      </p:cBhvr>
                                      <p:to>
                                        <p:strVal val="visible"/>
                                      </p:to>
                                    </p:set>
                                    <p:animEffect transition="in" filter="slide(fromLeft)">
                                      <p:cBhvr>
                                        <p:cTn id="96" dur="2000"/>
                                        <p:tgtEl>
                                          <p:spTgt spid="174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animBg="1"/>
      <p:bldP spid="17413" grpId="0"/>
      <p:bldP spid="17414" grpId="0"/>
      <p:bldP spid="17415" grpId="0"/>
      <p:bldP spid="17416" grpId="0"/>
      <p:bldP spid="17417" grpId="0"/>
      <p:bldP spid="17418" grpId="0"/>
      <p:bldP spid="17419" grpId="0"/>
      <p:bldP spid="17420" grpId="0"/>
      <p:bldP spid="17421" grpId="0"/>
      <p:bldP spid="17422" grpId="0"/>
      <p:bldP spid="17423" grpId="0"/>
      <p:bldP spid="17424" grpId="0"/>
      <p:bldP spid="17425" grpId="0"/>
      <p:bldP spid="17431" grpId="0" animBg="1"/>
      <p:bldP spid="1743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 Box 3"/>
          <p:cNvSpPr txBox="1">
            <a:spLocks noChangeArrowheads="1"/>
          </p:cNvSpPr>
          <p:nvPr/>
        </p:nvSpPr>
        <p:spPr bwMode="auto">
          <a:xfrm>
            <a:off x="881063" y="1042988"/>
            <a:ext cx="81105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000" b="1">
                <a:ea typeface="幼圆" pitchFamily="49" charset="-122"/>
              </a:rPr>
              <a:t>根据文字描述的设计要求，建立原始状态图，形成原始状态转换表。</a:t>
            </a:r>
          </a:p>
        </p:txBody>
      </p:sp>
      <p:sp>
        <p:nvSpPr>
          <p:cNvPr id="18436" name="Text Box 4"/>
          <p:cNvSpPr txBox="1">
            <a:spLocks noChangeArrowheads="1"/>
          </p:cNvSpPr>
          <p:nvPr/>
        </p:nvSpPr>
        <p:spPr bwMode="auto">
          <a:xfrm>
            <a:off x="881063" y="1411288"/>
            <a:ext cx="3600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400" b="1">
                <a:solidFill>
                  <a:srgbClr val="00B200"/>
                </a:solidFill>
                <a:ea typeface="楷体_GB2312" pitchFamily="49" charset="-122"/>
              </a:rPr>
              <a:t>需要确定的三个问题：</a:t>
            </a:r>
          </a:p>
        </p:txBody>
      </p:sp>
      <p:sp>
        <p:nvSpPr>
          <p:cNvPr id="18437" name="Text Box 5"/>
          <p:cNvSpPr txBox="1">
            <a:spLocks noChangeArrowheads="1"/>
          </p:cNvSpPr>
          <p:nvPr/>
        </p:nvSpPr>
        <p:spPr bwMode="auto">
          <a:xfrm>
            <a:off x="881063" y="1808163"/>
            <a:ext cx="54006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000" b="1">
                <a:solidFill>
                  <a:srgbClr val="0000FF"/>
                </a:solidFill>
                <a:latin typeface="幼圆" pitchFamily="49" charset="-122"/>
                <a:ea typeface="幼圆" pitchFamily="49" charset="-122"/>
              </a:rPr>
              <a:t>☆</a:t>
            </a:r>
            <a:r>
              <a:rPr lang="zh-CN" altLang="en-US" sz="2000" b="1">
                <a:ea typeface="幼圆" pitchFamily="49" charset="-122"/>
              </a:rPr>
              <a:t>确定输入和输出变量，以字母表示。</a:t>
            </a:r>
          </a:p>
        </p:txBody>
      </p:sp>
      <p:sp>
        <p:nvSpPr>
          <p:cNvPr id="18438" name="Text Box 6"/>
          <p:cNvSpPr txBox="1">
            <a:spLocks noChangeArrowheads="1"/>
          </p:cNvSpPr>
          <p:nvPr/>
        </p:nvSpPr>
        <p:spPr bwMode="auto">
          <a:xfrm>
            <a:off x="341313" y="2214563"/>
            <a:ext cx="84788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000" b="1">
                <a:solidFill>
                  <a:srgbClr val="0000FF"/>
                </a:solidFill>
                <a:latin typeface="幼圆" pitchFamily="49" charset="-122"/>
                <a:ea typeface="幼圆" pitchFamily="49" charset="-122"/>
              </a:rPr>
              <a:t>    ☆</a:t>
            </a:r>
            <a:r>
              <a:rPr lang="zh-CN" altLang="en-US" sz="2000" b="1">
                <a:ea typeface="幼圆" pitchFamily="49" charset="-122"/>
              </a:rPr>
              <a:t>确定系统的状态数，以字母表示。系统有几个状态，就需要几个触发器。</a:t>
            </a:r>
          </a:p>
        </p:txBody>
      </p:sp>
      <p:sp>
        <p:nvSpPr>
          <p:cNvPr id="18439" name="Text Box 7"/>
          <p:cNvSpPr txBox="1">
            <a:spLocks noChangeArrowheads="1"/>
          </p:cNvSpPr>
          <p:nvPr/>
        </p:nvSpPr>
        <p:spPr bwMode="auto">
          <a:xfrm>
            <a:off x="304800" y="2933700"/>
            <a:ext cx="85153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000" b="1">
                <a:solidFill>
                  <a:srgbClr val="0000FF"/>
                </a:solidFill>
                <a:latin typeface="幼圆" pitchFamily="49" charset="-122"/>
                <a:ea typeface="幼圆" pitchFamily="49" charset="-122"/>
              </a:rPr>
              <a:t>    ☆</a:t>
            </a:r>
            <a:r>
              <a:rPr lang="zh-CN" altLang="en-US" sz="2000" b="1">
                <a:ea typeface="幼圆" pitchFamily="49" charset="-122"/>
              </a:rPr>
              <a:t>根据设计要求，确定每一个状态在现态条件下，状态转换方向，得出原始状态图。</a:t>
            </a:r>
          </a:p>
        </p:txBody>
      </p:sp>
      <p:sp>
        <p:nvSpPr>
          <p:cNvPr id="18440" name="Text Box 8"/>
          <p:cNvSpPr txBox="1">
            <a:spLocks noChangeArrowheads="1"/>
          </p:cNvSpPr>
          <p:nvPr/>
        </p:nvSpPr>
        <p:spPr bwMode="auto">
          <a:xfrm>
            <a:off x="341313" y="3608388"/>
            <a:ext cx="8424862"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400">
                <a:ea typeface="幼圆" pitchFamily="49" charset="-122"/>
              </a:rPr>
              <a:t>      </a:t>
            </a:r>
            <a:r>
              <a:rPr lang="zh-CN" altLang="en-US" sz="2000" b="1">
                <a:ea typeface="幼圆" pitchFamily="49" charset="-122"/>
              </a:rPr>
              <a:t>这三个问题的解决是相互联系的，目前尚无确定的步骤，常采用试凑法，因此应把注意力放在状态图的正确性，不必过分考虑多余状态。确保状态没有遗漏。</a:t>
            </a:r>
          </a:p>
        </p:txBody>
      </p:sp>
      <p:sp>
        <p:nvSpPr>
          <p:cNvPr id="18441" name="Text Box 9"/>
          <p:cNvSpPr txBox="1">
            <a:spLocks noChangeArrowheads="1"/>
          </p:cNvSpPr>
          <p:nvPr/>
        </p:nvSpPr>
        <p:spPr bwMode="auto">
          <a:xfrm>
            <a:off x="395288" y="4689475"/>
            <a:ext cx="355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400" b="1">
                <a:solidFill>
                  <a:srgbClr val="0000FF"/>
                </a:solidFill>
                <a:latin typeface="楷体_GB2312" pitchFamily="49" charset="-122"/>
                <a:ea typeface="楷体_GB2312" pitchFamily="49" charset="-122"/>
              </a:rPr>
              <a:t>①  </a:t>
            </a:r>
            <a:r>
              <a:rPr lang="zh-CN" altLang="en-US" sz="2400" b="1">
                <a:solidFill>
                  <a:srgbClr val="0000FF"/>
                </a:solidFill>
                <a:latin typeface="楷体_GB2312" pitchFamily="49" charset="-122"/>
                <a:ea typeface="楷体_GB2312" pitchFamily="49" charset="-122"/>
              </a:rPr>
              <a:t>确定输入和输出变量</a:t>
            </a:r>
          </a:p>
        </p:txBody>
      </p:sp>
      <p:sp>
        <p:nvSpPr>
          <p:cNvPr id="18442" name="Text Box 10"/>
          <p:cNvSpPr txBox="1">
            <a:spLocks noChangeArrowheads="1"/>
          </p:cNvSpPr>
          <p:nvPr/>
        </p:nvSpPr>
        <p:spPr bwMode="auto">
          <a:xfrm>
            <a:off x="1016000" y="5446713"/>
            <a:ext cx="2317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400">
                <a:ea typeface="幼圆" pitchFamily="49" charset="-122"/>
              </a:rPr>
              <a:t>根据已知条件：</a:t>
            </a:r>
          </a:p>
        </p:txBody>
      </p:sp>
      <p:sp>
        <p:nvSpPr>
          <p:cNvPr id="18443" name="Text Box 11"/>
          <p:cNvSpPr txBox="1">
            <a:spLocks noChangeArrowheads="1"/>
          </p:cNvSpPr>
          <p:nvPr/>
        </p:nvSpPr>
        <p:spPr bwMode="auto">
          <a:xfrm>
            <a:off x="3108325" y="5203825"/>
            <a:ext cx="434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400">
                <a:ea typeface="幼圆" pitchFamily="49" charset="-122"/>
              </a:rPr>
              <a:t>设输入为</a:t>
            </a:r>
            <a:r>
              <a:rPr lang="en-US" altLang="zh-CN" sz="2400">
                <a:ea typeface="幼圆" pitchFamily="49" charset="-122"/>
              </a:rPr>
              <a:t>X</a:t>
            </a:r>
            <a:r>
              <a:rPr lang="zh-CN" altLang="en-US" sz="2400">
                <a:ea typeface="幼圆" pitchFamily="49" charset="-122"/>
              </a:rPr>
              <a:t>，并以串行方式输入</a:t>
            </a:r>
          </a:p>
        </p:txBody>
      </p:sp>
      <p:sp>
        <p:nvSpPr>
          <p:cNvPr id="18444" name="Text Box 12"/>
          <p:cNvSpPr txBox="1">
            <a:spLocks noChangeArrowheads="1"/>
          </p:cNvSpPr>
          <p:nvPr/>
        </p:nvSpPr>
        <p:spPr bwMode="auto">
          <a:xfrm>
            <a:off x="3089275" y="5724525"/>
            <a:ext cx="4587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400">
                <a:latin typeface="幼圆" pitchFamily="49" charset="-122"/>
                <a:ea typeface="幼圆" pitchFamily="49" charset="-122"/>
              </a:rPr>
              <a:t>设输出为</a:t>
            </a:r>
            <a:r>
              <a:rPr lang="en-US" altLang="zh-CN" sz="2400">
                <a:ea typeface="幼圆" pitchFamily="49" charset="-122"/>
              </a:rPr>
              <a:t>Z</a:t>
            </a:r>
            <a:r>
              <a:rPr lang="en-US" altLang="zh-CN" sz="2400">
                <a:latin typeface="幼圆" pitchFamily="49" charset="-122"/>
                <a:ea typeface="幼圆" pitchFamily="49" charset="-122"/>
              </a:rPr>
              <a:t>, </a:t>
            </a:r>
            <a:r>
              <a:rPr lang="zh-CN" altLang="en-US" sz="2400">
                <a:ea typeface="幼圆" pitchFamily="49" charset="-122"/>
              </a:rPr>
              <a:t>并以串行方式输出</a:t>
            </a:r>
            <a:endParaRPr lang="zh-CN" altLang="en-US" sz="2400">
              <a:latin typeface="幼圆" pitchFamily="49" charset="-122"/>
              <a:ea typeface="幼圆" pitchFamily="49" charset="-122"/>
            </a:endParaRPr>
          </a:p>
        </p:txBody>
      </p:sp>
      <p:sp>
        <p:nvSpPr>
          <p:cNvPr id="4" name="标题 3"/>
          <p:cNvSpPr>
            <a:spLocks noGrp="1"/>
          </p:cNvSpPr>
          <p:nvPr>
            <p:ph type="title"/>
          </p:nvPr>
        </p:nvSpPr>
        <p:spPr/>
        <p:txBody>
          <a:bodyPr/>
          <a:lstStyle/>
          <a:p>
            <a:r>
              <a:rPr lang="en-US" altLang="zh-CN" dirty="0" smtClean="0"/>
              <a:t>1</a:t>
            </a:r>
            <a:r>
              <a:rPr lang="zh-CN" altLang="en-US" dirty="0"/>
              <a:t>、</a:t>
            </a:r>
            <a:r>
              <a:rPr lang="zh-CN" altLang="en-US" dirty="0" smtClean="0"/>
              <a:t>确定</a:t>
            </a:r>
            <a:r>
              <a:rPr lang="zh-CN" altLang="en-US" dirty="0"/>
              <a:t>原始状态图、状态转换</a:t>
            </a:r>
            <a:r>
              <a:rPr lang="zh-CN" altLang="en-US" dirty="0" smtClean="0"/>
              <a:t>表</a:t>
            </a:r>
            <a:endParaRPr lang="zh-CN" altLang="en-US" dirty="0"/>
          </a:p>
        </p:txBody>
      </p:sp>
    </p:spTree>
    <p:extLst>
      <p:ext uri="{BB962C8B-B14F-4D97-AF65-F5344CB8AC3E}">
        <p14:creationId xmlns:p14="http://schemas.microsoft.com/office/powerpoint/2010/main" val="247959012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435"/>
                                        </p:tgtEl>
                                        <p:attrNameLst>
                                          <p:attrName>style.visibility</p:attrName>
                                        </p:attrNameLst>
                                      </p:cBhvr>
                                      <p:to>
                                        <p:strVal val="visible"/>
                                      </p:to>
                                    </p:set>
                                    <p:animEffect transition="in" filter="fade">
                                      <p:cBhvr>
                                        <p:cTn id="7" dur="1000"/>
                                        <p:tgtEl>
                                          <p:spTgt spid="18435"/>
                                        </p:tgtEl>
                                      </p:cBhvr>
                                    </p:animEffect>
                                    <p:anim calcmode="lin" valueType="num">
                                      <p:cBhvr>
                                        <p:cTn id="8" dur="1000" fill="hold"/>
                                        <p:tgtEl>
                                          <p:spTgt spid="18435"/>
                                        </p:tgtEl>
                                        <p:attrNameLst>
                                          <p:attrName>ppt_x</p:attrName>
                                        </p:attrNameLst>
                                      </p:cBhvr>
                                      <p:tavLst>
                                        <p:tav tm="0">
                                          <p:val>
                                            <p:strVal val="#ppt_x"/>
                                          </p:val>
                                        </p:tav>
                                        <p:tav tm="100000">
                                          <p:val>
                                            <p:strVal val="#ppt_x"/>
                                          </p:val>
                                        </p:tav>
                                      </p:tavLst>
                                    </p:anim>
                                    <p:anim calcmode="lin" valueType="num">
                                      <p:cBhvr>
                                        <p:cTn id="9" dur="1000" fill="hold"/>
                                        <p:tgtEl>
                                          <p:spTgt spid="18435"/>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18436"/>
                                        </p:tgtEl>
                                        <p:attrNameLst>
                                          <p:attrName>style.visibility</p:attrName>
                                        </p:attrNameLst>
                                      </p:cBhvr>
                                      <p:to>
                                        <p:strVal val="visible"/>
                                      </p:to>
                                    </p:set>
                                    <p:anim calcmode="lin" valueType="num">
                                      <p:cBhvr>
                                        <p:cTn id="14" dur="500" fill="hold"/>
                                        <p:tgtEl>
                                          <p:spTgt spid="18436"/>
                                        </p:tgtEl>
                                        <p:attrNameLst>
                                          <p:attrName>ppt_w</p:attrName>
                                        </p:attrNameLst>
                                      </p:cBhvr>
                                      <p:tavLst>
                                        <p:tav tm="0">
                                          <p:val>
                                            <p:fltVal val="0"/>
                                          </p:val>
                                        </p:tav>
                                        <p:tav tm="100000">
                                          <p:val>
                                            <p:strVal val="#ppt_w"/>
                                          </p:val>
                                        </p:tav>
                                      </p:tavLst>
                                    </p:anim>
                                    <p:anim calcmode="lin" valueType="num">
                                      <p:cBhvr>
                                        <p:cTn id="15" dur="500" fill="hold"/>
                                        <p:tgtEl>
                                          <p:spTgt spid="18436"/>
                                        </p:tgtEl>
                                        <p:attrNameLst>
                                          <p:attrName>ppt_h</p:attrName>
                                        </p:attrNameLst>
                                      </p:cBhvr>
                                      <p:tavLst>
                                        <p:tav tm="0">
                                          <p:val>
                                            <p:fltVal val="0"/>
                                          </p:val>
                                        </p:tav>
                                        <p:tav tm="100000">
                                          <p:val>
                                            <p:strVal val="#ppt_h"/>
                                          </p:val>
                                        </p:tav>
                                      </p:tavLst>
                                    </p:anim>
                                    <p:animEffect transition="in" filter="fade">
                                      <p:cBhvr>
                                        <p:cTn id="16" dur="500"/>
                                        <p:tgtEl>
                                          <p:spTgt spid="1843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8437"/>
                                        </p:tgtEl>
                                        <p:attrNameLst>
                                          <p:attrName>style.visibility</p:attrName>
                                        </p:attrNameLst>
                                      </p:cBhvr>
                                      <p:to>
                                        <p:strVal val="visible"/>
                                      </p:to>
                                    </p:set>
                                    <p:animEffect transition="in" filter="fade">
                                      <p:cBhvr>
                                        <p:cTn id="21" dur="1000"/>
                                        <p:tgtEl>
                                          <p:spTgt spid="18437"/>
                                        </p:tgtEl>
                                      </p:cBhvr>
                                    </p:animEffect>
                                    <p:anim calcmode="lin" valueType="num">
                                      <p:cBhvr>
                                        <p:cTn id="22" dur="1000" fill="hold"/>
                                        <p:tgtEl>
                                          <p:spTgt spid="18437"/>
                                        </p:tgtEl>
                                        <p:attrNameLst>
                                          <p:attrName>ppt_x</p:attrName>
                                        </p:attrNameLst>
                                      </p:cBhvr>
                                      <p:tavLst>
                                        <p:tav tm="0">
                                          <p:val>
                                            <p:strVal val="#ppt_x"/>
                                          </p:val>
                                        </p:tav>
                                        <p:tav tm="100000">
                                          <p:val>
                                            <p:strVal val="#ppt_x"/>
                                          </p:val>
                                        </p:tav>
                                      </p:tavLst>
                                    </p:anim>
                                    <p:anim calcmode="lin" valueType="num">
                                      <p:cBhvr>
                                        <p:cTn id="23" dur="1000" fill="hold"/>
                                        <p:tgtEl>
                                          <p:spTgt spid="18437"/>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8438"/>
                                        </p:tgtEl>
                                        <p:attrNameLst>
                                          <p:attrName>style.visibility</p:attrName>
                                        </p:attrNameLst>
                                      </p:cBhvr>
                                      <p:to>
                                        <p:strVal val="visible"/>
                                      </p:to>
                                    </p:set>
                                    <p:animEffect transition="in" filter="fade">
                                      <p:cBhvr>
                                        <p:cTn id="28" dur="1000"/>
                                        <p:tgtEl>
                                          <p:spTgt spid="18438"/>
                                        </p:tgtEl>
                                      </p:cBhvr>
                                    </p:animEffect>
                                    <p:anim calcmode="lin" valueType="num">
                                      <p:cBhvr>
                                        <p:cTn id="29" dur="1000" fill="hold"/>
                                        <p:tgtEl>
                                          <p:spTgt spid="18438"/>
                                        </p:tgtEl>
                                        <p:attrNameLst>
                                          <p:attrName>ppt_x</p:attrName>
                                        </p:attrNameLst>
                                      </p:cBhvr>
                                      <p:tavLst>
                                        <p:tav tm="0">
                                          <p:val>
                                            <p:strVal val="#ppt_x"/>
                                          </p:val>
                                        </p:tav>
                                        <p:tav tm="100000">
                                          <p:val>
                                            <p:strVal val="#ppt_x"/>
                                          </p:val>
                                        </p:tav>
                                      </p:tavLst>
                                    </p:anim>
                                    <p:anim calcmode="lin" valueType="num">
                                      <p:cBhvr>
                                        <p:cTn id="30" dur="1000" fill="hold"/>
                                        <p:tgtEl>
                                          <p:spTgt spid="18438"/>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8439"/>
                                        </p:tgtEl>
                                        <p:attrNameLst>
                                          <p:attrName>style.visibility</p:attrName>
                                        </p:attrNameLst>
                                      </p:cBhvr>
                                      <p:to>
                                        <p:strVal val="visible"/>
                                      </p:to>
                                    </p:set>
                                    <p:animEffect transition="in" filter="fade">
                                      <p:cBhvr>
                                        <p:cTn id="35" dur="1000"/>
                                        <p:tgtEl>
                                          <p:spTgt spid="18439"/>
                                        </p:tgtEl>
                                      </p:cBhvr>
                                    </p:animEffect>
                                    <p:anim calcmode="lin" valueType="num">
                                      <p:cBhvr>
                                        <p:cTn id="36" dur="1000" fill="hold"/>
                                        <p:tgtEl>
                                          <p:spTgt spid="18439"/>
                                        </p:tgtEl>
                                        <p:attrNameLst>
                                          <p:attrName>ppt_x</p:attrName>
                                        </p:attrNameLst>
                                      </p:cBhvr>
                                      <p:tavLst>
                                        <p:tav tm="0">
                                          <p:val>
                                            <p:strVal val="#ppt_x"/>
                                          </p:val>
                                        </p:tav>
                                        <p:tav tm="100000">
                                          <p:val>
                                            <p:strVal val="#ppt_x"/>
                                          </p:val>
                                        </p:tav>
                                      </p:tavLst>
                                    </p:anim>
                                    <p:anim calcmode="lin" valueType="num">
                                      <p:cBhvr>
                                        <p:cTn id="37" dur="1000" fill="hold"/>
                                        <p:tgtEl>
                                          <p:spTgt spid="18439"/>
                                        </p:tgtEl>
                                        <p:attrNameLst>
                                          <p:attrName>ppt_y</p:attrName>
                                        </p:attrNameLst>
                                      </p:cBhvr>
                                      <p:tavLst>
                                        <p:tav tm="0">
                                          <p:val>
                                            <p:strVal val="#ppt_y+.1"/>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7" presetClass="entr" presetSubtype="0" fill="hold" grpId="0" nodeType="clickEffect">
                                  <p:stCondLst>
                                    <p:cond delay="0"/>
                                  </p:stCondLst>
                                  <p:iterate type="lt">
                                    <p:tmPct val="250000"/>
                                  </p:iterate>
                                  <p:childTnLst>
                                    <p:set>
                                      <p:cBhvr>
                                        <p:cTn id="41" dur="1" fill="hold">
                                          <p:stCondLst>
                                            <p:cond delay="0"/>
                                          </p:stCondLst>
                                        </p:cTn>
                                        <p:tgtEl>
                                          <p:spTgt spid="18440"/>
                                        </p:tgtEl>
                                        <p:attrNameLst>
                                          <p:attrName>style.visibility</p:attrName>
                                        </p:attrNameLst>
                                      </p:cBhvr>
                                      <p:to>
                                        <p:strVal val="visible"/>
                                      </p:to>
                                    </p:set>
                                    <p:anim calcmode="discrete" valueType="clr">
                                      <p:cBhvr override="childStyle">
                                        <p:cTn id="42" dur="80"/>
                                        <p:tgtEl>
                                          <p:spTgt spid="18440"/>
                                        </p:tgtEl>
                                        <p:attrNameLst>
                                          <p:attrName>style.color</p:attrName>
                                        </p:attrNameLst>
                                      </p:cBhvr>
                                      <p:tavLst>
                                        <p:tav tm="0">
                                          <p:val>
                                            <p:clrVal>
                                              <a:schemeClr val="accent2"/>
                                            </p:clrVal>
                                          </p:val>
                                        </p:tav>
                                        <p:tav tm="50000">
                                          <p:val>
                                            <p:clrVal>
                                              <a:schemeClr val="hlink"/>
                                            </p:clrVal>
                                          </p:val>
                                        </p:tav>
                                      </p:tavLst>
                                    </p:anim>
                                    <p:anim calcmode="discrete" valueType="clr">
                                      <p:cBhvr>
                                        <p:cTn id="43" dur="80"/>
                                        <p:tgtEl>
                                          <p:spTgt spid="18440"/>
                                        </p:tgtEl>
                                        <p:attrNameLst>
                                          <p:attrName>fillcolor</p:attrName>
                                        </p:attrNameLst>
                                      </p:cBhvr>
                                      <p:tavLst>
                                        <p:tav tm="0">
                                          <p:val>
                                            <p:clrVal>
                                              <a:schemeClr val="accent2"/>
                                            </p:clrVal>
                                          </p:val>
                                        </p:tav>
                                        <p:tav tm="50000">
                                          <p:val>
                                            <p:clrVal>
                                              <a:schemeClr val="hlink"/>
                                            </p:clrVal>
                                          </p:val>
                                        </p:tav>
                                      </p:tavLst>
                                    </p:anim>
                                    <p:set>
                                      <p:cBhvr>
                                        <p:cTn id="44" dur="80"/>
                                        <p:tgtEl>
                                          <p:spTgt spid="18440"/>
                                        </p:tgtEl>
                                        <p:attrNameLst>
                                          <p:attrName>fill.type</p:attrName>
                                        </p:attrNameLst>
                                      </p:cBhvr>
                                      <p:to>
                                        <p:strVal val="solid"/>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8441"/>
                                        </p:tgtEl>
                                        <p:attrNameLst>
                                          <p:attrName>style.visibility</p:attrName>
                                        </p:attrNameLst>
                                      </p:cBhvr>
                                      <p:to>
                                        <p:strVal val="visible"/>
                                      </p:to>
                                    </p:set>
                                    <p:animEffect transition="in" filter="fade">
                                      <p:cBhvr>
                                        <p:cTn id="49" dur="1000"/>
                                        <p:tgtEl>
                                          <p:spTgt spid="18441"/>
                                        </p:tgtEl>
                                      </p:cBhvr>
                                    </p:animEffect>
                                    <p:anim calcmode="lin" valueType="num">
                                      <p:cBhvr>
                                        <p:cTn id="50" dur="1000" fill="hold"/>
                                        <p:tgtEl>
                                          <p:spTgt spid="18441"/>
                                        </p:tgtEl>
                                        <p:attrNameLst>
                                          <p:attrName>ppt_x</p:attrName>
                                        </p:attrNameLst>
                                      </p:cBhvr>
                                      <p:tavLst>
                                        <p:tav tm="0">
                                          <p:val>
                                            <p:strVal val="#ppt_x"/>
                                          </p:val>
                                        </p:tav>
                                        <p:tav tm="100000">
                                          <p:val>
                                            <p:strVal val="#ppt_x"/>
                                          </p:val>
                                        </p:tav>
                                      </p:tavLst>
                                    </p:anim>
                                    <p:anim calcmode="lin" valueType="num">
                                      <p:cBhvr>
                                        <p:cTn id="51" dur="1000" fill="hold"/>
                                        <p:tgtEl>
                                          <p:spTgt spid="18441"/>
                                        </p:tgtEl>
                                        <p:attrNameLst>
                                          <p:attrName>ppt_y</p:attrName>
                                        </p:attrNameLst>
                                      </p:cBhvr>
                                      <p:tavLst>
                                        <p:tav tm="0">
                                          <p:val>
                                            <p:strVal val="#ppt_y+.1"/>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12" presetClass="entr" presetSubtype="8" fill="hold" grpId="0" nodeType="clickEffect">
                                  <p:stCondLst>
                                    <p:cond delay="0"/>
                                  </p:stCondLst>
                                  <p:childTnLst>
                                    <p:set>
                                      <p:cBhvr>
                                        <p:cTn id="55" dur="1" fill="hold">
                                          <p:stCondLst>
                                            <p:cond delay="0"/>
                                          </p:stCondLst>
                                        </p:cTn>
                                        <p:tgtEl>
                                          <p:spTgt spid="18442"/>
                                        </p:tgtEl>
                                        <p:attrNameLst>
                                          <p:attrName>style.visibility</p:attrName>
                                        </p:attrNameLst>
                                      </p:cBhvr>
                                      <p:to>
                                        <p:strVal val="visible"/>
                                      </p:to>
                                    </p:set>
                                    <p:animEffect transition="in" filter="slide(fromLeft)">
                                      <p:cBhvr>
                                        <p:cTn id="56" dur="2000"/>
                                        <p:tgtEl>
                                          <p:spTgt spid="18442"/>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2" presetClass="entr" presetSubtype="2" fill="hold" grpId="0" nodeType="clickEffect">
                                  <p:stCondLst>
                                    <p:cond delay="0"/>
                                  </p:stCondLst>
                                  <p:childTnLst>
                                    <p:set>
                                      <p:cBhvr>
                                        <p:cTn id="60" dur="1" fill="hold">
                                          <p:stCondLst>
                                            <p:cond delay="0"/>
                                          </p:stCondLst>
                                        </p:cTn>
                                        <p:tgtEl>
                                          <p:spTgt spid="18443"/>
                                        </p:tgtEl>
                                        <p:attrNameLst>
                                          <p:attrName>style.visibility</p:attrName>
                                        </p:attrNameLst>
                                      </p:cBhvr>
                                      <p:to>
                                        <p:strVal val="visible"/>
                                      </p:to>
                                    </p:set>
                                    <p:animEffect transition="in" filter="slide(fromRight)">
                                      <p:cBhvr>
                                        <p:cTn id="61" dur="2000"/>
                                        <p:tgtEl>
                                          <p:spTgt spid="18443"/>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12" presetClass="entr" presetSubtype="2" fill="hold" grpId="0" nodeType="clickEffect">
                                  <p:stCondLst>
                                    <p:cond delay="0"/>
                                  </p:stCondLst>
                                  <p:childTnLst>
                                    <p:set>
                                      <p:cBhvr>
                                        <p:cTn id="65" dur="1" fill="hold">
                                          <p:stCondLst>
                                            <p:cond delay="0"/>
                                          </p:stCondLst>
                                        </p:cTn>
                                        <p:tgtEl>
                                          <p:spTgt spid="18444"/>
                                        </p:tgtEl>
                                        <p:attrNameLst>
                                          <p:attrName>style.visibility</p:attrName>
                                        </p:attrNameLst>
                                      </p:cBhvr>
                                      <p:to>
                                        <p:strVal val="visible"/>
                                      </p:to>
                                    </p:set>
                                    <p:animEffect transition="in" filter="slide(fromRight)">
                                      <p:cBhvr>
                                        <p:cTn id="66" dur="2000"/>
                                        <p:tgtEl>
                                          <p:spTgt spid="18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p:bldP spid="18436" grpId="0"/>
      <p:bldP spid="18437" grpId="0"/>
      <p:bldP spid="18438" grpId="0"/>
      <p:bldP spid="18439" grpId="0"/>
      <p:bldP spid="18440" grpId="0"/>
      <p:bldP spid="18441" grpId="0"/>
      <p:bldP spid="18442" grpId="0"/>
      <p:bldP spid="18443" grpId="0"/>
      <p:bldP spid="1844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 Box 3"/>
          <p:cNvSpPr txBox="1">
            <a:spLocks noChangeArrowheads="1"/>
          </p:cNvSpPr>
          <p:nvPr/>
        </p:nvSpPr>
        <p:spPr bwMode="auto">
          <a:xfrm>
            <a:off x="798513" y="1052513"/>
            <a:ext cx="39084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000" b="1">
                <a:latin typeface="幼圆" pitchFamily="49" charset="-122"/>
                <a:ea typeface="幼圆" pitchFamily="49" charset="-122"/>
              </a:rPr>
              <a:t>设：</a:t>
            </a:r>
            <a:r>
              <a:rPr lang="en-US" altLang="zh-CN" sz="2000" b="1">
                <a:ea typeface="楷体_GB2312" pitchFamily="49" charset="-122"/>
              </a:rPr>
              <a:t>S</a:t>
            </a:r>
            <a:r>
              <a:rPr lang="en-US" altLang="zh-CN" sz="2000" b="1" baseline="-4000">
                <a:ea typeface="楷体_GB2312" pitchFamily="49" charset="-122"/>
              </a:rPr>
              <a:t>0</a:t>
            </a:r>
            <a:r>
              <a:rPr lang="zh-CN" altLang="en-US" sz="2000" b="1">
                <a:latin typeface="幼圆" pitchFamily="49" charset="-122"/>
                <a:ea typeface="幼圆" pitchFamily="49" charset="-122"/>
              </a:rPr>
              <a:t>接收到</a:t>
            </a:r>
            <a:r>
              <a:rPr lang="en-US" altLang="zh-CN" sz="2000" b="1">
                <a:ea typeface="幼圆" pitchFamily="49" charset="-122"/>
              </a:rPr>
              <a:t>0</a:t>
            </a:r>
            <a:r>
              <a:rPr lang="zh-CN" altLang="en-US" sz="2000" b="1">
                <a:latin typeface="幼圆" pitchFamily="49" charset="-122"/>
                <a:ea typeface="幼圆" pitchFamily="49" charset="-122"/>
              </a:rPr>
              <a:t>以后的状态</a:t>
            </a:r>
          </a:p>
        </p:txBody>
      </p:sp>
      <p:sp>
        <p:nvSpPr>
          <p:cNvPr id="19460" name="Text Box 4"/>
          <p:cNvSpPr txBox="1">
            <a:spLocks noChangeArrowheads="1"/>
          </p:cNvSpPr>
          <p:nvPr/>
        </p:nvSpPr>
        <p:spPr bwMode="auto">
          <a:xfrm>
            <a:off x="944563" y="1463675"/>
            <a:ext cx="30289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000" b="1">
                <a:ea typeface="幼圆" pitchFamily="49" charset="-122"/>
              </a:rPr>
              <a:t>S</a:t>
            </a:r>
            <a:r>
              <a:rPr lang="en-US" altLang="zh-CN" sz="2000" b="1" baseline="-4000">
                <a:ea typeface="幼圆" pitchFamily="49" charset="-122"/>
              </a:rPr>
              <a:t>1</a:t>
            </a:r>
            <a:r>
              <a:rPr lang="zh-CN" altLang="en-US" sz="2000" b="1">
                <a:latin typeface="幼圆" pitchFamily="49" charset="-122"/>
                <a:ea typeface="幼圆" pitchFamily="49" charset="-122"/>
              </a:rPr>
              <a:t>接收到</a:t>
            </a:r>
            <a:r>
              <a:rPr lang="en-US" altLang="zh-CN" sz="2000" b="1">
                <a:ea typeface="幼圆" pitchFamily="49" charset="-122"/>
              </a:rPr>
              <a:t>1</a:t>
            </a:r>
            <a:r>
              <a:rPr lang="zh-CN" altLang="en-US" sz="2000" b="1">
                <a:latin typeface="幼圆" pitchFamily="49" charset="-122"/>
                <a:ea typeface="幼圆" pitchFamily="49" charset="-122"/>
              </a:rPr>
              <a:t>个</a:t>
            </a:r>
            <a:r>
              <a:rPr lang="en-US" altLang="zh-CN" sz="2000" b="1">
                <a:ea typeface="幼圆" pitchFamily="49" charset="-122"/>
              </a:rPr>
              <a:t>1</a:t>
            </a:r>
            <a:r>
              <a:rPr lang="zh-CN" altLang="en-US" sz="2000" b="1">
                <a:latin typeface="幼圆" pitchFamily="49" charset="-122"/>
                <a:ea typeface="幼圆" pitchFamily="49" charset="-122"/>
              </a:rPr>
              <a:t>以后状态。</a:t>
            </a:r>
          </a:p>
        </p:txBody>
      </p:sp>
      <p:sp>
        <p:nvSpPr>
          <p:cNvPr id="19461" name="Text Box 5"/>
          <p:cNvSpPr txBox="1">
            <a:spLocks noChangeArrowheads="1"/>
          </p:cNvSpPr>
          <p:nvPr/>
        </p:nvSpPr>
        <p:spPr bwMode="auto">
          <a:xfrm>
            <a:off x="971550" y="1868488"/>
            <a:ext cx="30289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000" b="1">
                <a:ea typeface="幼圆" pitchFamily="49" charset="-122"/>
              </a:rPr>
              <a:t>S</a:t>
            </a:r>
            <a:r>
              <a:rPr lang="en-US" altLang="zh-CN" sz="2000" b="1" baseline="-4000">
                <a:ea typeface="幼圆" pitchFamily="49" charset="-122"/>
              </a:rPr>
              <a:t>2</a:t>
            </a:r>
            <a:r>
              <a:rPr lang="zh-CN" altLang="en-US" sz="2000" b="1">
                <a:latin typeface="幼圆" pitchFamily="49" charset="-122"/>
                <a:ea typeface="幼圆" pitchFamily="49" charset="-122"/>
              </a:rPr>
              <a:t>接收到</a:t>
            </a:r>
            <a:r>
              <a:rPr lang="en-US" altLang="zh-CN" sz="2000" b="1">
                <a:ea typeface="幼圆" pitchFamily="49" charset="-122"/>
              </a:rPr>
              <a:t>2</a:t>
            </a:r>
            <a:r>
              <a:rPr lang="zh-CN" altLang="en-US" sz="2000" b="1">
                <a:latin typeface="幼圆" pitchFamily="49" charset="-122"/>
                <a:ea typeface="幼圆" pitchFamily="49" charset="-122"/>
              </a:rPr>
              <a:t>个</a:t>
            </a:r>
            <a:r>
              <a:rPr lang="en-US" altLang="zh-CN" sz="2000" b="1">
                <a:ea typeface="幼圆" pitchFamily="49" charset="-122"/>
              </a:rPr>
              <a:t>1</a:t>
            </a:r>
            <a:r>
              <a:rPr lang="zh-CN" altLang="en-US" sz="2000" b="1">
                <a:latin typeface="幼圆" pitchFamily="49" charset="-122"/>
                <a:ea typeface="幼圆" pitchFamily="49" charset="-122"/>
              </a:rPr>
              <a:t>以后状态。</a:t>
            </a:r>
          </a:p>
        </p:txBody>
      </p:sp>
      <p:sp>
        <p:nvSpPr>
          <p:cNvPr id="19462" name="Text Box 6"/>
          <p:cNvSpPr txBox="1">
            <a:spLocks noChangeArrowheads="1"/>
          </p:cNvSpPr>
          <p:nvPr/>
        </p:nvSpPr>
        <p:spPr bwMode="auto">
          <a:xfrm>
            <a:off x="971550" y="2222500"/>
            <a:ext cx="46005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000" b="1">
                <a:ea typeface="幼圆" pitchFamily="49" charset="-122"/>
              </a:rPr>
              <a:t>S</a:t>
            </a:r>
            <a:r>
              <a:rPr lang="en-US" altLang="zh-CN" sz="2000" b="1" baseline="-4000">
                <a:ea typeface="幼圆" pitchFamily="49" charset="-122"/>
              </a:rPr>
              <a:t>3</a:t>
            </a:r>
            <a:r>
              <a:rPr lang="zh-CN" altLang="en-US" sz="2000" b="1">
                <a:latin typeface="幼圆" pitchFamily="49" charset="-122"/>
                <a:ea typeface="幼圆" pitchFamily="49" charset="-122"/>
              </a:rPr>
              <a:t>接收到</a:t>
            </a:r>
            <a:r>
              <a:rPr lang="en-US" altLang="zh-CN" sz="2000" b="1">
                <a:ea typeface="幼圆" pitchFamily="49" charset="-122"/>
              </a:rPr>
              <a:t>3</a:t>
            </a:r>
            <a:r>
              <a:rPr lang="zh-CN" altLang="en-US" sz="2000" b="1">
                <a:latin typeface="幼圆" pitchFamily="49" charset="-122"/>
                <a:ea typeface="幼圆" pitchFamily="49" charset="-122"/>
              </a:rPr>
              <a:t>个或</a:t>
            </a:r>
            <a:r>
              <a:rPr lang="en-US" altLang="zh-CN" sz="2000" b="1">
                <a:ea typeface="幼圆" pitchFamily="49" charset="-122"/>
              </a:rPr>
              <a:t>3</a:t>
            </a:r>
            <a:r>
              <a:rPr lang="zh-CN" altLang="en-US" sz="2000" b="1">
                <a:latin typeface="幼圆" pitchFamily="49" charset="-122"/>
                <a:ea typeface="幼圆" pitchFamily="49" charset="-122"/>
              </a:rPr>
              <a:t>个以上</a:t>
            </a:r>
            <a:r>
              <a:rPr lang="en-US" altLang="zh-CN" sz="2000" b="1">
                <a:latin typeface="幼圆" pitchFamily="49" charset="-122"/>
                <a:ea typeface="幼圆" pitchFamily="49" charset="-122"/>
              </a:rPr>
              <a:t>1</a:t>
            </a:r>
            <a:r>
              <a:rPr lang="zh-CN" altLang="en-US" sz="2000" b="1">
                <a:latin typeface="幼圆" pitchFamily="49" charset="-122"/>
                <a:ea typeface="幼圆" pitchFamily="49" charset="-122"/>
              </a:rPr>
              <a:t>以后的状态。</a:t>
            </a:r>
          </a:p>
        </p:txBody>
      </p:sp>
      <p:sp>
        <p:nvSpPr>
          <p:cNvPr id="19463" name="Text Box 7"/>
          <p:cNvSpPr txBox="1">
            <a:spLocks noChangeArrowheads="1"/>
          </p:cNvSpPr>
          <p:nvPr/>
        </p:nvSpPr>
        <p:spPr bwMode="auto">
          <a:xfrm>
            <a:off x="955675" y="2633663"/>
            <a:ext cx="31035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000" b="1">
                <a:latin typeface="幼圆" pitchFamily="49" charset="-122"/>
                <a:ea typeface="幼圆" pitchFamily="49" charset="-122"/>
              </a:rPr>
              <a:t>共用四个状态 </a:t>
            </a:r>
            <a:r>
              <a:rPr lang="en-US" altLang="zh-CN" sz="2000" b="1">
                <a:ea typeface="幼圆" pitchFamily="49" charset="-122"/>
              </a:rPr>
              <a:t>S</a:t>
            </a:r>
            <a:r>
              <a:rPr lang="en-US" altLang="zh-CN" sz="2000" b="1" baseline="-4000">
                <a:ea typeface="幼圆" pitchFamily="49" charset="-122"/>
              </a:rPr>
              <a:t>0</a:t>
            </a:r>
            <a:r>
              <a:rPr lang="en-US" altLang="zh-CN" sz="2000" b="1">
                <a:ea typeface="幼圆" pitchFamily="49" charset="-122"/>
              </a:rPr>
              <a:t> S</a:t>
            </a:r>
            <a:r>
              <a:rPr lang="en-US" altLang="zh-CN" sz="2000" b="1" baseline="-4000">
                <a:ea typeface="幼圆" pitchFamily="49" charset="-122"/>
              </a:rPr>
              <a:t>1</a:t>
            </a:r>
            <a:r>
              <a:rPr lang="en-US" altLang="zh-CN" sz="2000" b="1">
                <a:ea typeface="幼圆" pitchFamily="49" charset="-122"/>
              </a:rPr>
              <a:t> S</a:t>
            </a:r>
            <a:r>
              <a:rPr lang="en-US" altLang="zh-CN" sz="2000" b="1" baseline="-4000">
                <a:ea typeface="幼圆" pitchFamily="49" charset="-122"/>
              </a:rPr>
              <a:t>2</a:t>
            </a:r>
            <a:r>
              <a:rPr lang="en-US" altLang="zh-CN" sz="2000" b="1">
                <a:ea typeface="幼圆" pitchFamily="49" charset="-122"/>
              </a:rPr>
              <a:t> S</a:t>
            </a:r>
            <a:r>
              <a:rPr lang="en-US" altLang="zh-CN" sz="2000" b="1" baseline="-4000">
                <a:ea typeface="幼圆" pitchFamily="49" charset="-122"/>
              </a:rPr>
              <a:t>3</a:t>
            </a:r>
          </a:p>
        </p:txBody>
      </p:sp>
      <p:sp>
        <p:nvSpPr>
          <p:cNvPr id="19464" name="Text Box 8"/>
          <p:cNvSpPr txBox="1">
            <a:spLocks noChangeArrowheads="1"/>
          </p:cNvSpPr>
          <p:nvPr/>
        </p:nvSpPr>
        <p:spPr bwMode="auto">
          <a:xfrm>
            <a:off x="400050" y="3024188"/>
            <a:ext cx="5297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000" b="1">
                <a:solidFill>
                  <a:srgbClr val="0000FF"/>
                </a:solidFill>
                <a:latin typeface="楷体_GB2312" pitchFamily="49" charset="-122"/>
                <a:ea typeface="楷体_GB2312" pitchFamily="49" charset="-122"/>
              </a:rPr>
              <a:t>③  </a:t>
            </a:r>
            <a:r>
              <a:rPr lang="zh-CN" altLang="en-US" sz="2000" b="1">
                <a:solidFill>
                  <a:srgbClr val="0000FF"/>
                </a:solidFill>
                <a:latin typeface="楷体_GB2312" pitchFamily="49" charset="-122"/>
                <a:ea typeface="楷体_GB2312" pitchFamily="49" charset="-122"/>
              </a:rPr>
              <a:t>确定每一个状态在规定条件下的转换方向</a:t>
            </a:r>
          </a:p>
        </p:txBody>
      </p:sp>
      <p:sp>
        <p:nvSpPr>
          <p:cNvPr id="19465" name="Text Box 9"/>
          <p:cNvSpPr txBox="1">
            <a:spLocks noChangeArrowheads="1"/>
          </p:cNvSpPr>
          <p:nvPr/>
        </p:nvSpPr>
        <p:spPr bwMode="auto">
          <a:xfrm>
            <a:off x="927100" y="3392488"/>
            <a:ext cx="4641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000" b="1">
                <a:ea typeface="幼圆" pitchFamily="49" charset="-122"/>
              </a:rPr>
              <a:t>什么是规定条件？由题意给出。</a:t>
            </a:r>
          </a:p>
        </p:txBody>
      </p:sp>
      <p:sp>
        <p:nvSpPr>
          <p:cNvPr id="19466" name="Text Box 10"/>
          <p:cNvSpPr txBox="1">
            <a:spLocks noChangeArrowheads="1"/>
          </p:cNvSpPr>
          <p:nvPr/>
        </p:nvSpPr>
        <p:spPr bwMode="auto">
          <a:xfrm>
            <a:off x="927100" y="3803650"/>
            <a:ext cx="49799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000" b="1">
                <a:latin typeface="幼圆" pitchFamily="49" charset="-122"/>
                <a:ea typeface="幼圆" pitchFamily="49" charset="-122"/>
              </a:rPr>
              <a:t>连续输入</a:t>
            </a:r>
            <a:r>
              <a:rPr lang="en-US" altLang="zh-CN" sz="2000" b="1">
                <a:ea typeface="幼圆" pitchFamily="49" charset="-122"/>
              </a:rPr>
              <a:t>3</a:t>
            </a:r>
            <a:r>
              <a:rPr lang="zh-CN" altLang="en-US" sz="2000" b="1">
                <a:latin typeface="幼圆" pitchFamily="49" charset="-122"/>
                <a:ea typeface="幼圆" pitchFamily="49" charset="-122"/>
              </a:rPr>
              <a:t>个或</a:t>
            </a:r>
            <a:r>
              <a:rPr lang="en-US" altLang="zh-CN" sz="2000" b="1">
                <a:ea typeface="幼圆" pitchFamily="49" charset="-122"/>
              </a:rPr>
              <a:t>3</a:t>
            </a:r>
            <a:r>
              <a:rPr lang="zh-CN" altLang="en-US" sz="2000" b="1">
                <a:latin typeface="幼圆" pitchFamily="49" charset="-122"/>
                <a:ea typeface="幼圆" pitchFamily="49" charset="-122"/>
              </a:rPr>
              <a:t>个以上</a:t>
            </a:r>
            <a:r>
              <a:rPr lang="en-US" altLang="zh-CN" sz="2000" b="1">
                <a:ea typeface="幼圆" pitchFamily="49" charset="-122"/>
              </a:rPr>
              <a:t>1</a:t>
            </a:r>
            <a:r>
              <a:rPr lang="zh-CN" altLang="en-US" sz="2000" b="1">
                <a:latin typeface="幼圆" pitchFamily="49" charset="-122"/>
                <a:ea typeface="幼圆" pitchFamily="49" charset="-122"/>
              </a:rPr>
              <a:t>输出为</a:t>
            </a:r>
            <a:r>
              <a:rPr lang="en-US" altLang="zh-CN" sz="2000" b="1">
                <a:ea typeface="幼圆" pitchFamily="49" charset="-122"/>
              </a:rPr>
              <a:t>1</a:t>
            </a:r>
            <a:r>
              <a:rPr lang="zh-CN" altLang="en-US" sz="2000" b="1">
                <a:latin typeface="幼圆" pitchFamily="49" charset="-122"/>
                <a:ea typeface="幼圆" pitchFamily="49" charset="-122"/>
              </a:rPr>
              <a:t>，否则为</a:t>
            </a:r>
            <a:r>
              <a:rPr lang="en-US" altLang="zh-CN" sz="2000" b="1">
                <a:ea typeface="幼圆" pitchFamily="49" charset="-122"/>
              </a:rPr>
              <a:t>0</a:t>
            </a:r>
          </a:p>
        </p:txBody>
      </p:sp>
      <p:sp>
        <p:nvSpPr>
          <p:cNvPr id="19467" name="Text Box 11"/>
          <p:cNvSpPr txBox="1">
            <a:spLocks noChangeArrowheads="1"/>
          </p:cNvSpPr>
          <p:nvPr/>
        </p:nvSpPr>
        <p:spPr bwMode="auto">
          <a:xfrm>
            <a:off x="954088" y="4164013"/>
            <a:ext cx="48244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000" b="1">
                <a:ea typeface="幼圆" pitchFamily="49" charset="-122"/>
              </a:rPr>
              <a:t>S</a:t>
            </a:r>
            <a:r>
              <a:rPr lang="en-US" altLang="zh-CN" sz="2000" b="1" baseline="-4000">
                <a:ea typeface="幼圆" pitchFamily="49" charset="-122"/>
              </a:rPr>
              <a:t>0</a:t>
            </a:r>
            <a:r>
              <a:rPr lang="zh-CN" altLang="en-US" sz="2000" b="1">
                <a:latin typeface="幼圆" pitchFamily="49" charset="-122"/>
                <a:ea typeface="幼圆" pitchFamily="49" charset="-122"/>
              </a:rPr>
              <a:t>是接收</a:t>
            </a:r>
            <a:r>
              <a:rPr lang="en-US" altLang="zh-CN" sz="2000" b="1">
                <a:ea typeface="幼圆" pitchFamily="49" charset="-122"/>
              </a:rPr>
              <a:t>0</a:t>
            </a:r>
            <a:r>
              <a:rPr lang="zh-CN" altLang="en-US" sz="2000" b="1">
                <a:latin typeface="幼圆" pitchFamily="49" charset="-122"/>
                <a:ea typeface="幼圆" pitchFamily="49" charset="-122"/>
              </a:rPr>
              <a:t>以后状态，再接收</a:t>
            </a:r>
            <a:r>
              <a:rPr lang="en-US" altLang="zh-CN" sz="2000" b="1">
                <a:ea typeface="幼圆" pitchFamily="49" charset="-122"/>
              </a:rPr>
              <a:t>0</a:t>
            </a:r>
            <a:r>
              <a:rPr lang="zh-CN" altLang="en-US" sz="2000" b="1">
                <a:latin typeface="幼圆" pitchFamily="49" charset="-122"/>
                <a:ea typeface="幼圆" pitchFamily="49" charset="-122"/>
              </a:rPr>
              <a:t>仍停留在</a:t>
            </a:r>
            <a:r>
              <a:rPr lang="en-US" altLang="zh-CN" sz="2000" b="1">
                <a:ea typeface="幼圆" pitchFamily="49" charset="-122"/>
              </a:rPr>
              <a:t>S</a:t>
            </a:r>
            <a:r>
              <a:rPr lang="en-US" altLang="zh-CN" sz="2000" b="1" baseline="-4000">
                <a:ea typeface="幼圆" pitchFamily="49" charset="-122"/>
              </a:rPr>
              <a:t>0</a:t>
            </a:r>
          </a:p>
        </p:txBody>
      </p:sp>
      <p:sp>
        <p:nvSpPr>
          <p:cNvPr id="19468" name="Text Box 12"/>
          <p:cNvSpPr txBox="1">
            <a:spLocks noChangeArrowheads="1"/>
          </p:cNvSpPr>
          <p:nvPr/>
        </p:nvSpPr>
        <p:spPr bwMode="auto">
          <a:xfrm>
            <a:off x="928688" y="5656263"/>
            <a:ext cx="35401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000" b="1">
                <a:latin typeface="幼圆" pitchFamily="49" charset="-122"/>
                <a:ea typeface="幼圆" pitchFamily="49" charset="-122"/>
              </a:rPr>
              <a:t>连续接收</a:t>
            </a:r>
            <a:r>
              <a:rPr lang="en-US" altLang="zh-CN" sz="2000" b="1">
                <a:ea typeface="幼圆" pitchFamily="49" charset="-122"/>
              </a:rPr>
              <a:t>3</a:t>
            </a:r>
            <a:r>
              <a:rPr lang="zh-CN" altLang="en-US" sz="2000" b="1">
                <a:latin typeface="幼圆" pitchFamily="49" charset="-122"/>
                <a:ea typeface="幼圆" pitchFamily="49" charset="-122"/>
              </a:rPr>
              <a:t>个以上</a:t>
            </a:r>
            <a:r>
              <a:rPr lang="en-US" altLang="zh-CN" sz="2000" b="1">
                <a:ea typeface="幼圆" pitchFamily="49" charset="-122"/>
              </a:rPr>
              <a:t>1</a:t>
            </a:r>
            <a:r>
              <a:rPr lang="zh-CN" altLang="en-US" sz="2000" b="1">
                <a:latin typeface="幼圆" pitchFamily="49" charset="-122"/>
                <a:ea typeface="幼圆" pitchFamily="49" charset="-122"/>
              </a:rPr>
              <a:t>，停留在</a:t>
            </a:r>
            <a:r>
              <a:rPr lang="en-US" altLang="zh-CN" sz="2000" b="1">
                <a:ea typeface="幼圆" pitchFamily="49" charset="-122"/>
              </a:rPr>
              <a:t>S</a:t>
            </a:r>
            <a:r>
              <a:rPr lang="en-US" altLang="zh-CN" sz="2000" b="1" baseline="-4000">
                <a:ea typeface="幼圆" pitchFamily="49" charset="-122"/>
              </a:rPr>
              <a:t>3</a:t>
            </a:r>
          </a:p>
        </p:txBody>
      </p:sp>
      <p:sp>
        <p:nvSpPr>
          <p:cNvPr id="19469" name="Text Box 13"/>
          <p:cNvSpPr txBox="1">
            <a:spLocks noChangeArrowheads="1"/>
          </p:cNvSpPr>
          <p:nvPr/>
        </p:nvSpPr>
        <p:spPr bwMode="auto">
          <a:xfrm>
            <a:off x="912813" y="4522788"/>
            <a:ext cx="32908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000" b="1">
                <a:latin typeface="幼圆" pitchFamily="49" charset="-122"/>
                <a:ea typeface="幼圆" pitchFamily="49" charset="-122"/>
              </a:rPr>
              <a:t>只要接收</a:t>
            </a:r>
            <a:r>
              <a:rPr lang="en-US" altLang="zh-CN" sz="2000" b="1">
                <a:ea typeface="幼圆" pitchFamily="49" charset="-122"/>
              </a:rPr>
              <a:t>1</a:t>
            </a:r>
            <a:r>
              <a:rPr lang="zh-CN" altLang="en-US" sz="2000" b="1">
                <a:latin typeface="幼圆" pitchFamily="49" charset="-122"/>
                <a:ea typeface="幼圆" pitchFamily="49" charset="-122"/>
              </a:rPr>
              <a:t>个</a:t>
            </a:r>
            <a:r>
              <a:rPr lang="en-US" altLang="zh-CN" sz="2000" b="1">
                <a:ea typeface="幼圆" pitchFamily="49" charset="-122"/>
              </a:rPr>
              <a:t>1</a:t>
            </a:r>
            <a:r>
              <a:rPr lang="zh-CN" altLang="en-US" sz="2000" b="1">
                <a:latin typeface="幼圆" pitchFamily="49" charset="-122"/>
                <a:ea typeface="幼圆" pitchFamily="49" charset="-122"/>
              </a:rPr>
              <a:t>，由</a:t>
            </a:r>
            <a:r>
              <a:rPr lang="en-US" altLang="zh-CN" sz="2000" b="1">
                <a:ea typeface="幼圆" pitchFamily="49" charset="-122"/>
              </a:rPr>
              <a:t>S</a:t>
            </a:r>
            <a:r>
              <a:rPr lang="en-US" altLang="zh-CN" sz="2000" b="1" baseline="-25000">
                <a:ea typeface="幼圆" pitchFamily="49" charset="-122"/>
              </a:rPr>
              <a:t>0</a:t>
            </a:r>
            <a:r>
              <a:rPr lang="en-US" altLang="zh-CN" sz="2000" b="1">
                <a:ea typeface="幼圆" pitchFamily="49" charset="-122"/>
                <a:cs typeface="Arial" charset="0"/>
              </a:rPr>
              <a:t>→S</a:t>
            </a:r>
            <a:r>
              <a:rPr lang="en-US" altLang="zh-CN" sz="2000" b="1" baseline="-4000">
                <a:ea typeface="幼圆" pitchFamily="49" charset="-122"/>
                <a:cs typeface="Arial" charset="0"/>
              </a:rPr>
              <a:t>1</a:t>
            </a:r>
            <a:r>
              <a:rPr lang="zh-CN" altLang="en-US" sz="2000" b="1">
                <a:latin typeface="幼圆" pitchFamily="49" charset="-122"/>
                <a:ea typeface="幼圆" pitchFamily="49" charset="-122"/>
                <a:cs typeface="Arial" charset="0"/>
              </a:rPr>
              <a:t>，</a:t>
            </a:r>
            <a:endParaRPr lang="zh-CN" altLang="en-US" sz="2000" b="1" baseline="-4000">
              <a:latin typeface="幼圆" pitchFamily="49" charset="-122"/>
              <a:ea typeface="幼圆" pitchFamily="49" charset="-122"/>
              <a:cs typeface="Arial" charset="0"/>
            </a:endParaRPr>
          </a:p>
        </p:txBody>
      </p:sp>
      <p:sp>
        <p:nvSpPr>
          <p:cNvPr id="19470" name="Text Box 14"/>
          <p:cNvSpPr txBox="1">
            <a:spLocks noChangeArrowheads="1"/>
          </p:cNvSpPr>
          <p:nvPr/>
        </p:nvSpPr>
        <p:spPr bwMode="auto">
          <a:xfrm>
            <a:off x="915988" y="4914900"/>
            <a:ext cx="46910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000" b="1">
                <a:latin typeface="幼圆" pitchFamily="49" charset="-122"/>
                <a:ea typeface="幼圆" pitchFamily="49" charset="-122"/>
              </a:rPr>
              <a:t>连续接收</a:t>
            </a:r>
            <a:r>
              <a:rPr lang="en-US" altLang="zh-CN" sz="2000" b="1">
                <a:ea typeface="幼圆" pitchFamily="49" charset="-122"/>
              </a:rPr>
              <a:t>2</a:t>
            </a:r>
            <a:r>
              <a:rPr lang="zh-CN" altLang="en-US" sz="2000" b="1">
                <a:latin typeface="幼圆" pitchFamily="49" charset="-122"/>
                <a:ea typeface="幼圆" pitchFamily="49" charset="-122"/>
              </a:rPr>
              <a:t>个以上</a:t>
            </a:r>
            <a:r>
              <a:rPr lang="en-US" altLang="zh-CN" sz="2000" b="1">
                <a:ea typeface="幼圆" pitchFamily="49" charset="-122"/>
              </a:rPr>
              <a:t>1</a:t>
            </a:r>
            <a:r>
              <a:rPr lang="zh-CN" altLang="en-US" sz="2000" b="1">
                <a:latin typeface="幼圆" pitchFamily="49" charset="-122"/>
                <a:ea typeface="幼圆" pitchFamily="49" charset="-122"/>
              </a:rPr>
              <a:t>，状态转换</a:t>
            </a:r>
            <a:r>
              <a:rPr lang="en-US" altLang="zh-CN" sz="2000" b="1">
                <a:ea typeface="幼圆" pitchFamily="49" charset="-122"/>
              </a:rPr>
              <a:t>S</a:t>
            </a:r>
            <a:r>
              <a:rPr lang="en-US" altLang="zh-CN" sz="2000" b="1" baseline="-25000">
                <a:ea typeface="幼圆" pitchFamily="49" charset="-122"/>
              </a:rPr>
              <a:t>2</a:t>
            </a:r>
            <a:r>
              <a:rPr lang="zh-CN" altLang="en-US" sz="2000" b="1">
                <a:latin typeface="幼圆" pitchFamily="49" charset="-122"/>
                <a:ea typeface="幼圆" pitchFamily="49" charset="-122"/>
              </a:rPr>
              <a:t>。</a:t>
            </a:r>
          </a:p>
        </p:txBody>
      </p:sp>
      <p:sp>
        <p:nvSpPr>
          <p:cNvPr id="19472" name="Oval 16"/>
          <p:cNvSpPr>
            <a:spLocks noChangeAspect="1" noChangeArrowheads="1"/>
          </p:cNvSpPr>
          <p:nvPr/>
        </p:nvSpPr>
        <p:spPr bwMode="auto">
          <a:xfrm>
            <a:off x="6327775" y="1785938"/>
            <a:ext cx="517525" cy="517525"/>
          </a:xfrm>
          <a:prstGeom prst="ellipse">
            <a:avLst/>
          </a:prstGeom>
          <a:gradFill rotWithShape="1">
            <a:gsLst>
              <a:gs pos="0">
                <a:srgbClr val="5E9EFF"/>
              </a:gs>
              <a:gs pos="39999">
                <a:srgbClr val="85C2FF"/>
              </a:gs>
              <a:gs pos="70000">
                <a:srgbClr val="C4D6EB"/>
              </a:gs>
              <a:gs pos="100000">
                <a:srgbClr val="FFEBFA"/>
              </a:gs>
            </a:gsLst>
            <a:lin ang="5400000" scaled="1"/>
          </a:gradFill>
          <a:ln>
            <a:noFill/>
          </a:ln>
          <a:effectLst/>
          <a:extLst>
            <a:ext uri="{91240B29-F687-4F45-9708-019B960494DF}">
              <a14:hiddenLine xmlns:a14="http://schemas.microsoft.com/office/drawing/2010/main" w="25400" algn="ctr">
                <a:solidFill>
                  <a:srgbClr val="0000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ea typeface="幼圆" pitchFamily="49" charset="-122"/>
              </a:rPr>
              <a:t>S</a:t>
            </a:r>
            <a:r>
              <a:rPr lang="en-US" altLang="zh-CN" sz="2400" baseline="-25000">
                <a:ea typeface="幼圆" pitchFamily="49" charset="-122"/>
              </a:rPr>
              <a:t>0</a:t>
            </a:r>
          </a:p>
        </p:txBody>
      </p:sp>
      <p:sp>
        <p:nvSpPr>
          <p:cNvPr id="19473" name="Oval 17"/>
          <p:cNvSpPr>
            <a:spLocks noChangeAspect="1" noChangeArrowheads="1"/>
          </p:cNvSpPr>
          <p:nvPr/>
        </p:nvSpPr>
        <p:spPr bwMode="auto">
          <a:xfrm>
            <a:off x="7429500" y="1831975"/>
            <a:ext cx="517525" cy="517525"/>
          </a:xfrm>
          <a:prstGeom prst="ellipse">
            <a:avLst/>
          </a:prstGeom>
          <a:gradFill rotWithShape="1">
            <a:gsLst>
              <a:gs pos="0">
                <a:srgbClr val="5E9EFF"/>
              </a:gs>
              <a:gs pos="39999">
                <a:srgbClr val="85C2FF"/>
              </a:gs>
              <a:gs pos="70000">
                <a:srgbClr val="C4D6EB"/>
              </a:gs>
              <a:gs pos="100000">
                <a:srgbClr val="FFEBFA"/>
              </a:gs>
            </a:gsLst>
            <a:lin ang="5400000" scaled="1"/>
          </a:gradFill>
          <a:ln>
            <a:noFill/>
          </a:ln>
          <a:effectLst/>
          <a:extLst>
            <a:ext uri="{91240B29-F687-4F45-9708-019B960494DF}">
              <a14:hiddenLine xmlns:a14="http://schemas.microsoft.com/office/drawing/2010/main" w="25400" algn="ctr">
                <a:solidFill>
                  <a:srgbClr val="0000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ea typeface="幼圆" pitchFamily="49" charset="-122"/>
              </a:rPr>
              <a:t>S</a:t>
            </a:r>
            <a:r>
              <a:rPr lang="en-US" altLang="zh-CN" sz="2400" baseline="-25000">
                <a:ea typeface="幼圆" pitchFamily="49" charset="-122"/>
              </a:rPr>
              <a:t>1</a:t>
            </a:r>
          </a:p>
        </p:txBody>
      </p:sp>
      <p:sp>
        <p:nvSpPr>
          <p:cNvPr id="19474" name="Oval 18"/>
          <p:cNvSpPr>
            <a:spLocks noChangeAspect="1" noChangeArrowheads="1"/>
          </p:cNvSpPr>
          <p:nvPr/>
        </p:nvSpPr>
        <p:spPr bwMode="auto">
          <a:xfrm>
            <a:off x="7475538" y="2955925"/>
            <a:ext cx="517525" cy="517525"/>
          </a:xfrm>
          <a:prstGeom prst="ellipse">
            <a:avLst/>
          </a:prstGeom>
          <a:gradFill rotWithShape="1">
            <a:gsLst>
              <a:gs pos="0">
                <a:srgbClr val="5E9EFF"/>
              </a:gs>
              <a:gs pos="39999">
                <a:srgbClr val="85C2FF"/>
              </a:gs>
              <a:gs pos="70000">
                <a:srgbClr val="C4D6EB"/>
              </a:gs>
              <a:gs pos="100000">
                <a:srgbClr val="FFEBFA"/>
              </a:gs>
            </a:gsLst>
            <a:lin ang="5400000" scaled="1"/>
          </a:gradFill>
          <a:ln>
            <a:noFill/>
          </a:ln>
          <a:effectLst/>
          <a:extLst>
            <a:ext uri="{91240B29-F687-4F45-9708-019B960494DF}">
              <a14:hiddenLine xmlns:a14="http://schemas.microsoft.com/office/drawing/2010/main" w="25400" algn="ctr">
                <a:solidFill>
                  <a:srgbClr val="0000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ea typeface="幼圆" pitchFamily="49" charset="-122"/>
              </a:rPr>
              <a:t>S</a:t>
            </a:r>
            <a:r>
              <a:rPr lang="en-US" altLang="zh-CN" sz="2400" baseline="-25000">
                <a:ea typeface="幼圆" pitchFamily="49" charset="-122"/>
              </a:rPr>
              <a:t>2</a:t>
            </a:r>
          </a:p>
        </p:txBody>
      </p:sp>
      <p:sp>
        <p:nvSpPr>
          <p:cNvPr id="19475" name="Oval 19"/>
          <p:cNvSpPr>
            <a:spLocks noChangeAspect="1" noChangeArrowheads="1"/>
          </p:cNvSpPr>
          <p:nvPr/>
        </p:nvSpPr>
        <p:spPr bwMode="auto">
          <a:xfrm>
            <a:off x="6372225" y="2979738"/>
            <a:ext cx="517525" cy="517525"/>
          </a:xfrm>
          <a:prstGeom prst="ellipse">
            <a:avLst/>
          </a:prstGeom>
          <a:gradFill rotWithShape="1">
            <a:gsLst>
              <a:gs pos="0">
                <a:srgbClr val="5E9EFF"/>
              </a:gs>
              <a:gs pos="39999">
                <a:srgbClr val="85C2FF"/>
              </a:gs>
              <a:gs pos="70000">
                <a:srgbClr val="C4D6EB"/>
              </a:gs>
              <a:gs pos="100000">
                <a:srgbClr val="FFEBFA"/>
              </a:gs>
            </a:gsLst>
            <a:lin ang="5400000" scaled="1"/>
          </a:gradFill>
          <a:ln>
            <a:noFill/>
          </a:ln>
          <a:effectLst/>
          <a:extLst>
            <a:ext uri="{91240B29-F687-4F45-9708-019B960494DF}">
              <a14:hiddenLine xmlns:a14="http://schemas.microsoft.com/office/drawing/2010/main" w="25400" algn="ctr">
                <a:solidFill>
                  <a:srgbClr val="0000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ea typeface="幼圆" pitchFamily="49" charset="-122"/>
              </a:rPr>
              <a:t>S</a:t>
            </a:r>
            <a:r>
              <a:rPr lang="en-US" altLang="zh-CN" sz="2400" baseline="-25000">
                <a:ea typeface="幼圆" pitchFamily="49" charset="-122"/>
              </a:rPr>
              <a:t>3</a:t>
            </a:r>
          </a:p>
        </p:txBody>
      </p:sp>
      <p:sp>
        <p:nvSpPr>
          <p:cNvPr id="19476" name="Line 20"/>
          <p:cNvSpPr>
            <a:spLocks noChangeShapeType="1"/>
          </p:cNvSpPr>
          <p:nvPr/>
        </p:nvSpPr>
        <p:spPr bwMode="auto">
          <a:xfrm flipH="1">
            <a:off x="6834188" y="2124075"/>
            <a:ext cx="539750"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77" name="Line 21"/>
          <p:cNvSpPr>
            <a:spLocks noChangeShapeType="1"/>
          </p:cNvSpPr>
          <p:nvPr/>
        </p:nvSpPr>
        <p:spPr bwMode="auto">
          <a:xfrm flipH="1" flipV="1">
            <a:off x="6642100" y="2303463"/>
            <a:ext cx="855663" cy="720725"/>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78" name="Line 22"/>
          <p:cNvSpPr>
            <a:spLocks noChangeShapeType="1"/>
          </p:cNvSpPr>
          <p:nvPr/>
        </p:nvSpPr>
        <p:spPr bwMode="auto">
          <a:xfrm flipV="1">
            <a:off x="6597650" y="2522538"/>
            <a:ext cx="0" cy="404812"/>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79" name="AutoShape 23"/>
          <p:cNvSpPr>
            <a:spLocks noChangeAspect="1" noChangeArrowheads="1"/>
          </p:cNvSpPr>
          <p:nvPr/>
        </p:nvSpPr>
        <p:spPr bwMode="auto">
          <a:xfrm rot="5400000">
            <a:off x="6947694" y="2924969"/>
            <a:ext cx="323850" cy="1582738"/>
          </a:xfrm>
          <a:prstGeom prst="curvedLeftArrow">
            <a:avLst>
              <a:gd name="adj1" fmla="val 97745"/>
              <a:gd name="adj2" fmla="val 195490"/>
              <a:gd name="adj3" fmla="val 33333"/>
            </a:avLst>
          </a:prstGeom>
          <a:gradFill rotWithShape="1">
            <a:gsLst>
              <a:gs pos="0">
                <a:srgbClr val="DCEBF5"/>
              </a:gs>
              <a:gs pos="8000">
                <a:srgbClr val="83A7C3"/>
              </a:gs>
              <a:gs pos="13000">
                <a:srgbClr val="768FB9"/>
              </a:gs>
              <a:gs pos="21001">
                <a:srgbClr val="83A7C3"/>
              </a:gs>
              <a:gs pos="52000">
                <a:srgbClr val="FFFFFF"/>
              </a:gs>
              <a:gs pos="56000">
                <a:srgbClr val="9C6563"/>
              </a:gs>
              <a:gs pos="58000">
                <a:srgbClr val="80302D"/>
              </a:gs>
              <a:gs pos="71001">
                <a:srgbClr val="C0524E"/>
              </a:gs>
              <a:gs pos="94000">
                <a:srgbClr val="EBDAD4"/>
              </a:gs>
              <a:gs pos="100000">
                <a:srgbClr val="55261C"/>
              </a:gs>
            </a:gsLst>
            <a:lin ang="5400000" scaled="1"/>
          </a:gra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80" name="AutoShape 24"/>
          <p:cNvSpPr>
            <a:spLocks noChangeAspect="1" noChangeArrowheads="1"/>
          </p:cNvSpPr>
          <p:nvPr/>
        </p:nvSpPr>
        <p:spPr bwMode="auto">
          <a:xfrm>
            <a:off x="7993063" y="1968500"/>
            <a:ext cx="323850" cy="1550988"/>
          </a:xfrm>
          <a:prstGeom prst="curvedLeftArrow">
            <a:avLst>
              <a:gd name="adj1" fmla="val 95784"/>
              <a:gd name="adj2" fmla="val 191569"/>
              <a:gd name="adj3" fmla="val 33333"/>
            </a:avLst>
          </a:prstGeom>
          <a:gradFill rotWithShape="1">
            <a:gsLst>
              <a:gs pos="0">
                <a:srgbClr val="DCEBF5"/>
              </a:gs>
              <a:gs pos="8000">
                <a:srgbClr val="83A7C3"/>
              </a:gs>
              <a:gs pos="13000">
                <a:srgbClr val="768FB9"/>
              </a:gs>
              <a:gs pos="21001">
                <a:srgbClr val="83A7C3"/>
              </a:gs>
              <a:gs pos="52000">
                <a:srgbClr val="FFFFFF"/>
              </a:gs>
              <a:gs pos="56000">
                <a:srgbClr val="9C6563"/>
              </a:gs>
              <a:gs pos="58000">
                <a:srgbClr val="80302D"/>
              </a:gs>
              <a:gs pos="71001">
                <a:srgbClr val="C0524E"/>
              </a:gs>
              <a:gs pos="94000">
                <a:srgbClr val="EBDAD4"/>
              </a:gs>
              <a:gs pos="100000">
                <a:srgbClr val="55261C"/>
              </a:gs>
            </a:gsLst>
            <a:lin ang="5400000" scaled="1"/>
          </a:gra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81" name="AutoShape 25"/>
          <p:cNvSpPr>
            <a:spLocks noChangeAspect="1" noChangeArrowheads="1"/>
          </p:cNvSpPr>
          <p:nvPr/>
        </p:nvSpPr>
        <p:spPr bwMode="auto">
          <a:xfrm rot="16200000">
            <a:off x="7039769" y="773906"/>
            <a:ext cx="323850" cy="1582738"/>
          </a:xfrm>
          <a:prstGeom prst="curvedLeftArrow">
            <a:avLst>
              <a:gd name="adj1" fmla="val 97745"/>
              <a:gd name="adj2" fmla="val 195490"/>
              <a:gd name="adj3" fmla="val 33333"/>
            </a:avLst>
          </a:prstGeom>
          <a:gradFill rotWithShape="1">
            <a:gsLst>
              <a:gs pos="0">
                <a:srgbClr val="DCEBF5"/>
              </a:gs>
              <a:gs pos="8000">
                <a:srgbClr val="83A7C3"/>
              </a:gs>
              <a:gs pos="13000">
                <a:srgbClr val="768FB9"/>
              </a:gs>
              <a:gs pos="21001">
                <a:srgbClr val="83A7C3"/>
              </a:gs>
              <a:gs pos="52000">
                <a:srgbClr val="FFFFFF"/>
              </a:gs>
              <a:gs pos="56000">
                <a:srgbClr val="9C6563"/>
              </a:gs>
              <a:gs pos="58000">
                <a:srgbClr val="80302D"/>
              </a:gs>
              <a:gs pos="71001">
                <a:srgbClr val="C0524E"/>
              </a:gs>
              <a:gs pos="94000">
                <a:srgbClr val="EBDAD4"/>
              </a:gs>
              <a:gs pos="100000">
                <a:srgbClr val="55261C"/>
              </a:gs>
            </a:gsLst>
            <a:lin ang="5400000" scaled="1"/>
          </a:gra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82" name="AutoShape 26"/>
          <p:cNvSpPr>
            <a:spLocks noChangeAspect="1" noChangeArrowheads="1"/>
          </p:cNvSpPr>
          <p:nvPr/>
        </p:nvSpPr>
        <p:spPr bwMode="auto">
          <a:xfrm rot="16200000">
            <a:off x="5913438" y="1911350"/>
            <a:ext cx="539750" cy="288925"/>
          </a:xfrm>
          <a:prstGeom prst="curvedDownArrow">
            <a:avLst>
              <a:gd name="adj1" fmla="val 37363"/>
              <a:gd name="adj2" fmla="val 74725"/>
              <a:gd name="adj3" fmla="val 33333"/>
            </a:avLst>
          </a:prstGeom>
          <a:gradFill rotWithShape="1">
            <a:gsLst>
              <a:gs pos="0">
                <a:srgbClr val="000082"/>
              </a:gs>
              <a:gs pos="30000">
                <a:srgbClr val="66008F"/>
              </a:gs>
              <a:gs pos="64999">
                <a:srgbClr val="BA0066"/>
              </a:gs>
              <a:gs pos="89999">
                <a:srgbClr val="FF0000"/>
              </a:gs>
              <a:gs pos="100000">
                <a:srgbClr val="FF8200"/>
              </a:gs>
            </a:gsLst>
            <a:lin ang="5400000" scaled="1"/>
          </a:gradFill>
          <a:ln w="254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83" name="AutoShape 27"/>
          <p:cNvSpPr>
            <a:spLocks noChangeAspect="1" noChangeArrowheads="1"/>
          </p:cNvSpPr>
          <p:nvPr/>
        </p:nvSpPr>
        <p:spPr bwMode="auto">
          <a:xfrm rot="5400000">
            <a:off x="5958681" y="3105944"/>
            <a:ext cx="503238" cy="323850"/>
          </a:xfrm>
          <a:prstGeom prst="curvedUpArrow">
            <a:avLst>
              <a:gd name="adj1" fmla="val 31078"/>
              <a:gd name="adj2" fmla="val 62157"/>
              <a:gd name="adj3" fmla="val 33333"/>
            </a:avLst>
          </a:prstGeom>
          <a:gradFill rotWithShape="1">
            <a:gsLst>
              <a:gs pos="0">
                <a:srgbClr val="000082"/>
              </a:gs>
              <a:gs pos="30000">
                <a:srgbClr val="66008F"/>
              </a:gs>
              <a:gs pos="64999">
                <a:srgbClr val="BA0066"/>
              </a:gs>
              <a:gs pos="89999">
                <a:srgbClr val="FF0000"/>
              </a:gs>
              <a:gs pos="100000">
                <a:srgbClr val="FF8200"/>
              </a:gs>
            </a:gsLst>
            <a:lin ang="5400000" scaled="1"/>
          </a:gradFill>
          <a:ln w="254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84" name="Rectangle 28"/>
          <p:cNvSpPr>
            <a:spLocks noChangeArrowheads="1"/>
          </p:cNvSpPr>
          <p:nvPr/>
        </p:nvSpPr>
        <p:spPr bwMode="auto">
          <a:xfrm>
            <a:off x="952748" y="5295900"/>
            <a:ext cx="40513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latin typeface="幼圆" pitchFamily="49" charset="-122"/>
                <a:ea typeface="幼圆" pitchFamily="49" charset="-122"/>
              </a:rPr>
              <a:t>连续接收</a:t>
            </a:r>
            <a:r>
              <a:rPr lang="en-US" altLang="zh-CN" sz="2000" b="1" dirty="0">
                <a:ea typeface="幼圆" pitchFamily="49" charset="-122"/>
              </a:rPr>
              <a:t>3</a:t>
            </a:r>
            <a:r>
              <a:rPr lang="zh-CN" altLang="en-US" sz="2000" b="1" dirty="0">
                <a:latin typeface="幼圆" pitchFamily="49" charset="-122"/>
                <a:ea typeface="幼圆" pitchFamily="49" charset="-122"/>
              </a:rPr>
              <a:t>个以上</a:t>
            </a:r>
            <a:r>
              <a:rPr lang="en-US" altLang="zh-CN" sz="2000" b="1" dirty="0">
                <a:ea typeface="幼圆" pitchFamily="49" charset="-122"/>
              </a:rPr>
              <a:t>1</a:t>
            </a:r>
            <a:r>
              <a:rPr lang="zh-CN" altLang="en-US" sz="2000" b="1" dirty="0">
                <a:latin typeface="幼圆" pitchFamily="49" charset="-122"/>
                <a:ea typeface="幼圆" pitchFamily="49" charset="-122"/>
              </a:rPr>
              <a:t>，状态转换</a:t>
            </a:r>
            <a:r>
              <a:rPr lang="en-US" altLang="zh-CN" sz="2000" b="1" dirty="0">
                <a:ea typeface="幼圆" pitchFamily="49" charset="-122"/>
              </a:rPr>
              <a:t>S</a:t>
            </a:r>
            <a:r>
              <a:rPr lang="en-US" altLang="zh-CN" sz="2000" b="1" baseline="-25000" dirty="0">
                <a:ea typeface="幼圆" pitchFamily="49" charset="-122"/>
              </a:rPr>
              <a:t>3</a:t>
            </a:r>
            <a:r>
              <a:rPr lang="zh-CN" altLang="en-US" sz="2000" b="1" dirty="0">
                <a:latin typeface="幼圆" pitchFamily="49" charset="-122"/>
                <a:ea typeface="幼圆" pitchFamily="49" charset="-122"/>
              </a:rPr>
              <a:t>。</a:t>
            </a:r>
          </a:p>
        </p:txBody>
      </p:sp>
      <p:sp>
        <p:nvSpPr>
          <p:cNvPr id="19485" name="Rectangle 29"/>
          <p:cNvSpPr>
            <a:spLocks noChangeArrowheads="1"/>
          </p:cNvSpPr>
          <p:nvPr/>
        </p:nvSpPr>
        <p:spPr bwMode="auto">
          <a:xfrm>
            <a:off x="5475288" y="1851025"/>
            <a:ext cx="60801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a:ea typeface="幼圆" pitchFamily="49" charset="-122"/>
              </a:rPr>
              <a:t>0/</a:t>
            </a:r>
            <a:r>
              <a:rPr lang="en-US" altLang="zh-CN" sz="2400">
                <a:solidFill>
                  <a:srgbClr val="FF3300"/>
                </a:solidFill>
                <a:ea typeface="幼圆" pitchFamily="49" charset="-122"/>
              </a:rPr>
              <a:t>0</a:t>
            </a:r>
          </a:p>
        </p:txBody>
      </p:sp>
      <p:sp>
        <p:nvSpPr>
          <p:cNvPr id="19486" name="Rectangle 30"/>
          <p:cNvSpPr>
            <a:spLocks noChangeArrowheads="1"/>
          </p:cNvSpPr>
          <p:nvPr/>
        </p:nvSpPr>
        <p:spPr bwMode="auto">
          <a:xfrm>
            <a:off x="6748463" y="1011238"/>
            <a:ext cx="60801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a:ea typeface="幼圆" pitchFamily="49" charset="-122"/>
              </a:rPr>
              <a:t>1/</a:t>
            </a:r>
            <a:r>
              <a:rPr lang="en-US" altLang="zh-CN" sz="2400">
                <a:solidFill>
                  <a:srgbClr val="FF3300"/>
                </a:solidFill>
                <a:ea typeface="幼圆" pitchFamily="49" charset="-122"/>
              </a:rPr>
              <a:t>0</a:t>
            </a:r>
          </a:p>
        </p:txBody>
      </p:sp>
      <p:sp>
        <p:nvSpPr>
          <p:cNvPr id="19487" name="Rectangle 31"/>
          <p:cNvSpPr>
            <a:spLocks noChangeArrowheads="1"/>
          </p:cNvSpPr>
          <p:nvPr/>
        </p:nvSpPr>
        <p:spPr bwMode="auto">
          <a:xfrm>
            <a:off x="8332788" y="2489200"/>
            <a:ext cx="60801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a:ea typeface="幼圆" pitchFamily="49" charset="-122"/>
              </a:rPr>
              <a:t>1/</a:t>
            </a:r>
            <a:r>
              <a:rPr lang="en-US" altLang="zh-CN" sz="2400">
                <a:solidFill>
                  <a:srgbClr val="FF3300"/>
                </a:solidFill>
                <a:ea typeface="幼圆" pitchFamily="49" charset="-122"/>
              </a:rPr>
              <a:t>0</a:t>
            </a:r>
          </a:p>
        </p:txBody>
      </p:sp>
      <p:sp>
        <p:nvSpPr>
          <p:cNvPr id="19488" name="Rectangle 32"/>
          <p:cNvSpPr>
            <a:spLocks noChangeArrowheads="1"/>
          </p:cNvSpPr>
          <p:nvPr/>
        </p:nvSpPr>
        <p:spPr bwMode="auto">
          <a:xfrm>
            <a:off x="6978650" y="3890963"/>
            <a:ext cx="6080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a:ea typeface="幼圆" pitchFamily="49" charset="-122"/>
              </a:rPr>
              <a:t>1/</a:t>
            </a:r>
            <a:r>
              <a:rPr lang="en-US" altLang="zh-CN" sz="2400">
                <a:solidFill>
                  <a:srgbClr val="FF3300"/>
                </a:solidFill>
                <a:ea typeface="幼圆" pitchFamily="49" charset="-122"/>
              </a:rPr>
              <a:t>1</a:t>
            </a:r>
          </a:p>
        </p:txBody>
      </p:sp>
      <p:sp>
        <p:nvSpPr>
          <p:cNvPr id="19489" name="Rectangle 33"/>
          <p:cNvSpPr>
            <a:spLocks noChangeArrowheads="1"/>
          </p:cNvSpPr>
          <p:nvPr/>
        </p:nvSpPr>
        <p:spPr bwMode="auto">
          <a:xfrm>
            <a:off x="5702300" y="2638425"/>
            <a:ext cx="6080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a:ea typeface="幼圆" pitchFamily="49" charset="-122"/>
              </a:rPr>
              <a:t>1/</a:t>
            </a:r>
            <a:r>
              <a:rPr lang="en-US" altLang="zh-CN" sz="2400">
                <a:solidFill>
                  <a:srgbClr val="FF3300"/>
                </a:solidFill>
                <a:ea typeface="幼圆" pitchFamily="49" charset="-122"/>
              </a:rPr>
              <a:t>1</a:t>
            </a:r>
          </a:p>
        </p:txBody>
      </p:sp>
      <p:sp>
        <p:nvSpPr>
          <p:cNvPr id="19490" name="Rectangle 34"/>
          <p:cNvSpPr>
            <a:spLocks noChangeArrowheads="1"/>
          </p:cNvSpPr>
          <p:nvPr/>
        </p:nvSpPr>
        <p:spPr bwMode="auto">
          <a:xfrm>
            <a:off x="6804025" y="1644650"/>
            <a:ext cx="6080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a:ea typeface="幼圆" pitchFamily="49" charset="-122"/>
              </a:rPr>
              <a:t>0/</a:t>
            </a:r>
            <a:r>
              <a:rPr lang="en-US" altLang="zh-CN" sz="2400">
                <a:solidFill>
                  <a:srgbClr val="FF3300"/>
                </a:solidFill>
                <a:ea typeface="幼圆" pitchFamily="49" charset="-122"/>
              </a:rPr>
              <a:t>0</a:t>
            </a:r>
          </a:p>
        </p:txBody>
      </p:sp>
      <p:sp>
        <p:nvSpPr>
          <p:cNvPr id="19491" name="Rectangle 35"/>
          <p:cNvSpPr>
            <a:spLocks noChangeArrowheads="1"/>
          </p:cNvSpPr>
          <p:nvPr/>
        </p:nvSpPr>
        <p:spPr bwMode="auto">
          <a:xfrm>
            <a:off x="7023100" y="2322513"/>
            <a:ext cx="6080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a:ea typeface="幼圆" pitchFamily="49" charset="-122"/>
              </a:rPr>
              <a:t>0/</a:t>
            </a:r>
            <a:r>
              <a:rPr lang="en-US" altLang="zh-CN" sz="2400">
                <a:solidFill>
                  <a:srgbClr val="FF3300"/>
                </a:solidFill>
                <a:ea typeface="幼圆" pitchFamily="49" charset="-122"/>
              </a:rPr>
              <a:t>0</a:t>
            </a:r>
          </a:p>
        </p:txBody>
      </p:sp>
      <p:sp>
        <p:nvSpPr>
          <p:cNvPr id="19492" name="Rectangle 36"/>
          <p:cNvSpPr>
            <a:spLocks noChangeArrowheads="1"/>
          </p:cNvSpPr>
          <p:nvPr/>
        </p:nvSpPr>
        <p:spPr bwMode="auto">
          <a:xfrm>
            <a:off x="6657975" y="2638425"/>
            <a:ext cx="6080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a:ea typeface="幼圆" pitchFamily="49" charset="-122"/>
              </a:rPr>
              <a:t>0/</a:t>
            </a:r>
            <a:r>
              <a:rPr lang="en-US" altLang="zh-CN" sz="2400">
                <a:solidFill>
                  <a:srgbClr val="FF3300"/>
                </a:solidFill>
                <a:ea typeface="幼圆" pitchFamily="49" charset="-122"/>
              </a:rPr>
              <a:t>0</a:t>
            </a:r>
          </a:p>
        </p:txBody>
      </p:sp>
      <p:sp>
        <p:nvSpPr>
          <p:cNvPr id="19493" name="Rectangle 37"/>
          <p:cNvSpPr>
            <a:spLocks noChangeArrowheads="1"/>
          </p:cNvSpPr>
          <p:nvPr/>
        </p:nvSpPr>
        <p:spPr bwMode="auto">
          <a:xfrm>
            <a:off x="3948113" y="4560888"/>
            <a:ext cx="22923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ea typeface="幼圆" pitchFamily="49" charset="-122"/>
                <a:cs typeface="Arial" charset="0"/>
              </a:rPr>
              <a:t>S</a:t>
            </a:r>
            <a:r>
              <a:rPr lang="en-US" altLang="zh-CN" sz="2000" b="1" baseline="-4000">
                <a:ea typeface="幼圆" pitchFamily="49" charset="-122"/>
                <a:cs typeface="Arial" charset="0"/>
              </a:rPr>
              <a:t>1</a:t>
            </a:r>
            <a:r>
              <a:rPr lang="zh-CN" altLang="en-US" sz="2000" b="1">
                <a:latin typeface="幼圆" pitchFamily="49" charset="-122"/>
                <a:ea typeface="幼圆" pitchFamily="49" charset="-122"/>
                <a:cs typeface="Arial" charset="0"/>
              </a:rPr>
              <a:t>再接收</a:t>
            </a:r>
            <a:r>
              <a:rPr lang="en-US" altLang="zh-CN" sz="2000" b="1">
                <a:ea typeface="幼圆" pitchFamily="49" charset="-122"/>
                <a:cs typeface="Arial" charset="0"/>
              </a:rPr>
              <a:t>0</a:t>
            </a:r>
            <a:r>
              <a:rPr lang="zh-CN" altLang="en-US" sz="2000" b="1">
                <a:latin typeface="幼圆" pitchFamily="49" charset="-122"/>
                <a:ea typeface="幼圆" pitchFamily="49" charset="-122"/>
                <a:cs typeface="Arial" charset="0"/>
              </a:rPr>
              <a:t>返回</a:t>
            </a:r>
            <a:r>
              <a:rPr lang="en-US" altLang="zh-CN" sz="2000" b="1">
                <a:ea typeface="幼圆" pitchFamily="49" charset="-122"/>
                <a:cs typeface="Arial" charset="0"/>
              </a:rPr>
              <a:t>S</a:t>
            </a:r>
            <a:r>
              <a:rPr lang="en-US" altLang="zh-CN" sz="2000" b="1" baseline="-4000">
                <a:ea typeface="幼圆" pitchFamily="49" charset="-122"/>
                <a:cs typeface="Arial" charset="0"/>
              </a:rPr>
              <a:t>0</a:t>
            </a:r>
            <a:r>
              <a:rPr lang="zh-CN" altLang="en-US" sz="2000" b="1" baseline="-4000">
                <a:latin typeface="幼圆" pitchFamily="49" charset="-122"/>
                <a:ea typeface="幼圆" pitchFamily="49" charset="-122"/>
                <a:cs typeface="Arial" charset="0"/>
              </a:rPr>
              <a:t>。</a:t>
            </a:r>
          </a:p>
        </p:txBody>
      </p:sp>
      <p:sp>
        <p:nvSpPr>
          <p:cNvPr id="19494" name="Rectangle 38"/>
          <p:cNvSpPr>
            <a:spLocks noChangeArrowheads="1"/>
          </p:cNvSpPr>
          <p:nvPr/>
        </p:nvSpPr>
        <p:spPr bwMode="auto">
          <a:xfrm>
            <a:off x="4748237" y="4904333"/>
            <a:ext cx="263207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a:latin typeface="幼圆" pitchFamily="49" charset="-122"/>
                <a:ea typeface="幼圆" pitchFamily="49" charset="-122"/>
              </a:rPr>
              <a:t>若再接收</a:t>
            </a:r>
            <a:r>
              <a:rPr lang="en-US" altLang="zh-CN" sz="2000" b="1" dirty="0">
                <a:ea typeface="幼圆" pitchFamily="49" charset="-122"/>
              </a:rPr>
              <a:t>0</a:t>
            </a:r>
            <a:r>
              <a:rPr lang="zh-CN" altLang="en-US" sz="2000" b="1" dirty="0">
                <a:latin typeface="幼圆" pitchFamily="49" charset="-122"/>
                <a:ea typeface="幼圆" pitchFamily="49" charset="-122"/>
              </a:rPr>
              <a:t>，返回</a:t>
            </a:r>
            <a:r>
              <a:rPr lang="en-US" altLang="zh-CN" sz="2000" b="1" dirty="0">
                <a:ea typeface="幼圆" pitchFamily="49" charset="-122"/>
              </a:rPr>
              <a:t>S</a:t>
            </a:r>
            <a:r>
              <a:rPr lang="en-US" altLang="zh-CN" sz="2000" b="1" baseline="-25000" dirty="0">
                <a:ea typeface="幼圆" pitchFamily="49" charset="-122"/>
              </a:rPr>
              <a:t>0</a:t>
            </a:r>
            <a:r>
              <a:rPr lang="zh-CN" altLang="en-US" sz="2000" b="1" dirty="0">
                <a:latin typeface="幼圆" pitchFamily="49" charset="-122"/>
                <a:ea typeface="幼圆" pitchFamily="49" charset="-122"/>
              </a:rPr>
              <a:t>。</a:t>
            </a:r>
          </a:p>
        </p:txBody>
      </p:sp>
      <p:sp>
        <p:nvSpPr>
          <p:cNvPr id="19495" name="Rectangle 39"/>
          <p:cNvSpPr>
            <a:spLocks noChangeArrowheads="1"/>
          </p:cNvSpPr>
          <p:nvPr/>
        </p:nvSpPr>
        <p:spPr bwMode="auto">
          <a:xfrm>
            <a:off x="4481513" y="5656263"/>
            <a:ext cx="2376487"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latin typeface="幼圆" pitchFamily="49" charset="-122"/>
                <a:ea typeface="幼圆" pitchFamily="49" charset="-122"/>
              </a:rPr>
              <a:t>若再接收</a:t>
            </a:r>
            <a:r>
              <a:rPr lang="en-US" altLang="zh-CN" sz="2000" b="1">
                <a:ea typeface="幼圆" pitchFamily="49" charset="-122"/>
              </a:rPr>
              <a:t>0</a:t>
            </a:r>
            <a:r>
              <a:rPr lang="zh-CN" altLang="en-US" sz="2000" b="1">
                <a:latin typeface="幼圆" pitchFamily="49" charset="-122"/>
                <a:ea typeface="幼圆" pitchFamily="49" charset="-122"/>
              </a:rPr>
              <a:t>，返回</a:t>
            </a:r>
            <a:r>
              <a:rPr lang="en-US" altLang="zh-CN" sz="2000" b="1">
                <a:ea typeface="幼圆" pitchFamily="49" charset="-122"/>
              </a:rPr>
              <a:t>S</a:t>
            </a:r>
            <a:r>
              <a:rPr lang="en-US" altLang="zh-CN" sz="2000" b="1" baseline="-25000">
                <a:ea typeface="幼圆" pitchFamily="49" charset="-122"/>
              </a:rPr>
              <a:t>0</a:t>
            </a:r>
          </a:p>
        </p:txBody>
      </p:sp>
      <p:sp>
        <p:nvSpPr>
          <p:cNvPr id="39" name="标题 3"/>
          <p:cNvSpPr>
            <a:spLocks noGrp="1"/>
          </p:cNvSpPr>
          <p:nvPr>
            <p:ph type="title"/>
          </p:nvPr>
        </p:nvSpPr>
        <p:spPr>
          <a:xfrm>
            <a:off x="457200" y="274638"/>
            <a:ext cx="8229600" cy="561975"/>
          </a:xfrm>
        </p:spPr>
        <p:txBody>
          <a:bodyPr/>
          <a:lstStyle/>
          <a:p>
            <a:r>
              <a:rPr lang="en-US" altLang="zh-CN" dirty="0" smtClean="0"/>
              <a:t>2</a:t>
            </a:r>
            <a:r>
              <a:rPr lang="zh-CN" altLang="en-US" dirty="0" smtClean="0"/>
              <a:t>、确定</a:t>
            </a:r>
            <a:r>
              <a:rPr lang="zh-CN" altLang="en-US" dirty="0"/>
              <a:t>系统状态</a:t>
            </a:r>
            <a:r>
              <a:rPr lang="zh-CN" altLang="en-US" dirty="0" smtClean="0"/>
              <a:t>数</a:t>
            </a:r>
            <a:endParaRPr lang="zh-CN" altLang="en-US" dirty="0"/>
          </a:p>
        </p:txBody>
      </p:sp>
    </p:spTree>
    <p:extLst>
      <p:ext uri="{BB962C8B-B14F-4D97-AF65-F5344CB8AC3E}">
        <p14:creationId xmlns:p14="http://schemas.microsoft.com/office/powerpoint/2010/main" val="76612266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459"/>
                                        </p:tgtEl>
                                        <p:attrNameLst>
                                          <p:attrName>style.visibility</p:attrName>
                                        </p:attrNameLst>
                                      </p:cBhvr>
                                      <p:to>
                                        <p:strVal val="visible"/>
                                      </p:to>
                                    </p:set>
                                    <p:animEffect transition="in" filter="fade">
                                      <p:cBhvr>
                                        <p:cTn id="7" dur="1000"/>
                                        <p:tgtEl>
                                          <p:spTgt spid="19459"/>
                                        </p:tgtEl>
                                      </p:cBhvr>
                                    </p:animEffect>
                                    <p:anim calcmode="lin" valueType="num">
                                      <p:cBhvr>
                                        <p:cTn id="8" dur="1000" fill="hold"/>
                                        <p:tgtEl>
                                          <p:spTgt spid="19459"/>
                                        </p:tgtEl>
                                        <p:attrNameLst>
                                          <p:attrName>ppt_x</p:attrName>
                                        </p:attrNameLst>
                                      </p:cBhvr>
                                      <p:tavLst>
                                        <p:tav tm="0">
                                          <p:val>
                                            <p:strVal val="#ppt_x"/>
                                          </p:val>
                                        </p:tav>
                                        <p:tav tm="100000">
                                          <p:val>
                                            <p:strVal val="#ppt_x"/>
                                          </p:val>
                                        </p:tav>
                                      </p:tavLst>
                                    </p:anim>
                                    <p:anim calcmode="lin" valueType="num">
                                      <p:cBhvr>
                                        <p:cTn id="9" dur="1000" fill="hold"/>
                                        <p:tgtEl>
                                          <p:spTgt spid="19459"/>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9472"/>
                                        </p:tgtEl>
                                        <p:attrNameLst>
                                          <p:attrName>style.visibility</p:attrName>
                                        </p:attrNameLst>
                                      </p:cBhvr>
                                      <p:to>
                                        <p:strVal val="visible"/>
                                      </p:to>
                                    </p:set>
                                    <p:anim calcmode="lin" valueType="num">
                                      <p:cBhvr additive="base">
                                        <p:cTn id="14" dur="500" fill="hold"/>
                                        <p:tgtEl>
                                          <p:spTgt spid="19472"/>
                                        </p:tgtEl>
                                        <p:attrNameLst>
                                          <p:attrName>ppt_x</p:attrName>
                                        </p:attrNameLst>
                                      </p:cBhvr>
                                      <p:tavLst>
                                        <p:tav tm="0">
                                          <p:val>
                                            <p:strVal val="#ppt_x"/>
                                          </p:val>
                                        </p:tav>
                                        <p:tav tm="100000">
                                          <p:val>
                                            <p:strVal val="#ppt_x"/>
                                          </p:val>
                                        </p:tav>
                                      </p:tavLst>
                                    </p:anim>
                                    <p:anim calcmode="lin" valueType="num">
                                      <p:cBhvr additive="base">
                                        <p:cTn id="15" dur="500" fill="hold"/>
                                        <p:tgtEl>
                                          <p:spTgt spid="19472"/>
                                        </p:tgtEl>
                                        <p:attrNameLst>
                                          <p:attrName>ppt_y</p:attrName>
                                        </p:attrNameLst>
                                      </p:cBhvr>
                                      <p:tavLst>
                                        <p:tav tm="0">
                                          <p:val>
                                            <p:strVal val="1+#ppt_h/2"/>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19460"/>
                                        </p:tgtEl>
                                        <p:attrNameLst>
                                          <p:attrName>style.visibility</p:attrName>
                                        </p:attrNameLst>
                                      </p:cBhvr>
                                      <p:to>
                                        <p:strVal val="visible"/>
                                      </p:to>
                                    </p:set>
                                    <p:animEffect transition="in" filter="fade">
                                      <p:cBhvr>
                                        <p:cTn id="20" dur="1000"/>
                                        <p:tgtEl>
                                          <p:spTgt spid="19460"/>
                                        </p:tgtEl>
                                      </p:cBhvr>
                                    </p:animEffect>
                                    <p:anim calcmode="lin" valueType="num">
                                      <p:cBhvr>
                                        <p:cTn id="21" dur="1000" fill="hold"/>
                                        <p:tgtEl>
                                          <p:spTgt spid="19460"/>
                                        </p:tgtEl>
                                        <p:attrNameLst>
                                          <p:attrName>ppt_x</p:attrName>
                                        </p:attrNameLst>
                                      </p:cBhvr>
                                      <p:tavLst>
                                        <p:tav tm="0">
                                          <p:val>
                                            <p:strVal val="#ppt_x"/>
                                          </p:val>
                                        </p:tav>
                                        <p:tav tm="100000">
                                          <p:val>
                                            <p:strVal val="#ppt_x"/>
                                          </p:val>
                                        </p:tav>
                                      </p:tavLst>
                                    </p:anim>
                                    <p:anim calcmode="lin" valueType="num">
                                      <p:cBhvr>
                                        <p:cTn id="22" dur="1000" fill="hold"/>
                                        <p:tgtEl>
                                          <p:spTgt spid="19460"/>
                                        </p:tgtEl>
                                        <p:attrNameLst>
                                          <p:attrName>ppt_y</p:attrName>
                                        </p:attrNameLst>
                                      </p:cBhvr>
                                      <p:tavLst>
                                        <p:tav tm="0">
                                          <p:val>
                                            <p:strVal val="#ppt_y+.1"/>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9473"/>
                                        </p:tgtEl>
                                        <p:attrNameLst>
                                          <p:attrName>style.visibility</p:attrName>
                                        </p:attrNameLst>
                                      </p:cBhvr>
                                      <p:to>
                                        <p:strVal val="visible"/>
                                      </p:to>
                                    </p:set>
                                    <p:anim calcmode="lin" valueType="num">
                                      <p:cBhvr additive="base">
                                        <p:cTn id="27" dur="500" fill="hold"/>
                                        <p:tgtEl>
                                          <p:spTgt spid="19473"/>
                                        </p:tgtEl>
                                        <p:attrNameLst>
                                          <p:attrName>ppt_x</p:attrName>
                                        </p:attrNameLst>
                                      </p:cBhvr>
                                      <p:tavLst>
                                        <p:tav tm="0">
                                          <p:val>
                                            <p:strVal val="#ppt_x"/>
                                          </p:val>
                                        </p:tav>
                                        <p:tav tm="100000">
                                          <p:val>
                                            <p:strVal val="#ppt_x"/>
                                          </p:val>
                                        </p:tav>
                                      </p:tavLst>
                                    </p:anim>
                                    <p:anim calcmode="lin" valueType="num">
                                      <p:cBhvr additive="base">
                                        <p:cTn id="28" dur="500" fill="hold"/>
                                        <p:tgtEl>
                                          <p:spTgt spid="19473"/>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9461"/>
                                        </p:tgtEl>
                                        <p:attrNameLst>
                                          <p:attrName>style.visibility</p:attrName>
                                        </p:attrNameLst>
                                      </p:cBhvr>
                                      <p:to>
                                        <p:strVal val="visible"/>
                                      </p:to>
                                    </p:set>
                                    <p:animEffect transition="in" filter="fade">
                                      <p:cBhvr>
                                        <p:cTn id="33" dur="1000"/>
                                        <p:tgtEl>
                                          <p:spTgt spid="19461"/>
                                        </p:tgtEl>
                                      </p:cBhvr>
                                    </p:animEffect>
                                    <p:anim calcmode="lin" valueType="num">
                                      <p:cBhvr>
                                        <p:cTn id="34" dur="1000" fill="hold"/>
                                        <p:tgtEl>
                                          <p:spTgt spid="19461"/>
                                        </p:tgtEl>
                                        <p:attrNameLst>
                                          <p:attrName>ppt_x</p:attrName>
                                        </p:attrNameLst>
                                      </p:cBhvr>
                                      <p:tavLst>
                                        <p:tav tm="0">
                                          <p:val>
                                            <p:strVal val="#ppt_x"/>
                                          </p:val>
                                        </p:tav>
                                        <p:tav tm="100000">
                                          <p:val>
                                            <p:strVal val="#ppt_x"/>
                                          </p:val>
                                        </p:tav>
                                      </p:tavLst>
                                    </p:anim>
                                    <p:anim calcmode="lin" valueType="num">
                                      <p:cBhvr>
                                        <p:cTn id="35" dur="1000" fill="hold"/>
                                        <p:tgtEl>
                                          <p:spTgt spid="19461"/>
                                        </p:tgtEl>
                                        <p:attrNameLst>
                                          <p:attrName>ppt_y</p:attrName>
                                        </p:attrNameLst>
                                      </p:cBhvr>
                                      <p:tavLst>
                                        <p:tav tm="0">
                                          <p:val>
                                            <p:strVal val="#ppt_y+.1"/>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19474"/>
                                        </p:tgtEl>
                                        <p:attrNameLst>
                                          <p:attrName>style.visibility</p:attrName>
                                        </p:attrNameLst>
                                      </p:cBhvr>
                                      <p:to>
                                        <p:strVal val="visible"/>
                                      </p:to>
                                    </p:set>
                                    <p:anim calcmode="lin" valueType="num">
                                      <p:cBhvr additive="base">
                                        <p:cTn id="40" dur="500" fill="hold"/>
                                        <p:tgtEl>
                                          <p:spTgt spid="19474"/>
                                        </p:tgtEl>
                                        <p:attrNameLst>
                                          <p:attrName>ppt_x</p:attrName>
                                        </p:attrNameLst>
                                      </p:cBhvr>
                                      <p:tavLst>
                                        <p:tav tm="0">
                                          <p:val>
                                            <p:strVal val="#ppt_x"/>
                                          </p:val>
                                        </p:tav>
                                        <p:tav tm="100000">
                                          <p:val>
                                            <p:strVal val="#ppt_x"/>
                                          </p:val>
                                        </p:tav>
                                      </p:tavLst>
                                    </p:anim>
                                    <p:anim calcmode="lin" valueType="num">
                                      <p:cBhvr additive="base">
                                        <p:cTn id="41" dur="500" fill="hold"/>
                                        <p:tgtEl>
                                          <p:spTgt spid="19474"/>
                                        </p:tgtEl>
                                        <p:attrNameLst>
                                          <p:attrName>ppt_y</p:attrName>
                                        </p:attrNameLst>
                                      </p:cBhvr>
                                      <p:tavLst>
                                        <p:tav tm="0">
                                          <p:val>
                                            <p:strVal val="1+#ppt_h/2"/>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19462"/>
                                        </p:tgtEl>
                                        <p:attrNameLst>
                                          <p:attrName>style.visibility</p:attrName>
                                        </p:attrNameLst>
                                      </p:cBhvr>
                                      <p:to>
                                        <p:strVal val="visible"/>
                                      </p:to>
                                    </p:set>
                                    <p:animEffect transition="in" filter="fade">
                                      <p:cBhvr>
                                        <p:cTn id="46" dur="1000"/>
                                        <p:tgtEl>
                                          <p:spTgt spid="19462"/>
                                        </p:tgtEl>
                                      </p:cBhvr>
                                    </p:animEffect>
                                    <p:anim calcmode="lin" valueType="num">
                                      <p:cBhvr>
                                        <p:cTn id="47" dur="1000" fill="hold"/>
                                        <p:tgtEl>
                                          <p:spTgt spid="19462"/>
                                        </p:tgtEl>
                                        <p:attrNameLst>
                                          <p:attrName>ppt_x</p:attrName>
                                        </p:attrNameLst>
                                      </p:cBhvr>
                                      <p:tavLst>
                                        <p:tav tm="0">
                                          <p:val>
                                            <p:strVal val="#ppt_x"/>
                                          </p:val>
                                        </p:tav>
                                        <p:tav tm="100000">
                                          <p:val>
                                            <p:strVal val="#ppt_x"/>
                                          </p:val>
                                        </p:tav>
                                      </p:tavLst>
                                    </p:anim>
                                    <p:anim calcmode="lin" valueType="num">
                                      <p:cBhvr>
                                        <p:cTn id="48" dur="1000" fill="hold"/>
                                        <p:tgtEl>
                                          <p:spTgt spid="19462"/>
                                        </p:tgtEl>
                                        <p:attrNameLst>
                                          <p:attrName>ppt_y</p:attrName>
                                        </p:attrNameLst>
                                      </p:cBhvr>
                                      <p:tavLst>
                                        <p:tav tm="0">
                                          <p:val>
                                            <p:strVal val="#ppt_y+.1"/>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9475"/>
                                        </p:tgtEl>
                                        <p:attrNameLst>
                                          <p:attrName>style.visibility</p:attrName>
                                        </p:attrNameLst>
                                      </p:cBhvr>
                                      <p:to>
                                        <p:strVal val="visible"/>
                                      </p:to>
                                    </p:set>
                                    <p:anim calcmode="lin" valueType="num">
                                      <p:cBhvr additive="base">
                                        <p:cTn id="53" dur="500" fill="hold"/>
                                        <p:tgtEl>
                                          <p:spTgt spid="19475"/>
                                        </p:tgtEl>
                                        <p:attrNameLst>
                                          <p:attrName>ppt_x</p:attrName>
                                        </p:attrNameLst>
                                      </p:cBhvr>
                                      <p:tavLst>
                                        <p:tav tm="0">
                                          <p:val>
                                            <p:strVal val="#ppt_x"/>
                                          </p:val>
                                        </p:tav>
                                        <p:tav tm="100000">
                                          <p:val>
                                            <p:strVal val="#ppt_x"/>
                                          </p:val>
                                        </p:tav>
                                      </p:tavLst>
                                    </p:anim>
                                    <p:anim calcmode="lin" valueType="num">
                                      <p:cBhvr additive="base">
                                        <p:cTn id="54" dur="500" fill="hold"/>
                                        <p:tgtEl>
                                          <p:spTgt spid="19475"/>
                                        </p:tgtEl>
                                        <p:attrNameLst>
                                          <p:attrName>ppt_y</p:attrName>
                                        </p:attrNameLst>
                                      </p:cBhvr>
                                      <p:tavLst>
                                        <p:tav tm="0">
                                          <p:val>
                                            <p:strVal val="1+#ppt_h/2"/>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19463"/>
                                        </p:tgtEl>
                                        <p:attrNameLst>
                                          <p:attrName>style.visibility</p:attrName>
                                        </p:attrNameLst>
                                      </p:cBhvr>
                                      <p:to>
                                        <p:strVal val="visible"/>
                                      </p:to>
                                    </p:set>
                                    <p:animEffect transition="in" filter="fade">
                                      <p:cBhvr>
                                        <p:cTn id="59" dur="1000"/>
                                        <p:tgtEl>
                                          <p:spTgt spid="19463"/>
                                        </p:tgtEl>
                                      </p:cBhvr>
                                    </p:animEffect>
                                    <p:anim calcmode="lin" valueType="num">
                                      <p:cBhvr>
                                        <p:cTn id="60" dur="1000" fill="hold"/>
                                        <p:tgtEl>
                                          <p:spTgt spid="19463"/>
                                        </p:tgtEl>
                                        <p:attrNameLst>
                                          <p:attrName>ppt_x</p:attrName>
                                        </p:attrNameLst>
                                      </p:cBhvr>
                                      <p:tavLst>
                                        <p:tav tm="0">
                                          <p:val>
                                            <p:strVal val="#ppt_x"/>
                                          </p:val>
                                        </p:tav>
                                        <p:tav tm="100000">
                                          <p:val>
                                            <p:strVal val="#ppt_x"/>
                                          </p:val>
                                        </p:tav>
                                      </p:tavLst>
                                    </p:anim>
                                    <p:anim calcmode="lin" valueType="num">
                                      <p:cBhvr>
                                        <p:cTn id="61" dur="1000" fill="hold"/>
                                        <p:tgtEl>
                                          <p:spTgt spid="19463"/>
                                        </p:tgtEl>
                                        <p:attrNameLst>
                                          <p:attrName>ppt_y</p:attrName>
                                        </p:attrNameLst>
                                      </p:cBhvr>
                                      <p:tavLst>
                                        <p:tav tm="0">
                                          <p:val>
                                            <p:strVal val="#ppt_y+.1"/>
                                          </p:val>
                                        </p:tav>
                                        <p:tav tm="100000">
                                          <p:val>
                                            <p:strVal val="#ppt_y"/>
                                          </p:val>
                                        </p:tav>
                                      </p:tavLst>
                                    </p:anim>
                                  </p:childTnLst>
                                </p:cTn>
                              </p:par>
                            </p:childTnLst>
                          </p:cTn>
                        </p:par>
                      </p:childTnLst>
                    </p:cTn>
                  </p:par>
                  <p:par>
                    <p:cTn id="62" fill="hold" nodeType="clickPar">
                      <p:stCondLst>
                        <p:cond delay="indefinite"/>
                      </p:stCondLst>
                      <p:childTnLst>
                        <p:par>
                          <p:cTn id="63" fill="hold" nodeType="withGroup">
                            <p:stCondLst>
                              <p:cond delay="0"/>
                            </p:stCondLst>
                            <p:childTnLst>
                              <p:par>
                                <p:cTn id="64" presetID="42" presetClass="entr" presetSubtype="0" fill="hold" grpId="0" nodeType="clickEffect">
                                  <p:stCondLst>
                                    <p:cond delay="0"/>
                                  </p:stCondLst>
                                  <p:childTnLst>
                                    <p:set>
                                      <p:cBhvr>
                                        <p:cTn id="65" dur="1" fill="hold">
                                          <p:stCondLst>
                                            <p:cond delay="0"/>
                                          </p:stCondLst>
                                        </p:cTn>
                                        <p:tgtEl>
                                          <p:spTgt spid="19464"/>
                                        </p:tgtEl>
                                        <p:attrNameLst>
                                          <p:attrName>style.visibility</p:attrName>
                                        </p:attrNameLst>
                                      </p:cBhvr>
                                      <p:to>
                                        <p:strVal val="visible"/>
                                      </p:to>
                                    </p:set>
                                    <p:animEffect transition="in" filter="fade">
                                      <p:cBhvr>
                                        <p:cTn id="66" dur="1000"/>
                                        <p:tgtEl>
                                          <p:spTgt spid="19464"/>
                                        </p:tgtEl>
                                      </p:cBhvr>
                                    </p:animEffect>
                                    <p:anim calcmode="lin" valueType="num">
                                      <p:cBhvr>
                                        <p:cTn id="67" dur="1000" fill="hold"/>
                                        <p:tgtEl>
                                          <p:spTgt spid="19464"/>
                                        </p:tgtEl>
                                        <p:attrNameLst>
                                          <p:attrName>ppt_x</p:attrName>
                                        </p:attrNameLst>
                                      </p:cBhvr>
                                      <p:tavLst>
                                        <p:tav tm="0">
                                          <p:val>
                                            <p:strVal val="#ppt_x"/>
                                          </p:val>
                                        </p:tav>
                                        <p:tav tm="100000">
                                          <p:val>
                                            <p:strVal val="#ppt_x"/>
                                          </p:val>
                                        </p:tav>
                                      </p:tavLst>
                                    </p:anim>
                                    <p:anim calcmode="lin" valueType="num">
                                      <p:cBhvr>
                                        <p:cTn id="68" dur="1000" fill="hold"/>
                                        <p:tgtEl>
                                          <p:spTgt spid="19464"/>
                                        </p:tgtEl>
                                        <p:attrNameLst>
                                          <p:attrName>ppt_y</p:attrName>
                                        </p:attrNameLst>
                                      </p:cBhvr>
                                      <p:tavLst>
                                        <p:tav tm="0">
                                          <p:val>
                                            <p:strVal val="#ppt_y+.1"/>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7" presetClass="entr" presetSubtype="0" fill="hold" grpId="0" nodeType="clickEffect">
                                  <p:stCondLst>
                                    <p:cond delay="0"/>
                                  </p:stCondLst>
                                  <p:iterate type="lt">
                                    <p:tmPct val="50000"/>
                                  </p:iterate>
                                  <p:childTnLst>
                                    <p:set>
                                      <p:cBhvr>
                                        <p:cTn id="72" dur="1" fill="hold">
                                          <p:stCondLst>
                                            <p:cond delay="0"/>
                                          </p:stCondLst>
                                        </p:cTn>
                                        <p:tgtEl>
                                          <p:spTgt spid="19465"/>
                                        </p:tgtEl>
                                        <p:attrNameLst>
                                          <p:attrName>style.visibility</p:attrName>
                                        </p:attrNameLst>
                                      </p:cBhvr>
                                      <p:to>
                                        <p:strVal val="visible"/>
                                      </p:to>
                                    </p:set>
                                    <p:anim calcmode="discrete" valueType="clr">
                                      <p:cBhvr override="childStyle">
                                        <p:cTn id="73" dur="80"/>
                                        <p:tgtEl>
                                          <p:spTgt spid="19465"/>
                                        </p:tgtEl>
                                        <p:attrNameLst>
                                          <p:attrName>style.color</p:attrName>
                                        </p:attrNameLst>
                                      </p:cBhvr>
                                      <p:tavLst>
                                        <p:tav tm="0">
                                          <p:val>
                                            <p:clrVal>
                                              <a:schemeClr val="accent2"/>
                                            </p:clrVal>
                                          </p:val>
                                        </p:tav>
                                        <p:tav tm="50000">
                                          <p:val>
                                            <p:clrVal>
                                              <a:schemeClr val="hlink"/>
                                            </p:clrVal>
                                          </p:val>
                                        </p:tav>
                                      </p:tavLst>
                                    </p:anim>
                                    <p:anim calcmode="discrete" valueType="clr">
                                      <p:cBhvr>
                                        <p:cTn id="74" dur="80"/>
                                        <p:tgtEl>
                                          <p:spTgt spid="19465"/>
                                        </p:tgtEl>
                                        <p:attrNameLst>
                                          <p:attrName>fillcolor</p:attrName>
                                        </p:attrNameLst>
                                      </p:cBhvr>
                                      <p:tavLst>
                                        <p:tav tm="0">
                                          <p:val>
                                            <p:clrVal>
                                              <a:schemeClr val="accent2"/>
                                            </p:clrVal>
                                          </p:val>
                                        </p:tav>
                                        <p:tav tm="50000">
                                          <p:val>
                                            <p:clrVal>
                                              <a:schemeClr val="hlink"/>
                                            </p:clrVal>
                                          </p:val>
                                        </p:tav>
                                      </p:tavLst>
                                    </p:anim>
                                    <p:set>
                                      <p:cBhvr>
                                        <p:cTn id="75" dur="80"/>
                                        <p:tgtEl>
                                          <p:spTgt spid="19465"/>
                                        </p:tgtEl>
                                        <p:attrNameLst>
                                          <p:attrName>fill.type</p:attrName>
                                        </p:attrNameLst>
                                      </p:cBhvr>
                                      <p:to>
                                        <p:strVal val="solid"/>
                                      </p:to>
                                    </p:set>
                                  </p:childTnLst>
                                </p:cTn>
                              </p:par>
                            </p:childTnLst>
                          </p:cTn>
                        </p:par>
                      </p:childTnLst>
                    </p:cTn>
                  </p:par>
                  <p:par>
                    <p:cTn id="76" fill="hold" nodeType="clickPar">
                      <p:stCondLst>
                        <p:cond delay="indefinite"/>
                      </p:stCondLst>
                      <p:childTnLst>
                        <p:par>
                          <p:cTn id="77" fill="hold" nodeType="withGroup">
                            <p:stCondLst>
                              <p:cond delay="0"/>
                            </p:stCondLst>
                            <p:childTnLst>
                              <p:par>
                                <p:cTn id="78" presetID="53" presetClass="entr" presetSubtype="0" fill="hold" grpId="0" nodeType="clickEffect">
                                  <p:stCondLst>
                                    <p:cond delay="0"/>
                                  </p:stCondLst>
                                  <p:childTnLst>
                                    <p:set>
                                      <p:cBhvr>
                                        <p:cTn id="79" dur="1" fill="hold">
                                          <p:stCondLst>
                                            <p:cond delay="0"/>
                                          </p:stCondLst>
                                        </p:cTn>
                                        <p:tgtEl>
                                          <p:spTgt spid="19466"/>
                                        </p:tgtEl>
                                        <p:attrNameLst>
                                          <p:attrName>style.visibility</p:attrName>
                                        </p:attrNameLst>
                                      </p:cBhvr>
                                      <p:to>
                                        <p:strVal val="visible"/>
                                      </p:to>
                                    </p:set>
                                    <p:anim calcmode="lin" valueType="num">
                                      <p:cBhvr>
                                        <p:cTn id="80" dur="500" fill="hold"/>
                                        <p:tgtEl>
                                          <p:spTgt spid="19466"/>
                                        </p:tgtEl>
                                        <p:attrNameLst>
                                          <p:attrName>ppt_w</p:attrName>
                                        </p:attrNameLst>
                                      </p:cBhvr>
                                      <p:tavLst>
                                        <p:tav tm="0">
                                          <p:val>
                                            <p:fltVal val="0"/>
                                          </p:val>
                                        </p:tav>
                                        <p:tav tm="100000">
                                          <p:val>
                                            <p:strVal val="#ppt_w"/>
                                          </p:val>
                                        </p:tav>
                                      </p:tavLst>
                                    </p:anim>
                                    <p:anim calcmode="lin" valueType="num">
                                      <p:cBhvr>
                                        <p:cTn id="81" dur="500" fill="hold"/>
                                        <p:tgtEl>
                                          <p:spTgt spid="19466"/>
                                        </p:tgtEl>
                                        <p:attrNameLst>
                                          <p:attrName>ppt_h</p:attrName>
                                        </p:attrNameLst>
                                      </p:cBhvr>
                                      <p:tavLst>
                                        <p:tav tm="0">
                                          <p:val>
                                            <p:fltVal val="0"/>
                                          </p:val>
                                        </p:tav>
                                        <p:tav tm="100000">
                                          <p:val>
                                            <p:strVal val="#ppt_h"/>
                                          </p:val>
                                        </p:tav>
                                      </p:tavLst>
                                    </p:anim>
                                    <p:animEffect transition="in" filter="fade">
                                      <p:cBhvr>
                                        <p:cTn id="82" dur="500"/>
                                        <p:tgtEl>
                                          <p:spTgt spid="19466"/>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42" presetClass="entr" presetSubtype="0" fill="hold" grpId="0" nodeType="clickEffect">
                                  <p:stCondLst>
                                    <p:cond delay="0"/>
                                  </p:stCondLst>
                                  <p:childTnLst>
                                    <p:set>
                                      <p:cBhvr>
                                        <p:cTn id="86" dur="1" fill="hold">
                                          <p:stCondLst>
                                            <p:cond delay="0"/>
                                          </p:stCondLst>
                                        </p:cTn>
                                        <p:tgtEl>
                                          <p:spTgt spid="19467"/>
                                        </p:tgtEl>
                                        <p:attrNameLst>
                                          <p:attrName>style.visibility</p:attrName>
                                        </p:attrNameLst>
                                      </p:cBhvr>
                                      <p:to>
                                        <p:strVal val="visible"/>
                                      </p:to>
                                    </p:set>
                                    <p:animEffect transition="in" filter="fade">
                                      <p:cBhvr>
                                        <p:cTn id="87" dur="1000"/>
                                        <p:tgtEl>
                                          <p:spTgt spid="19467"/>
                                        </p:tgtEl>
                                      </p:cBhvr>
                                    </p:animEffect>
                                    <p:anim calcmode="lin" valueType="num">
                                      <p:cBhvr>
                                        <p:cTn id="88" dur="1000" fill="hold"/>
                                        <p:tgtEl>
                                          <p:spTgt spid="19467"/>
                                        </p:tgtEl>
                                        <p:attrNameLst>
                                          <p:attrName>ppt_x</p:attrName>
                                        </p:attrNameLst>
                                      </p:cBhvr>
                                      <p:tavLst>
                                        <p:tav tm="0">
                                          <p:val>
                                            <p:strVal val="#ppt_x"/>
                                          </p:val>
                                        </p:tav>
                                        <p:tav tm="100000">
                                          <p:val>
                                            <p:strVal val="#ppt_x"/>
                                          </p:val>
                                        </p:tav>
                                      </p:tavLst>
                                    </p:anim>
                                    <p:anim calcmode="lin" valueType="num">
                                      <p:cBhvr>
                                        <p:cTn id="89" dur="1000" fill="hold"/>
                                        <p:tgtEl>
                                          <p:spTgt spid="19467"/>
                                        </p:tgtEl>
                                        <p:attrNameLst>
                                          <p:attrName>ppt_y</p:attrName>
                                        </p:attrNameLst>
                                      </p:cBhvr>
                                      <p:tavLst>
                                        <p:tav tm="0">
                                          <p:val>
                                            <p:strVal val="#ppt_y+.1"/>
                                          </p:val>
                                        </p:tav>
                                        <p:tav tm="100000">
                                          <p:val>
                                            <p:strVal val="#ppt_y"/>
                                          </p:val>
                                        </p:tav>
                                      </p:tavLst>
                                    </p:anim>
                                  </p:childTnLst>
                                </p:cTn>
                              </p:par>
                            </p:childTnLst>
                          </p:cTn>
                        </p:par>
                      </p:childTnLst>
                    </p:cTn>
                  </p:par>
                  <p:par>
                    <p:cTn id="90" fill="hold" nodeType="clickPar">
                      <p:stCondLst>
                        <p:cond delay="indefinite"/>
                      </p:stCondLst>
                      <p:childTnLst>
                        <p:par>
                          <p:cTn id="91" fill="hold" nodeType="withGroup">
                            <p:stCondLst>
                              <p:cond delay="0"/>
                            </p:stCondLst>
                            <p:childTnLst>
                              <p:par>
                                <p:cTn id="92" presetID="29" presetClass="entr" presetSubtype="0" fill="hold" grpId="0" nodeType="clickEffect">
                                  <p:stCondLst>
                                    <p:cond delay="0"/>
                                  </p:stCondLst>
                                  <p:childTnLst>
                                    <p:set>
                                      <p:cBhvr>
                                        <p:cTn id="93" dur="1" fill="hold">
                                          <p:stCondLst>
                                            <p:cond delay="0"/>
                                          </p:stCondLst>
                                        </p:cTn>
                                        <p:tgtEl>
                                          <p:spTgt spid="19485"/>
                                        </p:tgtEl>
                                        <p:attrNameLst>
                                          <p:attrName>style.visibility</p:attrName>
                                        </p:attrNameLst>
                                      </p:cBhvr>
                                      <p:to>
                                        <p:strVal val="visible"/>
                                      </p:to>
                                    </p:set>
                                    <p:anim calcmode="lin" valueType="num">
                                      <p:cBhvr>
                                        <p:cTn id="94" dur="1000" fill="hold"/>
                                        <p:tgtEl>
                                          <p:spTgt spid="19485"/>
                                        </p:tgtEl>
                                        <p:attrNameLst>
                                          <p:attrName>ppt_x</p:attrName>
                                        </p:attrNameLst>
                                      </p:cBhvr>
                                      <p:tavLst>
                                        <p:tav tm="0">
                                          <p:val>
                                            <p:strVal val="#ppt_x-.2"/>
                                          </p:val>
                                        </p:tav>
                                        <p:tav tm="100000">
                                          <p:val>
                                            <p:strVal val="#ppt_x"/>
                                          </p:val>
                                        </p:tav>
                                      </p:tavLst>
                                    </p:anim>
                                    <p:anim calcmode="lin" valueType="num">
                                      <p:cBhvr>
                                        <p:cTn id="95" dur="1000" fill="hold"/>
                                        <p:tgtEl>
                                          <p:spTgt spid="19485"/>
                                        </p:tgtEl>
                                        <p:attrNameLst>
                                          <p:attrName>ppt_y</p:attrName>
                                        </p:attrNameLst>
                                      </p:cBhvr>
                                      <p:tavLst>
                                        <p:tav tm="0">
                                          <p:val>
                                            <p:strVal val="#ppt_y"/>
                                          </p:val>
                                        </p:tav>
                                        <p:tav tm="100000">
                                          <p:val>
                                            <p:strVal val="#ppt_y"/>
                                          </p:val>
                                        </p:tav>
                                      </p:tavLst>
                                    </p:anim>
                                    <p:animEffect transition="in" filter="wipe(right)" prLst="gradientSize: 0.1">
                                      <p:cBhvr>
                                        <p:cTn id="96" dur="1000"/>
                                        <p:tgtEl>
                                          <p:spTgt spid="19485"/>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4" fill="hold" grpId="0" nodeType="clickEffect">
                                  <p:stCondLst>
                                    <p:cond delay="0"/>
                                  </p:stCondLst>
                                  <p:childTnLst>
                                    <p:set>
                                      <p:cBhvr>
                                        <p:cTn id="100" dur="1" fill="hold">
                                          <p:stCondLst>
                                            <p:cond delay="0"/>
                                          </p:stCondLst>
                                        </p:cTn>
                                        <p:tgtEl>
                                          <p:spTgt spid="19482"/>
                                        </p:tgtEl>
                                        <p:attrNameLst>
                                          <p:attrName>style.visibility</p:attrName>
                                        </p:attrNameLst>
                                      </p:cBhvr>
                                      <p:to>
                                        <p:strVal val="visible"/>
                                      </p:to>
                                    </p:set>
                                    <p:animEffect transition="in" filter="wipe(down)">
                                      <p:cBhvr>
                                        <p:cTn id="101" dur="500"/>
                                        <p:tgtEl>
                                          <p:spTgt spid="19482"/>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42" presetClass="entr" presetSubtype="0" fill="hold" grpId="0" nodeType="clickEffect">
                                  <p:stCondLst>
                                    <p:cond delay="0"/>
                                  </p:stCondLst>
                                  <p:childTnLst>
                                    <p:set>
                                      <p:cBhvr>
                                        <p:cTn id="105" dur="1" fill="hold">
                                          <p:stCondLst>
                                            <p:cond delay="0"/>
                                          </p:stCondLst>
                                        </p:cTn>
                                        <p:tgtEl>
                                          <p:spTgt spid="19469"/>
                                        </p:tgtEl>
                                        <p:attrNameLst>
                                          <p:attrName>style.visibility</p:attrName>
                                        </p:attrNameLst>
                                      </p:cBhvr>
                                      <p:to>
                                        <p:strVal val="visible"/>
                                      </p:to>
                                    </p:set>
                                    <p:animEffect transition="in" filter="fade">
                                      <p:cBhvr>
                                        <p:cTn id="106" dur="1000"/>
                                        <p:tgtEl>
                                          <p:spTgt spid="19469"/>
                                        </p:tgtEl>
                                      </p:cBhvr>
                                    </p:animEffect>
                                    <p:anim calcmode="lin" valueType="num">
                                      <p:cBhvr>
                                        <p:cTn id="107" dur="1000" fill="hold"/>
                                        <p:tgtEl>
                                          <p:spTgt spid="19469"/>
                                        </p:tgtEl>
                                        <p:attrNameLst>
                                          <p:attrName>ppt_x</p:attrName>
                                        </p:attrNameLst>
                                      </p:cBhvr>
                                      <p:tavLst>
                                        <p:tav tm="0">
                                          <p:val>
                                            <p:strVal val="#ppt_x"/>
                                          </p:val>
                                        </p:tav>
                                        <p:tav tm="100000">
                                          <p:val>
                                            <p:strVal val="#ppt_x"/>
                                          </p:val>
                                        </p:tav>
                                      </p:tavLst>
                                    </p:anim>
                                    <p:anim calcmode="lin" valueType="num">
                                      <p:cBhvr>
                                        <p:cTn id="108" dur="1000" fill="hold"/>
                                        <p:tgtEl>
                                          <p:spTgt spid="19469"/>
                                        </p:tgtEl>
                                        <p:attrNameLst>
                                          <p:attrName>ppt_y</p:attrName>
                                        </p:attrNameLst>
                                      </p:cBhvr>
                                      <p:tavLst>
                                        <p:tav tm="0">
                                          <p:val>
                                            <p:strVal val="#ppt_y+.1"/>
                                          </p:val>
                                        </p:tav>
                                        <p:tav tm="100000">
                                          <p:val>
                                            <p:strVal val="#ppt_y"/>
                                          </p:val>
                                        </p:tav>
                                      </p:tavLst>
                                    </p:anim>
                                  </p:childTnLst>
                                </p:cTn>
                              </p:par>
                            </p:childTnLst>
                          </p:cTn>
                        </p:par>
                      </p:childTnLst>
                    </p:cTn>
                  </p:par>
                  <p:par>
                    <p:cTn id="109" fill="hold" nodeType="clickPar">
                      <p:stCondLst>
                        <p:cond delay="indefinite"/>
                      </p:stCondLst>
                      <p:childTnLst>
                        <p:par>
                          <p:cTn id="110" fill="hold" nodeType="withGroup">
                            <p:stCondLst>
                              <p:cond delay="0"/>
                            </p:stCondLst>
                            <p:childTnLst>
                              <p:par>
                                <p:cTn id="111" presetID="47" presetClass="entr" presetSubtype="0" fill="hold" grpId="0" nodeType="clickEffect">
                                  <p:stCondLst>
                                    <p:cond delay="0"/>
                                  </p:stCondLst>
                                  <p:childTnLst>
                                    <p:set>
                                      <p:cBhvr>
                                        <p:cTn id="112" dur="1" fill="hold">
                                          <p:stCondLst>
                                            <p:cond delay="0"/>
                                          </p:stCondLst>
                                        </p:cTn>
                                        <p:tgtEl>
                                          <p:spTgt spid="19486"/>
                                        </p:tgtEl>
                                        <p:attrNameLst>
                                          <p:attrName>style.visibility</p:attrName>
                                        </p:attrNameLst>
                                      </p:cBhvr>
                                      <p:to>
                                        <p:strVal val="visible"/>
                                      </p:to>
                                    </p:set>
                                    <p:animEffect transition="in" filter="fade">
                                      <p:cBhvr>
                                        <p:cTn id="113" dur="1000"/>
                                        <p:tgtEl>
                                          <p:spTgt spid="19486"/>
                                        </p:tgtEl>
                                      </p:cBhvr>
                                    </p:animEffect>
                                    <p:anim calcmode="lin" valueType="num">
                                      <p:cBhvr>
                                        <p:cTn id="114" dur="1000" fill="hold"/>
                                        <p:tgtEl>
                                          <p:spTgt spid="19486"/>
                                        </p:tgtEl>
                                        <p:attrNameLst>
                                          <p:attrName>ppt_x</p:attrName>
                                        </p:attrNameLst>
                                      </p:cBhvr>
                                      <p:tavLst>
                                        <p:tav tm="0">
                                          <p:val>
                                            <p:strVal val="#ppt_x"/>
                                          </p:val>
                                        </p:tav>
                                        <p:tav tm="100000">
                                          <p:val>
                                            <p:strVal val="#ppt_x"/>
                                          </p:val>
                                        </p:tav>
                                      </p:tavLst>
                                    </p:anim>
                                    <p:anim calcmode="lin" valueType="num">
                                      <p:cBhvr>
                                        <p:cTn id="115" dur="1000" fill="hold"/>
                                        <p:tgtEl>
                                          <p:spTgt spid="19486"/>
                                        </p:tgtEl>
                                        <p:attrNameLst>
                                          <p:attrName>ppt_y</p:attrName>
                                        </p:attrNameLst>
                                      </p:cBhvr>
                                      <p:tavLst>
                                        <p:tav tm="0">
                                          <p:val>
                                            <p:strVal val="#ppt_y-.1"/>
                                          </p:val>
                                        </p:tav>
                                        <p:tav tm="100000">
                                          <p:val>
                                            <p:strVal val="#ppt_y"/>
                                          </p:val>
                                        </p:tav>
                                      </p:tavLst>
                                    </p:anim>
                                  </p:childTnLst>
                                </p:cTn>
                              </p:par>
                            </p:childTnLst>
                          </p:cTn>
                        </p:par>
                      </p:childTnLst>
                    </p:cTn>
                  </p:par>
                  <p:par>
                    <p:cTn id="116" fill="hold" nodeType="clickPar">
                      <p:stCondLst>
                        <p:cond delay="indefinite"/>
                      </p:stCondLst>
                      <p:childTnLst>
                        <p:par>
                          <p:cTn id="117" fill="hold" nodeType="withGroup">
                            <p:stCondLst>
                              <p:cond delay="0"/>
                            </p:stCondLst>
                            <p:childTnLst>
                              <p:par>
                                <p:cTn id="118" presetID="22" presetClass="entr" presetSubtype="8" fill="hold" grpId="0" nodeType="clickEffect">
                                  <p:stCondLst>
                                    <p:cond delay="0"/>
                                  </p:stCondLst>
                                  <p:childTnLst>
                                    <p:set>
                                      <p:cBhvr>
                                        <p:cTn id="119" dur="1" fill="hold">
                                          <p:stCondLst>
                                            <p:cond delay="0"/>
                                          </p:stCondLst>
                                        </p:cTn>
                                        <p:tgtEl>
                                          <p:spTgt spid="19481"/>
                                        </p:tgtEl>
                                        <p:attrNameLst>
                                          <p:attrName>style.visibility</p:attrName>
                                        </p:attrNameLst>
                                      </p:cBhvr>
                                      <p:to>
                                        <p:strVal val="visible"/>
                                      </p:to>
                                    </p:set>
                                    <p:animEffect transition="in" filter="wipe(left)">
                                      <p:cBhvr>
                                        <p:cTn id="120" dur="500"/>
                                        <p:tgtEl>
                                          <p:spTgt spid="19481"/>
                                        </p:tgtEl>
                                      </p:cBhvr>
                                    </p:animEffec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42" presetClass="entr" presetSubtype="0" fill="hold" grpId="0" nodeType="clickEffect">
                                  <p:stCondLst>
                                    <p:cond delay="0"/>
                                  </p:stCondLst>
                                  <p:childTnLst>
                                    <p:set>
                                      <p:cBhvr>
                                        <p:cTn id="124" dur="1" fill="hold">
                                          <p:stCondLst>
                                            <p:cond delay="0"/>
                                          </p:stCondLst>
                                        </p:cTn>
                                        <p:tgtEl>
                                          <p:spTgt spid="19493"/>
                                        </p:tgtEl>
                                        <p:attrNameLst>
                                          <p:attrName>style.visibility</p:attrName>
                                        </p:attrNameLst>
                                      </p:cBhvr>
                                      <p:to>
                                        <p:strVal val="visible"/>
                                      </p:to>
                                    </p:set>
                                    <p:animEffect transition="in" filter="fade">
                                      <p:cBhvr>
                                        <p:cTn id="125" dur="1000"/>
                                        <p:tgtEl>
                                          <p:spTgt spid="19493"/>
                                        </p:tgtEl>
                                      </p:cBhvr>
                                    </p:animEffect>
                                    <p:anim calcmode="lin" valueType="num">
                                      <p:cBhvr>
                                        <p:cTn id="126" dur="1000" fill="hold"/>
                                        <p:tgtEl>
                                          <p:spTgt spid="19493"/>
                                        </p:tgtEl>
                                        <p:attrNameLst>
                                          <p:attrName>ppt_x</p:attrName>
                                        </p:attrNameLst>
                                      </p:cBhvr>
                                      <p:tavLst>
                                        <p:tav tm="0">
                                          <p:val>
                                            <p:strVal val="#ppt_x"/>
                                          </p:val>
                                        </p:tav>
                                        <p:tav tm="100000">
                                          <p:val>
                                            <p:strVal val="#ppt_x"/>
                                          </p:val>
                                        </p:tav>
                                      </p:tavLst>
                                    </p:anim>
                                    <p:anim calcmode="lin" valueType="num">
                                      <p:cBhvr>
                                        <p:cTn id="127" dur="1000" fill="hold"/>
                                        <p:tgtEl>
                                          <p:spTgt spid="19493"/>
                                        </p:tgtEl>
                                        <p:attrNameLst>
                                          <p:attrName>ppt_y</p:attrName>
                                        </p:attrNameLst>
                                      </p:cBhvr>
                                      <p:tavLst>
                                        <p:tav tm="0">
                                          <p:val>
                                            <p:strVal val="#ppt_y+.1"/>
                                          </p:val>
                                        </p:tav>
                                        <p:tav tm="100000">
                                          <p:val>
                                            <p:strVal val="#ppt_y"/>
                                          </p:val>
                                        </p:tav>
                                      </p:tavLst>
                                    </p:anim>
                                  </p:childTnLst>
                                </p:cTn>
                              </p:par>
                            </p:childTnLst>
                          </p:cTn>
                        </p:par>
                      </p:childTnLst>
                    </p:cTn>
                  </p:par>
                  <p:par>
                    <p:cTn id="128" fill="hold" nodeType="clickPar">
                      <p:stCondLst>
                        <p:cond delay="indefinite"/>
                      </p:stCondLst>
                      <p:childTnLst>
                        <p:par>
                          <p:cTn id="129" fill="hold" nodeType="withGroup">
                            <p:stCondLst>
                              <p:cond delay="0"/>
                            </p:stCondLst>
                            <p:childTnLst>
                              <p:par>
                                <p:cTn id="130" presetID="47" presetClass="entr" presetSubtype="0" fill="hold" grpId="0" nodeType="clickEffect">
                                  <p:stCondLst>
                                    <p:cond delay="0"/>
                                  </p:stCondLst>
                                  <p:childTnLst>
                                    <p:set>
                                      <p:cBhvr>
                                        <p:cTn id="131" dur="1" fill="hold">
                                          <p:stCondLst>
                                            <p:cond delay="0"/>
                                          </p:stCondLst>
                                        </p:cTn>
                                        <p:tgtEl>
                                          <p:spTgt spid="19490"/>
                                        </p:tgtEl>
                                        <p:attrNameLst>
                                          <p:attrName>style.visibility</p:attrName>
                                        </p:attrNameLst>
                                      </p:cBhvr>
                                      <p:to>
                                        <p:strVal val="visible"/>
                                      </p:to>
                                    </p:set>
                                    <p:animEffect transition="in" filter="fade">
                                      <p:cBhvr>
                                        <p:cTn id="132" dur="1000"/>
                                        <p:tgtEl>
                                          <p:spTgt spid="19490"/>
                                        </p:tgtEl>
                                      </p:cBhvr>
                                    </p:animEffect>
                                    <p:anim calcmode="lin" valueType="num">
                                      <p:cBhvr>
                                        <p:cTn id="133" dur="1000" fill="hold"/>
                                        <p:tgtEl>
                                          <p:spTgt spid="19490"/>
                                        </p:tgtEl>
                                        <p:attrNameLst>
                                          <p:attrName>ppt_x</p:attrName>
                                        </p:attrNameLst>
                                      </p:cBhvr>
                                      <p:tavLst>
                                        <p:tav tm="0">
                                          <p:val>
                                            <p:strVal val="#ppt_x"/>
                                          </p:val>
                                        </p:tav>
                                        <p:tav tm="100000">
                                          <p:val>
                                            <p:strVal val="#ppt_x"/>
                                          </p:val>
                                        </p:tav>
                                      </p:tavLst>
                                    </p:anim>
                                    <p:anim calcmode="lin" valueType="num">
                                      <p:cBhvr>
                                        <p:cTn id="134" dur="1000" fill="hold"/>
                                        <p:tgtEl>
                                          <p:spTgt spid="19490"/>
                                        </p:tgtEl>
                                        <p:attrNameLst>
                                          <p:attrName>ppt_y</p:attrName>
                                        </p:attrNameLst>
                                      </p:cBhvr>
                                      <p:tavLst>
                                        <p:tav tm="0">
                                          <p:val>
                                            <p:strVal val="#ppt_y-.1"/>
                                          </p:val>
                                        </p:tav>
                                        <p:tav tm="100000">
                                          <p:val>
                                            <p:strVal val="#ppt_y"/>
                                          </p:val>
                                        </p:tav>
                                      </p:tavLst>
                                    </p:anim>
                                  </p:childTnLst>
                                </p:cTn>
                              </p:par>
                            </p:childTnLst>
                          </p:cTn>
                        </p:par>
                      </p:childTnLst>
                    </p:cTn>
                  </p:par>
                  <p:par>
                    <p:cTn id="135" fill="hold" nodeType="clickPar">
                      <p:stCondLst>
                        <p:cond delay="indefinite"/>
                      </p:stCondLst>
                      <p:childTnLst>
                        <p:par>
                          <p:cTn id="136" fill="hold" nodeType="withGroup">
                            <p:stCondLst>
                              <p:cond delay="0"/>
                            </p:stCondLst>
                            <p:childTnLst>
                              <p:par>
                                <p:cTn id="137" presetID="22" presetClass="entr" presetSubtype="2" fill="hold" grpId="0" nodeType="clickEffect">
                                  <p:stCondLst>
                                    <p:cond delay="0"/>
                                  </p:stCondLst>
                                  <p:childTnLst>
                                    <p:set>
                                      <p:cBhvr>
                                        <p:cTn id="138" dur="1" fill="hold">
                                          <p:stCondLst>
                                            <p:cond delay="0"/>
                                          </p:stCondLst>
                                        </p:cTn>
                                        <p:tgtEl>
                                          <p:spTgt spid="19476"/>
                                        </p:tgtEl>
                                        <p:attrNameLst>
                                          <p:attrName>style.visibility</p:attrName>
                                        </p:attrNameLst>
                                      </p:cBhvr>
                                      <p:to>
                                        <p:strVal val="visible"/>
                                      </p:to>
                                    </p:set>
                                    <p:animEffect transition="in" filter="wipe(right)">
                                      <p:cBhvr>
                                        <p:cTn id="139" dur="2000"/>
                                        <p:tgtEl>
                                          <p:spTgt spid="19476"/>
                                        </p:tgtEl>
                                      </p:cBhvr>
                                    </p:animEffect>
                                  </p:childTnLst>
                                </p:cTn>
                              </p:par>
                            </p:childTnLst>
                          </p:cTn>
                        </p:par>
                      </p:childTnLst>
                    </p:cTn>
                  </p:par>
                  <p:par>
                    <p:cTn id="140" fill="hold" nodeType="clickPar">
                      <p:stCondLst>
                        <p:cond delay="indefinite"/>
                      </p:stCondLst>
                      <p:childTnLst>
                        <p:par>
                          <p:cTn id="141" fill="hold" nodeType="withGroup">
                            <p:stCondLst>
                              <p:cond delay="0"/>
                            </p:stCondLst>
                            <p:childTnLst>
                              <p:par>
                                <p:cTn id="142" presetID="42" presetClass="entr" presetSubtype="0" fill="hold" grpId="0" nodeType="clickEffect">
                                  <p:stCondLst>
                                    <p:cond delay="0"/>
                                  </p:stCondLst>
                                  <p:childTnLst>
                                    <p:set>
                                      <p:cBhvr>
                                        <p:cTn id="143" dur="1" fill="hold">
                                          <p:stCondLst>
                                            <p:cond delay="0"/>
                                          </p:stCondLst>
                                        </p:cTn>
                                        <p:tgtEl>
                                          <p:spTgt spid="19470"/>
                                        </p:tgtEl>
                                        <p:attrNameLst>
                                          <p:attrName>style.visibility</p:attrName>
                                        </p:attrNameLst>
                                      </p:cBhvr>
                                      <p:to>
                                        <p:strVal val="visible"/>
                                      </p:to>
                                    </p:set>
                                    <p:animEffect transition="in" filter="fade">
                                      <p:cBhvr>
                                        <p:cTn id="144" dur="1000"/>
                                        <p:tgtEl>
                                          <p:spTgt spid="19470"/>
                                        </p:tgtEl>
                                      </p:cBhvr>
                                    </p:animEffect>
                                    <p:anim calcmode="lin" valueType="num">
                                      <p:cBhvr>
                                        <p:cTn id="145" dur="1000" fill="hold"/>
                                        <p:tgtEl>
                                          <p:spTgt spid="19470"/>
                                        </p:tgtEl>
                                        <p:attrNameLst>
                                          <p:attrName>ppt_x</p:attrName>
                                        </p:attrNameLst>
                                      </p:cBhvr>
                                      <p:tavLst>
                                        <p:tav tm="0">
                                          <p:val>
                                            <p:strVal val="#ppt_x"/>
                                          </p:val>
                                        </p:tav>
                                        <p:tav tm="100000">
                                          <p:val>
                                            <p:strVal val="#ppt_x"/>
                                          </p:val>
                                        </p:tav>
                                      </p:tavLst>
                                    </p:anim>
                                    <p:anim calcmode="lin" valueType="num">
                                      <p:cBhvr>
                                        <p:cTn id="146" dur="1000" fill="hold"/>
                                        <p:tgtEl>
                                          <p:spTgt spid="19470"/>
                                        </p:tgtEl>
                                        <p:attrNameLst>
                                          <p:attrName>ppt_y</p:attrName>
                                        </p:attrNameLst>
                                      </p:cBhvr>
                                      <p:tavLst>
                                        <p:tav tm="0">
                                          <p:val>
                                            <p:strVal val="#ppt_y+.1"/>
                                          </p:val>
                                        </p:tav>
                                        <p:tav tm="100000">
                                          <p:val>
                                            <p:strVal val="#ppt_y"/>
                                          </p:val>
                                        </p:tav>
                                      </p:tavLst>
                                    </p:anim>
                                  </p:childTnLst>
                                </p:cTn>
                              </p:par>
                            </p:childTnLst>
                          </p:cTn>
                        </p:par>
                      </p:childTnLst>
                    </p:cTn>
                  </p:par>
                  <p:par>
                    <p:cTn id="147" fill="hold" nodeType="clickPar">
                      <p:stCondLst>
                        <p:cond delay="indefinite"/>
                      </p:stCondLst>
                      <p:childTnLst>
                        <p:par>
                          <p:cTn id="148" fill="hold" nodeType="withGroup">
                            <p:stCondLst>
                              <p:cond delay="0"/>
                            </p:stCondLst>
                            <p:childTnLst>
                              <p:par>
                                <p:cTn id="149" presetID="29" presetClass="entr" presetSubtype="0" fill="hold" grpId="0" nodeType="clickEffect">
                                  <p:stCondLst>
                                    <p:cond delay="0"/>
                                  </p:stCondLst>
                                  <p:childTnLst>
                                    <p:set>
                                      <p:cBhvr>
                                        <p:cTn id="150" dur="1" fill="hold">
                                          <p:stCondLst>
                                            <p:cond delay="0"/>
                                          </p:stCondLst>
                                        </p:cTn>
                                        <p:tgtEl>
                                          <p:spTgt spid="19487"/>
                                        </p:tgtEl>
                                        <p:attrNameLst>
                                          <p:attrName>style.visibility</p:attrName>
                                        </p:attrNameLst>
                                      </p:cBhvr>
                                      <p:to>
                                        <p:strVal val="visible"/>
                                      </p:to>
                                    </p:set>
                                    <p:anim calcmode="lin" valueType="num">
                                      <p:cBhvr>
                                        <p:cTn id="151" dur="1000" fill="hold"/>
                                        <p:tgtEl>
                                          <p:spTgt spid="19487"/>
                                        </p:tgtEl>
                                        <p:attrNameLst>
                                          <p:attrName>ppt_x</p:attrName>
                                        </p:attrNameLst>
                                      </p:cBhvr>
                                      <p:tavLst>
                                        <p:tav tm="0">
                                          <p:val>
                                            <p:strVal val="#ppt_x-.2"/>
                                          </p:val>
                                        </p:tav>
                                        <p:tav tm="100000">
                                          <p:val>
                                            <p:strVal val="#ppt_x"/>
                                          </p:val>
                                        </p:tav>
                                      </p:tavLst>
                                    </p:anim>
                                    <p:anim calcmode="lin" valueType="num">
                                      <p:cBhvr>
                                        <p:cTn id="152" dur="1000" fill="hold"/>
                                        <p:tgtEl>
                                          <p:spTgt spid="19487"/>
                                        </p:tgtEl>
                                        <p:attrNameLst>
                                          <p:attrName>ppt_y</p:attrName>
                                        </p:attrNameLst>
                                      </p:cBhvr>
                                      <p:tavLst>
                                        <p:tav tm="0">
                                          <p:val>
                                            <p:strVal val="#ppt_y"/>
                                          </p:val>
                                        </p:tav>
                                        <p:tav tm="100000">
                                          <p:val>
                                            <p:strVal val="#ppt_y"/>
                                          </p:val>
                                        </p:tav>
                                      </p:tavLst>
                                    </p:anim>
                                    <p:animEffect transition="in" filter="wipe(right)" prLst="gradientSize: 0.1">
                                      <p:cBhvr>
                                        <p:cTn id="153" dur="1000"/>
                                        <p:tgtEl>
                                          <p:spTgt spid="19487"/>
                                        </p:tgtEl>
                                      </p:cBhvr>
                                    </p:animEffect>
                                  </p:childTnLst>
                                </p:cTn>
                              </p:par>
                            </p:childTnLst>
                          </p:cTn>
                        </p:par>
                      </p:childTnLst>
                    </p:cTn>
                  </p:par>
                  <p:par>
                    <p:cTn id="154" fill="hold" nodeType="clickPar">
                      <p:stCondLst>
                        <p:cond delay="indefinite"/>
                      </p:stCondLst>
                      <p:childTnLst>
                        <p:par>
                          <p:cTn id="155" fill="hold" nodeType="withGroup">
                            <p:stCondLst>
                              <p:cond delay="0"/>
                            </p:stCondLst>
                            <p:childTnLst>
                              <p:par>
                                <p:cTn id="156" presetID="22" presetClass="entr" presetSubtype="1" fill="hold" grpId="0" nodeType="clickEffect">
                                  <p:stCondLst>
                                    <p:cond delay="0"/>
                                  </p:stCondLst>
                                  <p:childTnLst>
                                    <p:set>
                                      <p:cBhvr>
                                        <p:cTn id="157" dur="1" fill="hold">
                                          <p:stCondLst>
                                            <p:cond delay="0"/>
                                          </p:stCondLst>
                                        </p:cTn>
                                        <p:tgtEl>
                                          <p:spTgt spid="19480"/>
                                        </p:tgtEl>
                                        <p:attrNameLst>
                                          <p:attrName>style.visibility</p:attrName>
                                        </p:attrNameLst>
                                      </p:cBhvr>
                                      <p:to>
                                        <p:strVal val="visible"/>
                                      </p:to>
                                    </p:set>
                                    <p:animEffect transition="in" filter="wipe(up)">
                                      <p:cBhvr>
                                        <p:cTn id="158" dur="500"/>
                                        <p:tgtEl>
                                          <p:spTgt spid="19480"/>
                                        </p:tgtEl>
                                      </p:cBhvr>
                                    </p:animEffect>
                                  </p:childTnLst>
                                </p:cTn>
                              </p:par>
                            </p:childTnLst>
                          </p:cTn>
                        </p:par>
                      </p:childTnLst>
                    </p:cTn>
                  </p:par>
                  <p:par>
                    <p:cTn id="159" fill="hold" nodeType="clickPar">
                      <p:stCondLst>
                        <p:cond delay="indefinite"/>
                      </p:stCondLst>
                      <p:childTnLst>
                        <p:par>
                          <p:cTn id="160" fill="hold" nodeType="withGroup">
                            <p:stCondLst>
                              <p:cond delay="0"/>
                            </p:stCondLst>
                            <p:childTnLst>
                              <p:par>
                                <p:cTn id="161" presetID="42" presetClass="entr" presetSubtype="0" fill="hold" grpId="0" nodeType="clickEffect">
                                  <p:stCondLst>
                                    <p:cond delay="0"/>
                                  </p:stCondLst>
                                  <p:childTnLst>
                                    <p:set>
                                      <p:cBhvr>
                                        <p:cTn id="162" dur="1" fill="hold">
                                          <p:stCondLst>
                                            <p:cond delay="0"/>
                                          </p:stCondLst>
                                        </p:cTn>
                                        <p:tgtEl>
                                          <p:spTgt spid="19494"/>
                                        </p:tgtEl>
                                        <p:attrNameLst>
                                          <p:attrName>style.visibility</p:attrName>
                                        </p:attrNameLst>
                                      </p:cBhvr>
                                      <p:to>
                                        <p:strVal val="visible"/>
                                      </p:to>
                                    </p:set>
                                    <p:animEffect transition="in" filter="fade">
                                      <p:cBhvr>
                                        <p:cTn id="163" dur="1000"/>
                                        <p:tgtEl>
                                          <p:spTgt spid="19494"/>
                                        </p:tgtEl>
                                      </p:cBhvr>
                                    </p:animEffect>
                                    <p:anim calcmode="lin" valueType="num">
                                      <p:cBhvr>
                                        <p:cTn id="164" dur="1000" fill="hold"/>
                                        <p:tgtEl>
                                          <p:spTgt spid="19494"/>
                                        </p:tgtEl>
                                        <p:attrNameLst>
                                          <p:attrName>ppt_x</p:attrName>
                                        </p:attrNameLst>
                                      </p:cBhvr>
                                      <p:tavLst>
                                        <p:tav tm="0">
                                          <p:val>
                                            <p:strVal val="#ppt_x"/>
                                          </p:val>
                                        </p:tav>
                                        <p:tav tm="100000">
                                          <p:val>
                                            <p:strVal val="#ppt_x"/>
                                          </p:val>
                                        </p:tav>
                                      </p:tavLst>
                                    </p:anim>
                                    <p:anim calcmode="lin" valueType="num">
                                      <p:cBhvr>
                                        <p:cTn id="165" dur="1000" fill="hold"/>
                                        <p:tgtEl>
                                          <p:spTgt spid="19494"/>
                                        </p:tgtEl>
                                        <p:attrNameLst>
                                          <p:attrName>ppt_y</p:attrName>
                                        </p:attrNameLst>
                                      </p:cBhvr>
                                      <p:tavLst>
                                        <p:tav tm="0">
                                          <p:val>
                                            <p:strVal val="#ppt_y+.1"/>
                                          </p:val>
                                        </p:tav>
                                        <p:tav tm="100000">
                                          <p:val>
                                            <p:strVal val="#ppt_y"/>
                                          </p:val>
                                        </p:tav>
                                      </p:tavLst>
                                    </p:anim>
                                  </p:childTnLst>
                                </p:cTn>
                              </p:par>
                            </p:childTnLst>
                          </p:cTn>
                        </p:par>
                      </p:childTnLst>
                    </p:cTn>
                  </p:par>
                  <p:par>
                    <p:cTn id="166" fill="hold" nodeType="clickPar">
                      <p:stCondLst>
                        <p:cond delay="indefinite"/>
                      </p:stCondLst>
                      <p:childTnLst>
                        <p:par>
                          <p:cTn id="167" fill="hold" nodeType="withGroup">
                            <p:stCondLst>
                              <p:cond delay="0"/>
                            </p:stCondLst>
                            <p:childTnLst>
                              <p:par>
                                <p:cTn id="168" presetID="47" presetClass="entr" presetSubtype="0" fill="hold" grpId="0" nodeType="clickEffect">
                                  <p:stCondLst>
                                    <p:cond delay="0"/>
                                  </p:stCondLst>
                                  <p:childTnLst>
                                    <p:set>
                                      <p:cBhvr>
                                        <p:cTn id="169" dur="1" fill="hold">
                                          <p:stCondLst>
                                            <p:cond delay="0"/>
                                          </p:stCondLst>
                                        </p:cTn>
                                        <p:tgtEl>
                                          <p:spTgt spid="19491"/>
                                        </p:tgtEl>
                                        <p:attrNameLst>
                                          <p:attrName>style.visibility</p:attrName>
                                        </p:attrNameLst>
                                      </p:cBhvr>
                                      <p:to>
                                        <p:strVal val="visible"/>
                                      </p:to>
                                    </p:set>
                                    <p:animEffect transition="in" filter="fade">
                                      <p:cBhvr>
                                        <p:cTn id="170" dur="1000"/>
                                        <p:tgtEl>
                                          <p:spTgt spid="19491"/>
                                        </p:tgtEl>
                                      </p:cBhvr>
                                    </p:animEffect>
                                    <p:anim calcmode="lin" valueType="num">
                                      <p:cBhvr>
                                        <p:cTn id="171" dur="1000" fill="hold"/>
                                        <p:tgtEl>
                                          <p:spTgt spid="19491"/>
                                        </p:tgtEl>
                                        <p:attrNameLst>
                                          <p:attrName>ppt_x</p:attrName>
                                        </p:attrNameLst>
                                      </p:cBhvr>
                                      <p:tavLst>
                                        <p:tav tm="0">
                                          <p:val>
                                            <p:strVal val="#ppt_x"/>
                                          </p:val>
                                        </p:tav>
                                        <p:tav tm="100000">
                                          <p:val>
                                            <p:strVal val="#ppt_x"/>
                                          </p:val>
                                        </p:tav>
                                      </p:tavLst>
                                    </p:anim>
                                    <p:anim calcmode="lin" valueType="num">
                                      <p:cBhvr>
                                        <p:cTn id="172" dur="1000" fill="hold"/>
                                        <p:tgtEl>
                                          <p:spTgt spid="19491"/>
                                        </p:tgtEl>
                                        <p:attrNameLst>
                                          <p:attrName>ppt_y</p:attrName>
                                        </p:attrNameLst>
                                      </p:cBhvr>
                                      <p:tavLst>
                                        <p:tav tm="0">
                                          <p:val>
                                            <p:strVal val="#ppt_y-.1"/>
                                          </p:val>
                                        </p:tav>
                                        <p:tav tm="100000">
                                          <p:val>
                                            <p:strVal val="#ppt_y"/>
                                          </p:val>
                                        </p:tav>
                                      </p:tavLst>
                                    </p:anim>
                                  </p:childTnLst>
                                </p:cTn>
                              </p:par>
                            </p:childTnLst>
                          </p:cTn>
                        </p:par>
                      </p:childTnLst>
                    </p:cTn>
                  </p:par>
                  <p:par>
                    <p:cTn id="173" fill="hold" nodeType="clickPar">
                      <p:stCondLst>
                        <p:cond delay="indefinite"/>
                      </p:stCondLst>
                      <p:childTnLst>
                        <p:par>
                          <p:cTn id="174" fill="hold" nodeType="withGroup">
                            <p:stCondLst>
                              <p:cond delay="0"/>
                            </p:stCondLst>
                            <p:childTnLst>
                              <p:par>
                                <p:cTn id="175" presetID="22" presetClass="entr" presetSubtype="4" fill="hold" grpId="0" nodeType="clickEffect">
                                  <p:stCondLst>
                                    <p:cond delay="0"/>
                                  </p:stCondLst>
                                  <p:childTnLst>
                                    <p:set>
                                      <p:cBhvr>
                                        <p:cTn id="176" dur="1" fill="hold">
                                          <p:stCondLst>
                                            <p:cond delay="0"/>
                                          </p:stCondLst>
                                        </p:cTn>
                                        <p:tgtEl>
                                          <p:spTgt spid="19477"/>
                                        </p:tgtEl>
                                        <p:attrNameLst>
                                          <p:attrName>style.visibility</p:attrName>
                                        </p:attrNameLst>
                                      </p:cBhvr>
                                      <p:to>
                                        <p:strVal val="visible"/>
                                      </p:to>
                                    </p:set>
                                    <p:animEffect transition="in" filter="wipe(down)">
                                      <p:cBhvr>
                                        <p:cTn id="177" dur="1000"/>
                                        <p:tgtEl>
                                          <p:spTgt spid="19477"/>
                                        </p:tgtEl>
                                      </p:cBhvr>
                                    </p:animEffect>
                                  </p:childTnLst>
                                </p:cTn>
                              </p:par>
                            </p:childTnLst>
                          </p:cTn>
                        </p:par>
                      </p:childTnLst>
                    </p:cTn>
                  </p:par>
                  <p:par>
                    <p:cTn id="178" fill="hold" nodeType="clickPar">
                      <p:stCondLst>
                        <p:cond delay="indefinite"/>
                      </p:stCondLst>
                      <p:childTnLst>
                        <p:par>
                          <p:cTn id="179" fill="hold" nodeType="withGroup">
                            <p:stCondLst>
                              <p:cond delay="0"/>
                            </p:stCondLst>
                            <p:childTnLst>
                              <p:par>
                                <p:cTn id="180" presetID="42" presetClass="entr" presetSubtype="0" fill="hold" grpId="0" nodeType="clickEffect">
                                  <p:stCondLst>
                                    <p:cond delay="0"/>
                                  </p:stCondLst>
                                  <p:childTnLst>
                                    <p:set>
                                      <p:cBhvr>
                                        <p:cTn id="181" dur="1" fill="hold">
                                          <p:stCondLst>
                                            <p:cond delay="0"/>
                                          </p:stCondLst>
                                        </p:cTn>
                                        <p:tgtEl>
                                          <p:spTgt spid="19484"/>
                                        </p:tgtEl>
                                        <p:attrNameLst>
                                          <p:attrName>style.visibility</p:attrName>
                                        </p:attrNameLst>
                                      </p:cBhvr>
                                      <p:to>
                                        <p:strVal val="visible"/>
                                      </p:to>
                                    </p:set>
                                    <p:animEffect transition="in" filter="fade">
                                      <p:cBhvr>
                                        <p:cTn id="182" dur="1000"/>
                                        <p:tgtEl>
                                          <p:spTgt spid="19484"/>
                                        </p:tgtEl>
                                      </p:cBhvr>
                                    </p:animEffect>
                                    <p:anim calcmode="lin" valueType="num">
                                      <p:cBhvr>
                                        <p:cTn id="183" dur="1000" fill="hold"/>
                                        <p:tgtEl>
                                          <p:spTgt spid="19484"/>
                                        </p:tgtEl>
                                        <p:attrNameLst>
                                          <p:attrName>ppt_x</p:attrName>
                                        </p:attrNameLst>
                                      </p:cBhvr>
                                      <p:tavLst>
                                        <p:tav tm="0">
                                          <p:val>
                                            <p:strVal val="#ppt_x"/>
                                          </p:val>
                                        </p:tav>
                                        <p:tav tm="100000">
                                          <p:val>
                                            <p:strVal val="#ppt_x"/>
                                          </p:val>
                                        </p:tav>
                                      </p:tavLst>
                                    </p:anim>
                                    <p:anim calcmode="lin" valueType="num">
                                      <p:cBhvr>
                                        <p:cTn id="184" dur="1000" fill="hold"/>
                                        <p:tgtEl>
                                          <p:spTgt spid="19484"/>
                                        </p:tgtEl>
                                        <p:attrNameLst>
                                          <p:attrName>ppt_y</p:attrName>
                                        </p:attrNameLst>
                                      </p:cBhvr>
                                      <p:tavLst>
                                        <p:tav tm="0">
                                          <p:val>
                                            <p:strVal val="#ppt_y+.1"/>
                                          </p:val>
                                        </p:tav>
                                        <p:tav tm="100000">
                                          <p:val>
                                            <p:strVal val="#ppt_y"/>
                                          </p:val>
                                        </p:tav>
                                      </p:tavLst>
                                    </p:anim>
                                  </p:childTnLst>
                                </p:cTn>
                              </p:par>
                            </p:childTnLst>
                          </p:cTn>
                        </p:par>
                      </p:childTnLst>
                    </p:cTn>
                  </p:par>
                  <p:par>
                    <p:cTn id="185" fill="hold" nodeType="clickPar">
                      <p:stCondLst>
                        <p:cond delay="indefinite"/>
                      </p:stCondLst>
                      <p:childTnLst>
                        <p:par>
                          <p:cTn id="186" fill="hold" nodeType="withGroup">
                            <p:stCondLst>
                              <p:cond delay="0"/>
                            </p:stCondLst>
                            <p:childTnLst>
                              <p:par>
                                <p:cTn id="187" presetID="42" presetClass="entr" presetSubtype="0" fill="hold" grpId="0" nodeType="clickEffect">
                                  <p:stCondLst>
                                    <p:cond delay="0"/>
                                  </p:stCondLst>
                                  <p:childTnLst>
                                    <p:set>
                                      <p:cBhvr>
                                        <p:cTn id="188" dur="1" fill="hold">
                                          <p:stCondLst>
                                            <p:cond delay="0"/>
                                          </p:stCondLst>
                                        </p:cTn>
                                        <p:tgtEl>
                                          <p:spTgt spid="19488"/>
                                        </p:tgtEl>
                                        <p:attrNameLst>
                                          <p:attrName>style.visibility</p:attrName>
                                        </p:attrNameLst>
                                      </p:cBhvr>
                                      <p:to>
                                        <p:strVal val="visible"/>
                                      </p:to>
                                    </p:set>
                                    <p:animEffect transition="in" filter="fade">
                                      <p:cBhvr>
                                        <p:cTn id="189" dur="1000"/>
                                        <p:tgtEl>
                                          <p:spTgt spid="19488"/>
                                        </p:tgtEl>
                                      </p:cBhvr>
                                    </p:animEffect>
                                    <p:anim calcmode="lin" valueType="num">
                                      <p:cBhvr>
                                        <p:cTn id="190" dur="1000" fill="hold"/>
                                        <p:tgtEl>
                                          <p:spTgt spid="19488"/>
                                        </p:tgtEl>
                                        <p:attrNameLst>
                                          <p:attrName>ppt_x</p:attrName>
                                        </p:attrNameLst>
                                      </p:cBhvr>
                                      <p:tavLst>
                                        <p:tav tm="0">
                                          <p:val>
                                            <p:strVal val="#ppt_x"/>
                                          </p:val>
                                        </p:tav>
                                        <p:tav tm="100000">
                                          <p:val>
                                            <p:strVal val="#ppt_x"/>
                                          </p:val>
                                        </p:tav>
                                      </p:tavLst>
                                    </p:anim>
                                    <p:anim calcmode="lin" valueType="num">
                                      <p:cBhvr>
                                        <p:cTn id="191" dur="1000" fill="hold"/>
                                        <p:tgtEl>
                                          <p:spTgt spid="19488"/>
                                        </p:tgtEl>
                                        <p:attrNameLst>
                                          <p:attrName>ppt_y</p:attrName>
                                        </p:attrNameLst>
                                      </p:cBhvr>
                                      <p:tavLst>
                                        <p:tav tm="0">
                                          <p:val>
                                            <p:strVal val="#ppt_y+.1"/>
                                          </p:val>
                                        </p:tav>
                                        <p:tav tm="100000">
                                          <p:val>
                                            <p:strVal val="#ppt_y"/>
                                          </p:val>
                                        </p:tav>
                                      </p:tavLst>
                                    </p:anim>
                                  </p:childTnLst>
                                </p:cTn>
                              </p:par>
                            </p:childTnLst>
                          </p:cTn>
                        </p:par>
                      </p:childTnLst>
                    </p:cTn>
                  </p:par>
                  <p:par>
                    <p:cTn id="192" fill="hold" nodeType="clickPar">
                      <p:stCondLst>
                        <p:cond delay="indefinite"/>
                      </p:stCondLst>
                      <p:childTnLst>
                        <p:par>
                          <p:cTn id="193" fill="hold" nodeType="withGroup">
                            <p:stCondLst>
                              <p:cond delay="0"/>
                            </p:stCondLst>
                            <p:childTnLst>
                              <p:par>
                                <p:cTn id="194" presetID="22" presetClass="entr" presetSubtype="2" fill="hold" grpId="0" nodeType="clickEffect">
                                  <p:stCondLst>
                                    <p:cond delay="0"/>
                                  </p:stCondLst>
                                  <p:childTnLst>
                                    <p:set>
                                      <p:cBhvr>
                                        <p:cTn id="195" dur="1" fill="hold">
                                          <p:stCondLst>
                                            <p:cond delay="0"/>
                                          </p:stCondLst>
                                        </p:cTn>
                                        <p:tgtEl>
                                          <p:spTgt spid="19479"/>
                                        </p:tgtEl>
                                        <p:attrNameLst>
                                          <p:attrName>style.visibility</p:attrName>
                                        </p:attrNameLst>
                                      </p:cBhvr>
                                      <p:to>
                                        <p:strVal val="visible"/>
                                      </p:to>
                                    </p:set>
                                    <p:animEffect transition="in" filter="wipe(right)">
                                      <p:cBhvr>
                                        <p:cTn id="196" dur="500"/>
                                        <p:tgtEl>
                                          <p:spTgt spid="19479"/>
                                        </p:tgtEl>
                                      </p:cBhvr>
                                    </p:animEffect>
                                  </p:childTnLst>
                                </p:cTn>
                              </p:par>
                            </p:childTnLst>
                          </p:cTn>
                        </p:par>
                      </p:childTnLst>
                    </p:cTn>
                  </p:par>
                  <p:par>
                    <p:cTn id="197" fill="hold" nodeType="clickPar">
                      <p:stCondLst>
                        <p:cond delay="indefinite"/>
                      </p:stCondLst>
                      <p:childTnLst>
                        <p:par>
                          <p:cTn id="198" fill="hold" nodeType="withGroup">
                            <p:stCondLst>
                              <p:cond delay="0"/>
                            </p:stCondLst>
                            <p:childTnLst>
                              <p:par>
                                <p:cTn id="199" presetID="42" presetClass="entr" presetSubtype="0" fill="hold" grpId="0" nodeType="clickEffect">
                                  <p:stCondLst>
                                    <p:cond delay="0"/>
                                  </p:stCondLst>
                                  <p:childTnLst>
                                    <p:set>
                                      <p:cBhvr>
                                        <p:cTn id="200" dur="1" fill="hold">
                                          <p:stCondLst>
                                            <p:cond delay="0"/>
                                          </p:stCondLst>
                                        </p:cTn>
                                        <p:tgtEl>
                                          <p:spTgt spid="19468"/>
                                        </p:tgtEl>
                                        <p:attrNameLst>
                                          <p:attrName>style.visibility</p:attrName>
                                        </p:attrNameLst>
                                      </p:cBhvr>
                                      <p:to>
                                        <p:strVal val="visible"/>
                                      </p:to>
                                    </p:set>
                                    <p:animEffect transition="in" filter="fade">
                                      <p:cBhvr>
                                        <p:cTn id="201" dur="1000"/>
                                        <p:tgtEl>
                                          <p:spTgt spid="19468"/>
                                        </p:tgtEl>
                                      </p:cBhvr>
                                    </p:animEffect>
                                    <p:anim calcmode="lin" valueType="num">
                                      <p:cBhvr>
                                        <p:cTn id="202" dur="1000" fill="hold"/>
                                        <p:tgtEl>
                                          <p:spTgt spid="19468"/>
                                        </p:tgtEl>
                                        <p:attrNameLst>
                                          <p:attrName>ppt_x</p:attrName>
                                        </p:attrNameLst>
                                      </p:cBhvr>
                                      <p:tavLst>
                                        <p:tav tm="0">
                                          <p:val>
                                            <p:strVal val="#ppt_x"/>
                                          </p:val>
                                        </p:tav>
                                        <p:tav tm="100000">
                                          <p:val>
                                            <p:strVal val="#ppt_x"/>
                                          </p:val>
                                        </p:tav>
                                      </p:tavLst>
                                    </p:anim>
                                    <p:anim calcmode="lin" valueType="num">
                                      <p:cBhvr>
                                        <p:cTn id="203" dur="1000" fill="hold"/>
                                        <p:tgtEl>
                                          <p:spTgt spid="19468"/>
                                        </p:tgtEl>
                                        <p:attrNameLst>
                                          <p:attrName>ppt_y</p:attrName>
                                        </p:attrNameLst>
                                      </p:cBhvr>
                                      <p:tavLst>
                                        <p:tav tm="0">
                                          <p:val>
                                            <p:strVal val="#ppt_y+.1"/>
                                          </p:val>
                                        </p:tav>
                                        <p:tav tm="100000">
                                          <p:val>
                                            <p:strVal val="#ppt_y"/>
                                          </p:val>
                                        </p:tav>
                                      </p:tavLst>
                                    </p:anim>
                                  </p:childTnLst>
                                </p:cTn>
                              </p:par>
                            </p:childTnLst>
                          </p:cTn>
                        </p:par>
                      </p:childTnLst>
                    </p:cTn>
                  </p:par>
                  <p:par>
                    <p:cTn id="204" fill="hold" nodeType="clickPar">
                      <p:stCondLst>
                        <p:cond delay="indefinite"/>
                      </p:stCondLst>
                      <p:childTnLst>
                        <p:par>
                          <p:cTn id="205" fill="hold" nodeType="withGroup">
                            <p:stCondLst>
                              <p:cond delay="0"/>
                            </p:stCondLst>
                            <p:childTnLst>
                              <p:par>
                                <p:cTn id="206" presetID="29" presetClass="entr" presetSubtype="0" fill="hold" grpId="0" nodeType="clickEffect">
                                  <p:stCondLst>
                                    <p:cond delay="0"/>
                                  </p:stCondLst>
                                  <p:childTnLst>
                                    <p:set>
                                      <p:cBhvr>
                                        <p:cTn id="207" dur="1" fill="hold">
                                          <p:stCondLst>
                                            <p:cond delay="0"/>
                                          </p:stCondLst>
                                        </p:cTn>
                                        <p:tgtEl>
                                          <p:spTgt spid="19489"/>
                                        </p:tgtEl>
                                        <p:attrNameLst>
                                          <p:attrName>style.visibility</p:attrName>
                                        </p:attrNameLst>
                                      </p:cBhvr>
                                      <p:to>
                                        <p:strVal val="visible"/>
                                      </p:to>
                                    </p:set>
                                    <p:anim calcmode="lin" valueType="num">
                                      <p:cBhvr>
                                        <p:cTn id="208" dur="1000" fill="hold"/>
                                        <p:tgtEl>
                                          <p:spTgt spid="19489"/>
                                        </p:tgtEl>
                                        <p:attrNameLst>
                                          <p:attrName>ppt_x</p:attrName>
                                        </p:attrNameLst>
                                      </p:cBhvr>
                                      <p:tavLst>
                                        <p:tav tm="0">
                                          <p:val>
                                            <p:strVal val="#ppt_x-.2"/>
                                          </p:val>
                                        </p:tav>
                                        <p:tav tm="100000">
                                          <p:val>
                                            <p:strVal val="#ppt_x"/>
                                          </p:val>
                                        </p:tav>
                                      </p:tavLst>
                                    </p:anim>
                                    <p:anim calcmode="lin" valueType="num">
                                      <p:cBhvr>
                                        <p:cTn id="209" dur="1000" fill="hold"/>
                                        <p:tgtEl>
                                          <p:spTgt spid="19489"/>
                                        </p:tgtEl>
                                        <p:attrNameLst>
                                          <p:attrName>ppt_y</p:attrName>
                                        </p:attrNameLst>
                                      </p:cBhvr>
                                      <p:tavLst>
                                        <p:tav tm="0">
                                          <p:val>
                                            <p:strVal val="#ppt_y"/>
                                          </p:val>
                                        </p:tav>
                                        <p:tav tm="100000">
                                          <p:val>
                                            <p:strVal val="#ppt_y"/>
                                          </p:val>
                                        </p:tav>
                                      </p:tavLst>
                                    </p:anim>
                                    <p:animEffect transition="in" filter="wipe(right)" prLst="gradientSize: 0.1">
                                      <p:cBhvr>
                                        <p:cTn id="210" dur="1000"/>
                                        <p:tgtEl>
                                          <p:spTgt spid="19489"/>
                                        </p:tgtEl>
                                      </p:cBhvr>
                                    </p:animEffect>
                                  </p:childTnLst>
                                </p:cTn>
                              </p:par>
                            </p:childTnLst>
                          </p:cTn>
                        </p:par>
                      </p:childTnLst>
                    </p:cTn>
                  </p:par>
                  <p:par>
                    <p:cTn id="211" fill="hold" nodeType="clickPar">
                      <p:stCondLst>
                        <p:cond delay="indefinite"/>
                      </p:stCondLst>
                      <p:childTnLst>
                        <p:par>
                          <p:cTn id="212" fill="hold" nodeType="withGroup">
                            <p:stCondLst>
                              <p:cond delay="0"/>
                            </p:stCondLst>
                            <p:childTnLst>
                              <p:par>
                                <p:cTn id="213" presetID="22" presetClass="entr" presetSubtype="1" fill="hold" grpId="0" nodeType="clickEffect">
                                  <p:stCondLst>
                                    <p:cond delay="0"/>
                                  </p:stCondLst>
                                  <p:childTnLst>
                                    <p:set>
                                      <p:cBhvr>
                                        <p:cTn id="214" dur="1" fill="hold">
                                          <p:stCondLst>
                                            <p:cond delay="0"/>
                                          </p:stCondLst>
                                        </p:cTn>
                                        <p:tgtEl>
                                          <p:spTgt spid="19483"/>
                                        </p:tgtEl>
                                        <p:attrNameLst>
                                          <p:attrName>style.visibility</p:attrName>
                                        </p:attrNameLst>
                                      </p:cBhvr>
                                      <p:to>
                                        <p:strVal val="visible"/>
                                      </p:to>
                                    </p:set>
                                    <p:animEffect transition="in" filter="wipe(up)">
                                      <p:cBhvr>
                                        <p:cTn id="215" dur="500"/>
                                        <p:tgtEl>
                                          <p:spTgt spid="19483"/>
                                        </p:tgtEl>
                                      </p:cBhvr>
                                    </p:animEffect>
                                  </p:childTnLst>
                                </p:cTn>
                              </p:par>
                            </p:childTnLst>
                          </p:cTn>
                        </p:par>
                      </p:childTnLst>
                    </p:cTn>
                  </p:par>
                  <p:par>
                    <p:cTn id="216" fill="hold" nodeType="clickPar">
                      <p:stCondLst>
                        <p:cond delay="indefinite"/>
                      </p:stCondLst>
                      <p:childTnLst>
                        <p:par>
                          <p:cTn id="217" fill="hold" nodeType="withGroup">
                            <p:stCondLst>
                              <p:cond delay="0"/>
                            </p:stCondLst>
                            <p:childTnLst>
                              <p:par>
                                <p:cTn id="218" presetID="42" presetClass="entr" presetSubtype="0" fill="hold" grpId="0" nodeType="clickEffect">
                                  <p:stCondLst>
                                    <p:cond delay="0"/>
                                  </p:stCondLst>
                                  <p:childTnLst>
                                    <p:set>
                                      <p:cBhvr>
                                        <p:cTn id="219" dur="1" fill="hold">
                                          <p:stCondLst>
                                            <p:cond delay="0"/>
                                          </p:stCondLst>
                                        </p:cTn>
                                        <p:tgtEl>
                                          <p:spTgt spid="19495"/>
                                        </p:tgtEl>
                                        <p:attrNameLst>
                                          <p:attrName>style.visibility</p:attrName>
                                        </p:attrNameLst>
                                      </p:cBhvr>
                                      <p:to>
                                        <p:strVal val="visible"/>
                                      </p:to>
                                    </p:set>
                                    <p:animEffect transition="in" filter="fade">
                                      <p:cBhvr>
                                        <p:cTn id="220" dur="1000"/>
                                        <p:tgtEl>
                                          <p:spTgt spid="19495"/>
                                        </p:tgtEl>
                                      </p:cBhvr>
                                    </p:animEffect>
                                    <p:anim calcmode="lin" valueType="num">
                                      <p:cBhvr>
                                        <p:cTn id="221" dur="1000" fill="hold"/>
                                        <p:tgtEl>
                                          <p:spTgt spid="19495"/>
                                        </p:tgtEl>
                                        <p:attrNameLst>
                                          <p:attrName>ppt_x</p:attrName>
                                        </p:attrNameLst>
                                      </p:cBhvr>
                                      <p:tavLst>
                                        <p:tav tm="0">
                                          <p:val>
                                            <p:strVal val="#ppt_x"/>
                                          </p:val>
                                        </p:tav>
                                        <p:tav tm="100000">
                                          <p:val>
                                            <p:strVal val="#ppt_x"/>
                                          </p:val>
                                        </p:tav>
                                      </p:tavLst>
                                    </p:anim>
                                    <p:anim calcmode="lin" valueType="num">
                                      <p:cBhvr>
                                        <p:cTn id="222" dur="1000" fill="hold"/>
                                        <p:tgtEl>
                                          <p:spTgt spid="19495"/>
                                        </p:tgtEl>
                                        <p:attrNameLst>
                                          <p:attrName>ppt_y</p:attrName>
                                        </p:attrNameLst>
                                      </p:cBhvr>
                                      <p:tavLst>
                                        <p:tav tm="0">
                                          <p:val>
                                            <p:strVal val="#ppt_y+.1"/>
                                          </p:val>
                                        </p:tav>
                                        <p:tav tm="100000">
                                          <p:val>
                                            <p:strVal val="#ppt_y"/>
                                          </p:val>
                                        </p:tav>
                                      </p:tavLst>
                                    </p:anim>
                                  </p:childTnLst>
                                </p:cTn>
                              </p:par>
                            </p:childTnLst>
                          </p:cTn>
                        </p:par>
                      </p:childTnLst>
                    </p:cTn>
                  </p:par>
                  <p:par>
                    <p:cTn id="223" fill="hold" nodeType="clickPar">
                      <p:stCondLst>
                        <p:cond delay="indefinite"/>
                      </p:stCondLst>
                      <p:childTnLst>
                        <p:par>
                          <p:cTn id="224" fill="hold" nodeType="withGroup">
                            <p:stCondLst>
                              <p:cond delay="0"/>
                            </p:stCondLst>
                            <p:childTnLst>
                              <p:par>
                                <p:cTn id="225" presetID="47" presetClass="entr" presetSubtype="0" fill="hold" grpId="0" nodeType="clickEffect">
                                  <p:stCondLst>
                                    <p:cond delay="0"/>
                                  </p:stCondLst>
                                  <p:childTnLst>
                                    <p:set>
                                      <p:cBhvr>
                                        <p:cTn id="226" dur="1" fill="hold">
                                          <p:stCondLst>
                                            <p:cond delay="0"/>
                                          </p:stCondLst>
                                        </p:cTn>
                                        <p:tgtEl>
                                          <p:spTgt spid="19492"/>
                                        </p:tgtEl>
                                        <p:attrNameLst>
                                          <p:attrName>style.visibility</p:attrName>
                                        </p:attrNameLst>
                                      </p:cBhvr>
                                      <p:to>
                                        <p:strVal val="visible"/>
                                      </p:to>
                                    </p:set>
                                    <p:animEffect transition="in" filter="fade">
                                      <p:cBhvr>
                                        <p:cTn id="227" dur="1000"/>
                                        <p:tgtEl>
                                          <p:spTgt spid="19492"/>
                                        </p:tgtEl>
                                      </p:cBhvr>
                                    </p:animEffect>
                                    <p:anim calcmode="lin" valueType="num">
                                      <p:cBhvr>
                                        <p:cTn id="228" dur="1000" fill="hold"/>
                                        <p:tgtEl>
                                          <p:spTgt spid="19492"/>
                                        </p:tgtEl>
                                        <p:attrNameLst>
                                          <p:attrName>ppt_x</p:attrName>
                                        </p:attrNameLst>
                                      </p:cBhvr>
                                      <p:tavLst>
                                        <p:tav tm="0">
                                          <p:val>
                                            <p:strVal val="#ppt_x"/>
                                          </p:val>
                                        </p:tav>
                                        <p:tav tm="100000">
                                          <p:val>
                                            <p:strVal val="#ppt_x"/>
                                          </p:val>
                                        </p:tav>
                                      </p:tavLst>
                                    </p:anim>
                                    <p:anim calcmode="lin" valueType="num">
                                      <p:cBhvr>
                                        <p:cTn id="229" dur="1000" fill="hold"/>
                                        <p:tgtEl>
                                          <p:spTgt spid="19492"/>
                                        </p:tgtEl>
                                        <p:attrNameLst>
                                          <p:attrName>ppt_y</p:attrName>
                                        </p:attrNameLst>
                                      </p:cBhvr>
                                      <p:tavLst>
                                        <p:tav tm="0">
                                          <p:val>
                                            <p:strVal val="#ppt_y-.1"/>
                                          </p:val>
                                        </p:tav>
                                        <p:tav tm="100000">
                                          <p:val>
                                            <p:strVal val="#ppt_y"/>
                                          </p:val>
                                        </p:tav>
                                      </p:tavLst>
                                    </p:anim>
                                  </p:childTnLst>
                                </p:cTn>
                              </p:par>
                            </p:childTnLst>
                          </p:cTn>
                        </p:par>
                      </p:childTnLst>
                    </p:cTn>
                  </p:par>
                  <p:par>
                    <p:cTn id="230" fill="hold" nodeType="clickPar">
                      <p:stCondLst>
                        <p:cond delay="indefinite"/>
                      </p:stCondLst>
                      <p:childTnLst>
                        <p:par>
                          <p:cTn id="231" fill="hold" nodeType="withGroup">
                            <p:stCondLst>
                              <p:cond delay="0"/>
                            </p:stCondLst>
                            <p:childTnLst>
                              <p:par>
                                <p:cTn id="232" presetID="22" presetClass="entr" presetSubtype="4" fill="hold" grpId="0" nodeType="clickEffect">
                                  <p:stCondLst>
                                    <p:cond delay="0"/>
                                  </p:stCondLst>
                                  <p:childTnLst>
                                    <p:set>
                                      <p:cBhvr>
                                        <p:cTn id="233" dur="1" fill="hold">
                                          <p:stCondLst>
                                            <p:cond delay="0"/>
                                          </p:stCondLst>
                                        </p:cTn>
                                        <p:tgtEl>
                                          <p:spTgt spid="19478"/>
                                        </p:tgtEl>
                                        <p:attrNameLst>
                                          <p:attrName>style.visibility</p:attrName>
                                        </p:attrNameLst>
                                      </p:cBhvr>
                                      <p:to>
                                        <p:strVal val="visible"/>
                                      </p:to>
                                    </p:set>
                                    <p:animEffect transition="in" filter="wipe(down)">
                                      <p:cBhvr>
                                        <p:cTn id="234" dur="2000"/>
                                        <p:tgtEl>
                                          <p:spTgt spid="194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p:bldP spid="19460" grpId="0"/>
      <p:bldP spid="19461" grpId="0"/>
      <p:bldP spid="19462" grpId="0"/>
      <p:bldP spid="19463" grpId="0"/>
      <p:bldP spid="19464" grpId="0"/>
      <p:bldP spid="19465" grpId="0"/>
      <p:bldP spid="19466" grpId="0"/>
      <p:bldP spid="19467" grpId="0"/>
      <p:bldP spid="19468" grpId="0"/>
      <p:bldP spid="19469" grpId="0"/>
      <p:bldP spid="19470" grpId="0"/>
      <p:bldP spid="19472" grpId="0" animBg="1"/>
      <p:bldP spid="19473" grpId="0" animBg="1"/>
      <p:bldP spid="19474" grpId="0" animBg="1"/>
      <p:bldP spid="19475" grpId="0" animBg="1"/>
      <p:bldP spid="19476" grpId="0" animBg="1"/>
      <p:bldP spid="19477" grpId="0" animBg="1"/>
      <p:bldP spid="19478" grpId="0" animBg="1"/>
      <p:bldP spid="19479" grpId="0" animBg="1"/>
      <p:bldP spid="19480" grpId="0" animBg="1"/>
      <p:bldP spid="19481" grpId="0" animBg="1"/>
      <p:bldP spid="19482" grpId="0" animBg="1"/>
      <p:bldP spid="19483" grpId="0" animBg="1"/>
      <p:bldP spid="19484" grpId="0"/>
      <p:bldP spid="19485" grpId="0"/>
      <p:bldP spid="19486" grpId="0"/>
      <p:bldP spid="19487" grpId="0"/>
      <p:bldP spid="19488" grpId="0"/>
      <p:bldP spid="19489" grpId="0"/>
      <p:bldP spid="19490" grpId="0"/>
      <p:bldP spid="19491" grpId="0"/>
      <p:bldP spid="19492" grpId="0"/>
      <p:bldP spid="19493" grpId="0"/>
      <p:bldP spid="19494" grpId="0"/>
      <p:bldP spid="1949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Text Box 2"/>
          <p:cNvSpPr txBox="1">
            <a:spLocks noChangeArrowheads="1"/>
          </p:cNvSpPr>
          <p:nvPr/>
        </p:nvSpPr>
        <p:spPr bwMode="auto">
          <a:xfrm>
            <a:off x="539552" y="1299210"/>
            <a:ext cx="8424862"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zh-CN" altLang="en-US" sz="2000" dirty="0">
                <a:latin typeface="宋体" pitchFamily="2" charset="-122"/>
              </a:rPr>
              <a:t>特性方程：描述触发器逻辑功能的逻辑表达式。</a:t>
            </a:r>
          </a:p>
          <a:p>
            <a:pPr>
              <a:spcBef>
                <a:spcPct val="50000"/>
              </a:spcBef>
            </a:pPr>
            <a:r>
              <a:rPr kumimoji="1" lang="zh-CN" altLang="en-US" sz="2000" dirty="0">
                <a:solidFill>
                  <a:srgbClr val="A50021"/>
                </a:solidFill>
                <a:latin typeface="宋体" pitchFamily="2" charset="-122"/>
              </a:rPr>
              <a:t>时钟方程</a:t>
            </a:r>
            <a:r>
              <a:rPr kumimoji="1" lang="zh-CN" altLang="en-US" sz="2000" dirty="0">
                <a:latin typeface="宋体" pitchFamily="2" charset="-122"/>
              </a:rPr>
              <a:t>：控制时钟</a:t>
            </a:r>
            <a:r>
              <a:rPr kumimoji="1" lang="en-US" altLang="zh-CN" sz="2000" dirty="0">
                <a:latin typeface="Times New Roman" pitchFamily="18" charset="0"/>
              </a:rPr>
              <a:t>CLK</a:t>
            </a:r>
            <a:r>
              <a:rPr kumimoji="1" lang="zh-CN" altLang="en-US" sz="2000" dirty="0">
                <a:latin typeface="宋体" pitchFamily="2" charset="-122"/>
              </a:rPr>
              <a:t>的逻辑表达式。</a:t>
            </a:r>
          </a:p>
          <a:p>
            <a:pPr>
              <a:spcBef>
                <a:spcPct val="50000"/>
              </a:spcBef>
            </a:pPr>
            <a:r>
              <a:rPr kumimoji="1" lang="zh-CN" altLang="en-US" sz="2000" dirty="0">
                <a:solidFill>
                  <a:srgbClr val="008000"/>
                </a:solidFill>
                <a:latin typeface="宋体" pitchFamily="2" charset="-122"/>
              </a:rPr>
              <a:t>驱动方程</a:t>
            </a:r>
            <a:r>
              <a:rPr kumimoji="1" lang="zh-CN" altLang="en-US" sz="2000" dirty="0">
                <a:latin typeface="宋体" pitchFamily="2" charset="-122"/>
              </a:rPr>
              <a:t>：（激励方程）触发器输入信号的逻辑表达式。</a:t>
            </a:r>
          </a:p>
          <a:p>
            <a:pPr>
              <a:spcBef>
                <a:spcPct val="50000"/>
              </a:spcBef>
            </a:pPr>
            <a:r>
              <a:rPr kumimoji="1" lang="zh-CN" altLang="en-US" sz="2000" dirty="0">
                <a:solidFill>
                  <a:srgbClr val="0000FF"/>
                </a:solidFill>
                <a:latin typeface="宋体" pitchFamily="2" charset="-122"/>
              </a:rPr>
              <a:t>状态方程</a:t>
            </a:r>
            <a:r>
              <a:rPr kumimoji="1" lang="zh-CN" altLang="en-US" sz="2000" dirty="0">
                <a:latin typeface="宋体" pitchFamily="2" charset="-122"/>
              </a:rPr>
              <a:t>：（次态方程）次态输出的逻辑表达式。</a:t>
            </a:r>
          </a:p>
          <a:p>
            <a:pPr>
              <a:spcBef>
                <a:spcPct val="50000"/>
              </a:spcBef>
            </a:pPr>
            <a:r>
              <a:rPr kumimoji="1" lang="zh-CN" altLang="en-US" sz="2000" dirty="0">
                <a:latin typeface="宋体" pitchFamily="2" charset="-122"/>
              </a:rPr>
              <a:t>           驱动方程代入特性方程得状态方程。</a:t>
            </a:r>
          </a:p>
          <a:p>
            <a:pPr>
              <a:spcBef>
                <a:spcPct val="50000"/>
              </a:spcBef>
            </a:pPr>
            <a:r>
              <a:rPr kumimoji="1" lang="zh-CN" altLang="en-US" sz="2000" dirty="0">
                <a:solidFill>
                  <a:srgbClr val="FF00FF"/>
                </a:solidFill>
                <a:latin typeface="宋体" pitchFamily="2" charset="-122"/>
              </a:rPr>
              <a:t>输出方程</a:t>
            </a:r>
            <a:r>
              <a:rPr kumimoji="1" lang="zh-CN" altLang="en-US" sz="2000" dirty="0">
                <a:latin typeface="宋体" pitchFamily="2" charset="-122"/>
              </a:rPr>
              <a:t>：输出变量的逻辑表达式</a:t>
            </a:r>
            <a:r>
              <a:rPr kumimoji="1" lang="zh-CN" altLang="en-US" sz="2000" dirty="0" smtClean="0">
                <a:latin typeface="宋体" pitchFamily="2" charset="-122"/>
              </a:rPr>
              <a:t>。</a:t>
            </a:r>
            <a:endParaRPr kumimoji="1" lang="en-US" altLang="zh-CN" sz="2000" dirty="0" smtClean="0">
              <a:latin typeface="宋体" pitchFamily="2" charset="-122"/>
            </a:endParaRPr>
          </a:p>
          <a:p>
            <a:pPr>
              <a:spcBef>
                <a:spcPct val="50000"/>
              </a:spcBef>
            </a:pPr>
            <a:r>
              <a:rPr kumimoji="1" lang="zh-CN" altLang="en-US" sz="2000" dirty="0" smtClean="0">
                <a:latin typeface="宋体" pitchFamily="2" charset="-122"/>
              </a:rPr>
              <a:t>          外部</a:t>
            </a:r>
            <a:r>
              <a:rPr kumimoji="1" lang="zh-CN" altLang="en-US" sz="2000" dirty="0">
                <a:latin typeface="宋体" pitchFamily="2" charset="-122"/>
              </a:rPr>
              <a:t>输出＝外输入和内输入组合</a:t>
            </a:r>
            <a:r>
              <a:rPr kumimoji="1" lang="zh-CN" altLang="en-US" sz="2000" dirty="0" smtClean="0">
                <a:latin typeface="宋体" pitchFamily="2" charset="-122"/>
              </a:rPr>
              <a:t>函数</a:t>
            </a:r>
            <a:endParaRPr kumimoji="1" lang="zh-CN" altLang="en-US" sz="2000" dirty="0">
              <a:latin typeface="宋体" pitchFamily="2" charset="-122"/>
            </a:endParaRPr>
          </a:p>
        </p:txBody>
      </p:sp>
      <p:sp>
        <p:nvSpPr>
          <p:cNvPr id="321540" name="Text Box 4"/>
          <p:cNvSpPr txBox="1">
            <a:spLocks noChangeArrowheads="1"/>
          </p:cNvSpPr>
          <p:nvPr/>
        </p:nvSpPr>
        <p:spPr bwMode="auto">
          <a:xfrm>
            <a:off x="684014" y="4809346"/>
            <a:ext cx="82804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2"/>
              </a:buClr>
              <a:buSzPct val="70000"/>
              <a:buFont typeface="Wingdings" pitchFamily="2" charset="2"/>
              <a:buNone/>
            </a:pPr>
            <a:r>
              <a:rPr lang="en-US" altLang="zh-CN" sz="2000" dirty="0">
                <a:solidFill>
                  <a:srgbClr val="EF3021"/>
                </a:solidFill>
                <a:latin typeface="Times New Roman" pitchFamily="18" charset="0"/>
                <a:ea typeface="黑体" pitchFamily="2" charset="-122"/>
              </a:rPr>
              <a:t>        </a:t>
            </a:r>
            <a:r>
              <a:rPr lang="zh-CN" altLang="en-US" sz="2000" dirty="0">
                <a:solidFill>
                  <a:srgbClr val="EF3021"/>
                </a:solidFill>
                <a:latin typeface="Times New Roman" pitchFamily="18" charset="0"/>
                <a:ea typeface="黑体" pitchFamily="2" charset="-122"/>
              </a:rPr>
              <a:t>有了</a:t>
            </a:r>
            <a:r>
              <a:rPr lang="zh-CN" altLang="en-US" sz="2000" dirty="0">
                <a:latin typeface="Times New Roman" pitchFamily="18" charset="0"/>
                <a:ea typeface="黑体" pitchFamily="2" charset="-122"/>
              </a:rPr>
              <a:t>驱动方程</a:t>
            </a:r>
            <a:r>
              <a:rPr lang="zh-CN" altLang="en-US" sz="2000" dirty="0">
                <a:solidFill>
                  <a:srgbClr val="EF3021"/>
                </a:solidFill>
                <a:latin typeface="Times New Roman" pitchFamily="18" charset="0"/>
                <a:ea typeface="黑体" pitchFamily="2" charset="-122"/>
              </a:rPr>
              <a:t>、</a:t>
            </a:r>
            <a:r>
              <a:rPr lang="zh-CN" altLang="en-US" sz="2000" dirty="0">
                <a:latin typeface="Times New Roman" pitchFamily="18" charset="0"/>
                <a:ea typeface="黑体" pitchFamily="2" charset="-122"/>
              </a:rPr>
              <a:t>状态方程</a:t>
            </a:r>
            <a:r>
              <a:rPr lang="zh-CN" altLang="en-US" sz="2000" dirty="0">
                <a:solidFill>
                  <a:srgbClr val="EF3021"/>
                </a:solidFill>
                <a:latin typeface="Times New Roman" pitchFamily="18" charset="0"/>
                <a:ea typeface="黑体" pitchFamily="2" charset="-122"/>
              </a:rPr>
              <a:t>和</a:t>
            </a:r>
            <a:r>
              <a:rPr lang="zh-CN" altLang="en-US" sz="2000" dirty="0">
                <a:latin typeface="Times New Roman" pitchFamily="18" charset="0"/>
                <a:ea typeface="黑体" pitchFamily="2" charset="-122"/>
              </a:rPr>
              <a:t>输出方程</a:t>
            </a:r>
            <a:r>
              <a:rPr lang="zh-CN" altLang="en-US" sz="2000" dirty="0">
                <a:solidFill>
                  <a:srgbClr val="EF3021"/>
                </a:solidFill>
                <a:latin typeface="Times New Roman" pitchFamily="18" charset="0"/>
                <a:ea typeface="黑体" pitchFamily="2" charset="-122"/>
              </a:rPr>
              <a:t>，时序电路的逻辑功能也就被惟一地确定了。</a:t>
            </a:r>
          </a:p>
        </p:txBody>
      </p:sp>
      <p:sp>
        <p:nvSpPr>
          <p:cNvPr id="5" name="标题 1"/>
          <p:cNvSpPr txBox="1">
            <a:spLocks/>
          </p:cNvSpPr>
          <p:nvPr/>
        </p:nvSpPr>
        <p:spPr>
          <a:xfrm>
            <a:off x="457200" y="274638"/>
            <a:ext cx="8229600" cy="561975"/>
          </a:xfrm>
          <a:prstGeom prst="rect">
            <a:avLst/>
          </a:prstGeom>
        </p:spPr>
        <p:txBody>
          <a:bodyPr/>
          <a:lstStyle>
            <a:lvl1pPr algn="l" rtl="0" fontAlgn="base">
              <a:spcBef>
                <a:spcPct val="0"/>
              </a:spcBef>
              <a:spcAft>
                <a:spcPct val="0"/>
              </a:spcAft>
              <a:defRPr sz="3200">
                <a:solidFill>
                  <a:schemeClr val="bg1"/>
                </a:solidFill>
                <a:latin typeface="华文新魏" pitchFamily="2" charset="-122"/>
                <a:ea typeface="华文新魏" pitchFamily="2" charset="-122"/>
                <a:cs typeface="+mj-cs"/>
              </a:defRPr>
            </a:lvl1pPr>
            <a:lvl2pPr algn="l" rtl="0" fontAlgn="base">
              <a:spcBef>
                <a:spcPct val="0"/>
              </a:spcBef>
              <a:spcAft>
                <a:spcPct val="0"/>
              </a:spcAft>
              <a:defRPr sz="2400">
                <a:solidFill>
                  <a:schemeClr val="bg1"/>
                </a:solidFill>
                <a:latin typeface="Arial" charset="0"/>
                <a:ea typeface="黑体" pitchFamily="2" charset="-122"/>
              </a:defRPr>
            </a:lvl2pPr>
            <a:lvl3pPr algn="l" rtl="0" fontAlgn="base">
              <a:spcBef>
                <a:spcPct val="0"/>
              </a:spcBef>
              <a:spcAft>
                <a:spcPct val="0"/>
              </a:spcAft>
              <a:defRPr sz="2400">
                <a:solidFill>
                  <a:schemeClr val="bg1"/>
                </a:solidFill>
                <a:latin typeface="Arial" charset="0"/>
                <a:ea typeface="黑体" pitchFamily="2" charset="-122"/>
              </a:defRPr>
            </a:lvl3pPr>
            <a:lvl4pPr algn="l" rtl="0" fontAlgn="base">
              <a:spcBef>
                <a:spcPct val="0"/>
              </a:spcBef>
              <a:spcAft>
                <a:spcPct val="0"/>
              </a:spcAft>
              <a:defRPr sz="2400">
                <a:solidFill>
                  <a:schemeClr val="bg1"/>
                </a:solidFill>
                <a:latin typeface="Arial" charset="0"/>
                <a:ea typeface="黑体" pitchFamily="2" charset="-122"/>
              </a:defRPr>
            </a:lvl4pPr>
            <a:lvl5pPr algn="l" rtl="0" fontAlgn="base">
              <a:spcBef>
                <a:spcPct val="0"/>
              </a:spcBef>
              <a:spcAft>
                <a:spcPct val="0"/>
              </a:spcAft>
              <a:defRPr sz="2400">
                <a:solidFill>
                  <a:schemeClr val="bg1"/>
                </a:solidFill>
                <a:latin typeface="Arial" charset="0"/>
                <a:ea typeface="黑体" pitchFamily="2" charset="-122"/>
              </a:defRPr>
            </a:lvl5pPr>
            <a:lvl6pPr marL="457200" algn="l" rtl="0" fontAlgn="base">
              <a:spcBef>
                <a:spcPct val="0"/>
              </a:spcBef>
              <a:spcAft>
                <a:spcPct val="0"/>
              </a:spcAft>
              <a:defRPr sz="2400">
                <a:solidFill>
                  <a:schemeClr val="bg1"/>
                </a:solidFill>
                <a:latin typeface="Arial" charset="0"/>
                <a:ea typeface="黑体" pitchFamily="2" charset="-122"/>
              </a:defRPr>
            </a:lvl6pPr>
            <a:lvl7pPr marL="914400" algn="l" rtl="0" fontAlgn="base">
              <a:spcBef>
                <a:spcPct val="0"/>
              </a:spcBef>
              <a:spcAft>
                <a:spcPct val="0"/>
              </a:spcAft>
              <a:defRPr sz="2400">
                <a:solidFill>
                  <a:schemeClr val="bg1"/>
                </a:solidFill>
                <a:latin typeface="Arial" charset="0"/>
                <a:ea typeface="黑体" pitchFamily="2" charset="-122"/>
              </a:defRPr>
            </a:lvl7pPr>
            <a:lvl8pPr marL="1371600" algn="l" rtl="0" fontAlgn="base">
              <a:spcBef>
                <a:spcPct val="0"/>
              </a:spcBef>
              <a:spcAft>
                <a:spcPct val="0"/>
              </a:spcAft>
              <a:defRPr sz="2400">
                <a:solidFill>
                  <a:schemeClr val="bg1"/>
                </a:solidFill>
                <a:latin typeface="Arial" charset="0"/>
                <a:ea typeface="黑体" pitchFamily="2" charset="-122"/>
              </a:defRPr>
            </a:lvl8pPr>
            <a:lvl9pPr marL="1828800" algn="l" rtl="0" fontAlgn="base">
              <a:spcBef>
                <a:spcPct val="0"/>
              </a:spcBef>
              <a:spcAft>
                <a:spcPct val="0"/>
              </a:spcAft>
              <a:defRPr sz="2400">
                <a:solidFill>
                  <a:schemeClr val="bg1"/>
                </a:solidFill>
                <a:latin typeface="Arial" charset="0"/>
                <a:ea typeface="黑体" pitchFamily="2" charset="-122"/>
              </a:defRPr>
            </a:lvl9pPr>
          </a:lstStyle>
          <a:p>
            <a:pPr>
              <a:defRPr/>
            </a:pPr>
            <a:r>
              <a:rPr lang="zh-CN" altLang="en-US" dirty="0"/>
              <a:t>时序逻辑电路功能描述：逻辑方程组</a:t>
            </a:r>
          </a:p>
        </p:txBody>
      </p:sp>
    </p:spTree>
    <p:extLst>
      <p:ext uri="{BB962C8B-B14F-4D97-AF65-F5344CB8AC3E}">
        <p14:creationId xmlns:p14="http://schemas.microsoft.com/office/powerpoint/2010/main" val="3674626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1538">
                                            <p:txEl>
                                              <p:pRg st="0" end="0"/>
                                            </p:txEl>
                                          </p:spTgt>
                                        </p:tgtEl>
                                        <p:attrNameLst>
                                          <p:attrName>style.visibility</p:attrName>
                                        </p:attrNameLst>
                                      </p:cBhvr>
                                      <p:to>
                                        <p:strVal val="visible"/>
                                      </p:to>
                                    </p:set>
                                    <p:animEffect transition="in" filter="wipe(left)">
                                      <p:cBhvr>
                                        <p:cTn id="7" dur="500"/>
                                        <p:tgtEl>
                                          <p:spTgt spid="32153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1538">
                                            <p:txEl>
                                              <p:pRg st="1" end="1"/>
                                            </p:txEl>
                                          </p:spTgt>
                                        </p:tgtEl>
                                        <p:attrNameLst>
                                          <p:attrName>style.visibility</p:attrName>
                                        </p:attrNameLst>
                                      </p:cBhvr>
                                      <p:to>
                                        <p:strVal val="visible"/>
                                      </p:to>
                                    </p:set>
                                    <p:animEffect transition="in" filter="wipe(left)">
                                      <p:cBhvr>
                                        <p:cTn id="12" dur="500"/>
                                        <p:tgtEl>
                                          <p:spTgt spid="32153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1538">
                                            <p:txEl>
                                              <p:pRg st="2" end="2"/>
                                            </p:txEl>
                                          </p:spTgt>
                                        </p:tgtEl>
                                        <p:attrNameLst>
                                          <p:attrName>style.visibility</p:attrName>
                                        </p:attrNameLst>
                                      </p:cBhvr>
                                      <p:to>
                                        <p:strVal val="visible"/>
                                      </p:to>
                                    </p:set>
                                    <p:animEffect transition="in" filter="wipe(left)">
                                      <p:cBhvr>
                                        <p:cTn id="17" dur="500"/>
                                        <p:tgtEl>
                                          <p:spTgt spid="32153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21538">
                                            <p:txEl>
                                              <p:pRg st="3" end="3"/>
                                            </p:txEl>
                                          </p:spTgt>
                                        </p:tgtEl>
                                        <p:attrNameLst>
                                          <p:attrName>style.visibility</p:attrName>
                                        </p:attrNameLst>
                                      </p:cBhvr>
                                      <p:to>
                                        <p:strVal val="visible"/>
                                      </p:to>
                                    </p:set>
                                    <p:animEffect transition="in" filter="wipe(left)">
                                      <p:cBhvr>
                                        <p:cTn id="22" dur="500"/>
                                        <p:tgtEl>
                                          <p:spTgt spid="32153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21538">
                                            <p:txEl>
                                              <p:pRg st="4" end="4"/>
                                            </p:txEl>
                                          </p:spTgt>
                                        </p:tgtEl>
                                        <p:attrNameLst>
                                          <p:attrName>style.visibility</p:attrName>
                                        </p:attrNameLst>
                                      </p:cBhvr>
                                      <p:to>
                                        <p:strVal val="visible"/>
                                      </p:to>
                                    </p:set>
                                    <p:animEffect transition="in" filter="wipe(left)">
                                      <p:cBhvr>
                                        <p:cTn id="27" dur="500"/>
                                        <p:tgtEl>
                                          <p:spTgt spid="32153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21538">
                                            <p:txEl>
                                              <p:pRg st="5" end="5"/>
                                            </p:txEl>
                                          </p:spTgt>
                                        </p:tgtEl>
                                        <p:attrNameLst>
                                          <p:attrName>style.visibility</p:attrName>
                                        </p:attrNameLst>
                                      </p:cBhvr>
                                      <p:to>
                                        <p:strVal val="visible"/>
                                      </p:to>
                                    </p:set>
                                    <p:animEffect transition="in" filter="wipe(left)">
                                      <p:cBhvr>
                                        <p:cTn id="32" dur="500"/>
                                        <p:tgtEl>
                                          <p:spTgt spid="32153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21538">
                                            <p:txEl>
                                              <p:pRg st="6" end="6"/>
                                            </p:txEl>
                                          </p:spTgt>
                                        </p:tgtEl>
                                        <p:attrNameLst>
                                          <p:attrName>style.visibility</p:attrName>
                                        </p:attrNameLst>
                                      </p:cBhvr>
                                      <p:to>
                                        <p:strVal val="visible"/>
                                      </p:to>
                                    </p:set>
                                    <p:animEffect transition="in" filter="wipe(left)">
                                      <p:cBhvr>
                                        <p:cTn id="37" dur="500"/>
                                        <p:tgtEl>
                                          <p:spTgt spid="321538">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215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538" grpId="0" build="p" autoUpdateAnimBg="0"/>
      <p:bldP spid="32154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2" name="Group 2"/>
          <p:cNvGrpSpPr>
            <a:grpSpLocks/>
          </p:cNvGrpSpPr>
          <p:nvPr/>
        </p:nvGrpSpPr>
        <p:grpSpPr bwMode="auto">
          <a:xfrm>
            <a:off x="1004888" y="2713038"/>
            <a:ext cx="787400" cy="1173162"/>
            <a:chOff x="840" y="1736"/>
            <a:chExt cx="496" cy="739"/>
          </a:xfrm>
        </p:grpSpPr>
        <p:grpSp>
          <p:nvGrpSpPr>
            <p:cNvPr id="20483" name="Group 3"/>
            <p:cNvGrpSpPr>
              <a:grpSpLocks/>
            </p:cNvGrpSpPr>
            <p:nvPr/>
          </p:nvGrpSpPr>
          <p:grpSpPr bwMode="auto">
            <a:xfrm>
              <a:off x="840" y="1979"/>
              <a:ext cx="496" cy="496"/>
              <a:chOff x="812" y="888"/>
              <a:chExt cx="496" cy="496"/>
            </a:xfrm>
          </p:grpSpPr>
          <p:sp>
            <p:nvSpPr>
              <p:cNvPr id="20484" name="Oval 4"/>
              <p:cNvSpPr>
                <a:spLocks noChangeAspect="1" noChangeArrowheads="1"/>
              </p:cNvSpPr>
              <p:nvPr/>
            </p:nvSpPr>
            <p:spPr bwMode="auto">
              <a:xfrm>
                <a:off x="812" y="888"/>
                <a:ext cx="496" cy="496"/>
              </a:xfrm>
              <a:prstGeom prst="ellipse">
                <a:avLst/>
              </a:prstGeom>
              <a:noFill/>
              <a:ln w="25400" algn="ctr">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5" name="AutoShape 5"/>
              <p:cNvSpPr>
                <a:spLocks noChangeAspect="1" noChangeArrowheads="1"/>
              </p:cNvSpPr>
              <p:nvPr/>
            </p:nvSpPr>
            <p:spPr bwMode="auto">
              <a:xfrm rot="2674116">
                <a:off x="1193" y="1250"/>
                <a:ext cx="75" cy="108"/>
              </a:xfrm>
              <a:prstGeom prst="triangle">
                <a:avLst>
                  <a:gd name="adj" fmla="val 50000"/>
                </a:avLst>
              </a:prstGeom>
              <a:solidFill>
                <a:schemeClr val="tx2"/>
              </a:solidFill>
              <a:ln w="254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20486" name="Object 6"/>
            <p:cNvGraphicFramePr>
              <a:graphicFrameLocks noChangeAspect="1"/>
            </p:cNvGraphicFramePr>
            <p:nvPr/>
          </p:nvGraphicFramePr>
          <p:xfrm>
            <a:off x="903" y="1736"/>
            <a:ext cx="290" cy="225"/>
          </p:xfrm>
          <a:graphic>
            <a:graphicData uri="http://schemas.openxmlformats.org/presentationml/2006/ole">
              <mc:AlternateContent xmlns:mc="http://schemas.openxmlformats.org/markup-compatibility/2006">
                <mc:Choice xmlns:v="urn:schemas-microsoft-com:vml" Requires="v">
                  <p:oleObj spid="_x0000_s84141" name="公式" r:id="rId3" imgW="228600" imgH="177480" progId="Equation.3">
                    <p:embed/>
                  </p:oleObj>
                </mc:Choice>
                <mc:Fallback>
                  <p:oleObj name="公式" r:id="rId3" imgW="228600" imgH="1774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3" y="1736"/>
                          <a:ext cx="290" cy="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0487" name="Group 7"/>
          <p:cNvGrpSpPr>
            <a:grpSpLocks/>
          </p:cNvGrpSpPr>
          <p:nvPr/>
        </p:nvGrpSpPr>
        <p:grpSpPr bwMode="auto">
          <a:xfrm>
            <a:off x="960438" y="1006475"/>
            <a:ext cx="787400" cy="1147763"/>
            <a:chOff x="812" y="661"/>
            <a:chExt cx="496" cy="723"/>
          </a:xfrm>
        </p:grpSpPr>
        <p:grpSp>
          <p:nvGrpSpPr>
            <p:cNvPr id="20488" name="Group 8"/>
            <p:cNvGrpSpPr>
              <a:grpSpLocks/>
            </p:cNvGrpSpPr>
            <p:nvPr/>
          </p:nvGrpSpPr>
          <p:grpSpPr bwMode="auto">
            <a:xfrm>
              <a:off x="812" y="888"/>
              <a:ext cx="496" cy="496"/>
              <a:chOff x="812" y="888"/>
              <a:chExt cx="496" cy="496"/>
            </a:xfrm>
          </p:grpSpPr>
          <p:sp>
            <p:nvSpPr>
              <p:cNvPr id="20489" name="Oval 9"/>
              <p:cNvSpPr>
                <a:spLocks noChangeAspect="1" noChangeArrowheads="1"/>
              </p:cNvSpPr>
              <p:nvPr/>
            </p:nvSpPr>
            <p:spPr bwMode="auto">
              <a:xfrm>
                <a:off x="812" y="888"/>
                <a:ext cx="496" cy="496"/>
              </a:xfrm>
              <a:prstGeom prst="ellipse">
                <a:avLst/>
              </a:prstGeom>
              <a:noFill/>
              <a:ln w="25400" algn="ctr">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90" name="AutoShape 10"/>
              <p:cNvSpPr>
                <a:spLocks noChangeAspect="1" noChangeArrowheads="1"/>
              </p:cNvSpPr>
              <p:nvPr/>
            </p:nvSpPr>
            <p:spPr bwMode="auto">
              <a:xfrm rot="2674116">
                <a:off x="1193" y="1250"/>
                <a:ext cx="75" cy="108"/>
              </a:xfrm>
              <a:prstGeom prst="triangle">
                <a:avLst>
                  <a:gd name="adj" fmla="val 50000"/>
                </a:avLst>
              </a:prstGeom>
              <a:solidFill>
                <a:schemeClr val="tx2"/>
              </a:solidFill>
              <a:ln w="254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20491" name="Object 11"/>
            <p:cNvGraphicFramePr>
              <a:graphicFrameLocks noChangeAspect="1"/>
            </p:cNvGraphicFramePr>
            <p:nvPr/>
          </p:nvGraphicFramePr>
          <p:xfrm>
            <a:off x="866" y="661"/>
            <a:ext cx="355" cy="225"/>
          </p:xfrm>
          <a:graphic>
            <a:graphicData uri="http://schemas.openxmlformats.org/presentationml/2006/ole">
              <mc:AlternateContent xmlns:mc="http://schemas.openxmlformats.org/markup-compatibility/2006">
                <mc:Choice xmlns:v="urn:schemas-microsoft-com:vml" Requires="v">
                  <p:oleObj spid="_x0000_s84142" name="公式" r:id="rId5" imgW="279360" imgH="177480" progId="Equation.3">
                    <p:embed/>
                  </p:oleObj>
                </mc:Choice>
                <mc:Fallback>
                  <p:oleObj name="公式" r:id="rId5" imgW="279360" imgH="1774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6" y="661"/>
                          <a:ext cx="355" cy="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0493" name="Group 13"/>
          <p:cNvGraphicFramePr>
            <a:graphicFrameLocks noGrp="1"/>
          </p:cNvGraphicFramePr>
          <p:nvPr/>
        </p:nvGraphicFramePr>
        <p:xfrm>
          <a:off x="5067300" y="1328738"/>
          <a:ext cx="2447925" cy="2479993"/>
        </p:xfrm>
        <a:graphic>
          <a:graphicData uri="http://schemas.openxmlformats.org/drawingml/2006/table">
            <a:tbl>
              <a:tblPr/>
              <a:tblGrid>
                <a:gridCol w="944563"/>
                <a:gridCol w="711200"/>
                <a:gridCol w="792162"/>
              </a:tblGrid>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幼圆" pitchFamily="49" charset="-122"/>
                        </a:rPr>
                        <a:t>      </a:t>
                      </a:r>
                      <a:r>
                        <a:rPr kumimoji="0" lang="en-US" altLang="zh-CN" sz="2000" b="0" i="0" u="none" strike="noStrike" cap="none" normalizeH="0" baseline="0" smtClean="0">
                          <a:ln>
                            <a:noFill/>
                          </a:ln>
                          <a:solidFill>
                            <a:srgbClr val="0000FF"/>
                          </a:solidFill>
                          <a:effectLst/>
                          <a:latin typeface="Arial" charset="0"/>
                          <a:ea typeface="幼圆" pitchFamily="49" charset="-122"/>
                        </a:rPr>
                        <a:t>X</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FF00FF"/>
                          </a:solidFill>
                          <a:effectLst/>
                          <a:latin typeface="Arial" charset="0"/>
                          <a:ea typeface="幼圆" pitchFamily="49" charset="-122"/>
                        </a:rPr>
                        <a:t>y </a:t>
                      </a:r>
                      <a:r>
                        <a:rPr kumimoji="0" lang="en-US" altLang="zh-CN" sz="2000" b="0" i="0" u="none" strike="noStrike" cap="none" normalizeH="0" baseline="30000" smtClean="0">
                          <a:ln>
                            <a:noFill/>
                          </a:ln>
                          <a:solidFill>
                            <a:srgbClr val="FF00FF"/>
                          </a:solidFill>
                          <a:effectLst/>
                          <a:latin typeface="Arial" charset="0"/>
                          <a:ea typeface="幼圆" pitchFamily="49" charset="-122"/>
                        </a:rPr>
                        <a:t>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FF"/>
                          </a:solidFill>
                          <a:effectLst/>
                          <a:latin typeface="幼圆" pitchFamily="49" charset="-122"/>
                          <a:ea typeface="幼圆" pitchFamily="49"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FF"/>
                          </a:solidFill>
                          <a:effectLst/>
                          <a:latin typeface="幼圆" pitchFamily="49" charset="-122"/>
                          <a:ea typeface="幼圆" pitchFamily="49" charset="-122"/>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r>
              <a:tr h="3921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rgbClr val="FF00FF"/>
                        </a:solidFill>
                        <a:effectLst/>
                        <a:latin typeface="幼圆" pitchFamily="49" charset="-122"/>
                        <a:ea typeface="幼圆" pitchFamily="49"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rgbClr val="FF3300"/>
                        </a:solidFill>
                        <a:effectLst/>
                        <a:latin typeface="幼圆" pitchFamily="49" charset="-122"/>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rgbClr val="FF3300"/>
                        </a:solidFill>
                        <a:effectLst/>
                        <a:latin typeface="幼圆" pitchFamily="49" charset="-122"/>
                        <a:ea typeface="幼圆"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r>
              <a:tr h="4286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rgbClr val="FF00FF"/>
                        </a:solidFill>
                        <a:effectLst/>
                        <a:latin typeface="幼圆" pitchFamily="49" charset="-122"/>
                        <a:ea typeface="幼圆" pitchFamily="49"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rgbClr val="FF3300"/>
                        </a:solidFill>
                        <a:effectLst/>
                        <a:latin typeface="幼圆" pitchFamily="49" charset="-122"/>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rgbClr val="FF3300"/>
                        </a:solidFill>
                        <a:effectLst/>
                        <a:latin typeface="幼圆" pitchFamily="49" charset="-122"/>
                        <a:ea typeface="幼圆"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r>
              <a:tr h="3508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rgbClr val="FF00FF"/>
                        </a:solidFill>
                        <a:effectLst/>
                        <a:latin typeface="幼圆" pitchFamily="49" charset="-122"/>
                        <a:ea typeface="幼圆" pitchFamily="49"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rgbClr val="FF3300"/>
                        </a:solidFill>
                        <a:effectLst/>
                        <a:latin typeface="幼圆" pitchFamily="49" charset="-122"/>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rgbClr val="FF3300"/>
                        </a:solidFill>
                        <a:effectLst/>
                        <a:latin typeface="幼圆" pitchFamily="49" charset="-122"/>
                        <a:ea typeface="幼圆"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r>
              <a:tr h="4968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rgbClr val="FF00FF"/>
                        </a:solidFill>
                        <a:effectLst/>
                        <a:latin typeface="幼圆" pitchFamily="49" charset="-122"/>
                        <a:ea typeface="幼圆" pitchFamily="49"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rgbClr val="FF3300"/>
                        </a:solidFill>
                        <a:effectLst/>
                        <a:latin typeface="幼圆" pitchFamily="49" charset="-122"/>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rgbClr val="FF3300"/>
                        </a:solidFill>
                        <a:effectLst/>
                        <a:latin typeface="幼圆" pitchFamily="49" charset="-122"/>
                        <a:ea typeface="幼圆"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r>
            </a:tbl>
          </a:graphicData>
        </a:graphic>
      </p:graphicFrame>
      <p:sp>
        <p:nvSpPr>
          <p:cNvPr id="20520" name="Rectangle 40"/>
          <p:cNvSpPr>
            <a:spLocks noChangeArrowheads="1"/>
          </p:cNvSpPr>
          <p:nvPr/>
        </p:nvSpPr>
        <p:spPr bwMode="auto">
          <a:xfrm>
            <a:off x="6007100" y="2087563"/>
            <a:ext cx="6572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a:ea typeface="幼圆" pitchFamily="49" charset="-122"/>
              </a:rPr>
              <a:t>S</a:t>
            </a:r>
            <a:r>
              <a:rPr lang="en-US" altLang="zh-CN" sz="2000" baseline="-25000">
                <a:ea typeface="幼圆" pitchFamily="49" charset="-122"/>
              </a:rPr>
              <a:t>0</a:t>
            </a:r>
            <a:r>
              <a:rPr lang="en-US" altLang="zh-CN" sz="2000">
                <a:ea typeface="幼圆" pitchFamily="49" charset="-122"/>
              </a:rPr>
              <a:t>/</a:t>
            </a:r>
            <a:r>
              <a:rPr lang="en-US" altLang="zh-CN" sz="2000">
                <a:solidFill>
                  <a:srgbClr val="FF3300"/>
                </a:solidFill>
                <a:ea typeface="幼圆" pitchFamily="49" charset="-122"/>
              </a:rPr>
              <a:t>0</a:t>
            </a:r>
          </a:p>
        </p:txBody>
      </p:sp>
      <p:sp>
        <p:nvSpPr>
          <p:cNvPr id="20521" name="Rectangle 41"/>
          <p:cNvSpPr>
            <a:spLocks noChangeArrowheads="1"/>
          </p:cNvSpPr>
          <p:nvPr/>
        </p:nvSpPr>
        <p:spPr bwMode="auto">
          <a:xfrm>
            <a:off x="6007100" y="2484438"/>
            <a:ext cx="6572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a:ea typeface="幼圆" pitchFamily="49" charset="-122"/>
              </a:rPr>
              <a:t>S</a:t>
            </a:r>
            <a:r>
              <a:rPr lang="en-US" altLang="zh-CN" sz="2000" baseline="-25000">
                <a:ea typeface="幼圆" pitchFamily="49" charset="-122"/>
              </a:rPr>
              <a:t>0</a:t>
            </a:r>
            <a:r>
              <a:rPr lang="en-US" altLang="zh-CN" sz="2000">
                <a:ea typeface="幼圆" pitchFamily="49" charset="-122"/>
              </a:rPr>
              <a:t>/</a:t>
            </a:r>
            <a:r>
              <a:rPr lang="en-US" altLang="zh-CN" sz="2000">
                <a:solidFill>
                  <a:srgbClr val="FF3300"/>
                </a:solidFill>
                <a:ea typeface="幼圆" pitchFamily="49" charset="-122"/>
              </a:rPr>
              <a:t>0</a:t>
            </a:r>
          </a:p>
        </p:txBody>
      </p:sp>
      <p:sp>
        <p:nvSpPr>
          <p:cNvPr id="20522" name="Rectangle 42"/>
          <p:cNvSpPr>
            <a:spLocks noChangeArrowheads="1"/>
          </p:cNvSpPr>
          <p:nvPr/>
        </p:nvSpPr>
        <p:spPr bwMode="auto">
          <a:xfrm>
            <a:off x="6007100" y="2911475"/>
            <a:ext cx="6572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a:ea typeface="幼圆" pitchFamily="49" charset="-122"/>
              </a:rPr>
              <a:t>S</a:t>
            </a:r>
            <a:r>
              <a:rPr lang="en-US" altLang="zh-CN" sz="2000" baseline="-25000">
                <a:ea typeface="幼圆" pitchFamily="49" charset="-122"/>
              </a:rPr>
              <a:t>0</a:t>
            </a:r>
            <a:r>
              <a:rPr lang="en-US" altLang="zh-CN" sz="2000">
                <a:ea typeface="幼圆" pitchFamily="49" charset="-122"/>
              </a:rPr>
              <a:t>/</a:t>
            </a:r>
            <a:r>
              <a:rPr lang="en-US" altLang="zh-CN" sz="2000">
                <a:solidFill>
                  <a:srgbClr val="FF3300"/>
                </a:solidFill>
                <a:ea typeface="幼圆" pitchFamily="49" charset="-122"/>
              </a:rPr>
              <a:t>0</a:t>
            </a:r>
          </a:p>
        </p:txBody>
      </p:sp>
      <p:sp>
        <p:nvSpPr>
          <p:cNvPr id="20523" name="Rectangle 43"/>
          <p:cNvSpPr>
            <a:spLocks noChangeArrowheads="1"/>
          </p:cNvSpPr>
          <p:nvPr/>
        </p:nvSpPr>
        <p:spPr bwMode="auto">
          <a:xfrm>
            <a:off x="6007100" y="3336925"/>
            <a:ext cx="6572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a:ea typeface="幼圆" pitchFamily="49" charset="-122"/>
              </a:rPr>
              <a:t>S</a:t>
            </a:r>
            <a:r>
              <a:rPr lang="en-US" altLang="zh-CN" sz="2000" baseline="-25000">
                <a:ea typeface="幼圆" pitchFamily="49" charset="-122"/>
              </a:rPr>
              <a:t>0</a:t>
            </a:r>
            <a:r>
              <a:rPr lang="en-US" altLang="zh-CN" sz="2000">
                <a:ea typeface="幼圆" pitchFamily="49" charset="-122"/>
              </a:rPr>
              <a:t>/</a:t>
            </a:r>
            <a:r>
              <a:rPr lang="en-US" altLang="zh-CN" sz="2000">
                <a:solidFill>
                  <a:srgbClr val="FF3300"/>
                </a:solidFill>
                <a:ea typeface="幼圆" pitchFamily="49" charset="-122"/>
              </a:rPr>
              <a:t>0</a:t>
            </a:r>
          </a:p>
        </p:txBody>
      </p:sp>
      <p:sp>
        <p:nvSpPr>
          <p:cNvPr id="20524" name="Rectangle 44"/>
          <p:cNvSpPr>
            <a:spLocks noChangeArrowheads="1"/>
          </p:cNvSpPr>
          <p:nvPr/>
        </p:nvSpPr>
        <p:spPr bwMode="auto">
          <a:xfrm>
            <a:off x="6718300" y="2087563"/>
            <a:ext cx="6572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a:ea typeface="幼圆" pitchFamily="49" charset="-122"/>
              </a:rPr>
              <a:t>S</a:t>
            </a:r>
            <a:r>
              <a:rPr lang="en-US" altLang="zh-CN" sz="2000" baseline="-25000">
                <a:ea typeface="幼圆" pitchFamily="49" charset="-122"/>
              </a:rPr>
              <a:t>1</a:t>
            </a:r>
            <a:r>
              <a:rPr lang="en-US" altLang="zh-CN" sz="2000">
                <a:ea typeface="幼圆" pitchFamily="49" charset="-122"/>
              </a:rPr>
              <a:t>/</a:t>
            </a:r>
            <a:r>
              <a:rPr lang="en-US" altLang="zh-CN" sz="2000">
                <a:solidFill>
                  <a:srgbClr val="FF3300"/>
                </a:solidFill>
                <a:ea typeface="幼圆" pitchFamily="49" charset="-122"/>
              </a:rPr>
              <a:t>0</a:t>
            </a:r>
          </a:p>
        </p:txBody>
      </p:sp>
      <p:sp>
        <p:nvSpPr>
          <p:cNvPr id="20525" name="Rectangle 45"/>
          <p:cNvSpPr>
            <a:spLocks noChangeArrowheads="1"/>
          </p:cNvSpPr>
          <p:nvPr/>
        </p:nvSpPr>
        <p:spPr bwMode="auto">
          <a:xfrm>
            <a:off x="6718300" y="2498725"/>
            <a:ext cx="6572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a:ea typeface="幼圆" pitchFamily="49" charset="-122"/>
              </a:rPr>
              <a:t>S</a:t>
            </a:r>
            <a:r>
              <a:rPr lang="en-US" altLang="zh-CN" sz="2000" baseline="-25000">
                <a:ea typeface="幼圆" pitchFamily="49" charset="-122"/>
              </a:rPr>
              <a:t>2</a:t>
            </a:r>
            <a:r>
              <a:rPr lang="en-US" altLang="zh-CN" sz="2000">
                <a:ea typeface="幼圆" pitchFamily="49" charset="-122"/>
              </a:rPr>
              <a:t>/</a:t>
            </a:r>
            <a:r>
              <a:rPr lang="en-US" altLang="zh-CN" sz="2000">
                <a:solidFill>
                  <a:srgbClr val="FF3300"/>
                </a:solidFill>
                <a:ea typeface="幼圆" pitchFamily="49" charset="-122"/>
              </a:rPr>
              <a:t>0</a:t>
            </a:r>
          </a:p>
        </p:txBody>
      </p:sp>
      <p:sp>
        <p:nvSpPr>
          <p:cNvPr id="20526" name="Rectangle 46"/>
          <p:cNvSpPr>
            <a:spLocks noChangeArrowheads="1"/>
          </p:cNvSpPr>
          <p:nvPr/>
        </p:nvSpPr>
        <p:spPr bwMode="auto">
          <a:xfrm>
            <a:off x="6718300" y="2911475"/>
            <a:ext cx="6572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a:ea typeface="幼圆" pitchFamily="49" charset="-122"/>
              </a:rPr>
              <a:t>S</a:t>
            </a:r>
            <a:r>
              <a:rPr lang="en-US" altLang="zh-CN" sz="2000" baseline="-25000">
                <a:ea typeface="幼圆" pitchFamily="49" charset="-122"/>
              </a:rPr>
              <a:t>3</a:t>
            </a:r>
            <a:r>
              <a:rPr lang="en-US" altLang="zh-CN" sz="2000">
                <a:ea typeface="幼圆" pitchFamily="49" charset="-122"/>
              </a:rPr>
              <a:t>/</a:t>
            </a:r>
            <a:r>
              <a:rPr lang="en-US" altLang="zh-CN" sz="2000">
                <a:solidFill>
                  <a:srgbClr val="FF3300"/>
                </a:solidFill>
                <a:ea typeface="幼圆" pitchFamily="49" charset="-122"/>
              </a:rPr>
              <a:t>1</a:t>
            </a:r>
          </a:p>
        </p:txBody>
      </p:sp>
      <p:sp>
        <p:nvSpPr>
          <p:cNvPr id="20527" name="Rectangle 47"/>
          <p:cNvSpPr>
            <a:spLocks noChangeArrowheads="1"/>
          </p:cNvSpPr>
          <p:nvPr/>
        </p:nvSpPr>
        <p:spPr bwMode="auto">
          <a:xfrm>
            <a:off x="6718300" y="3336925"/>
            <a:ext cx="6572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a:ea typeface="幼圆" pitchFamily="49" charset="-122"/>
              </a:rPr>
              <a:t>S</a:t>
            </a:r>
            <a:r>
              <a:rPr lang="en-US" altLang="zh-CN" sz="2000" baseline="-25000">
                <a:ea typeface="幼圆" pitchFamily="49" charset="-122"/>
              </a:rPr>
              <a:t>3</a:t>
            </a:r>
            <a:r>
              <a:rPr lang="en-US" altLang="zh-CN" sz="2000">
                <a:ea typeface="幼圆" pitchFamily="49" charset="-122"/>
              </a:rPr>
              <a:t>/</a:t>
            </a:r>
            <a:r>
              <a:rPr lang="en-US" altLang="zh-CN" sz="2000">
                <a:solidFill>
                  <a:srgbClr val="FF3300"/>
                </a:solidFill>
                <a:ea typeface="幼圆" pitchFamily="49" charset="-122"/>
              </a:rPr>
              <a:t>1</a:t>
            </a:r>
          </a:p>
        </p:txBody>
      </p:sp>
      <p:sp>
        <p:nvSpPr>
          <p:cNvPr id="20528" name="Rectangle 48"/>
          <p:cNvSpPr>
            <a:spLocks noChangeArrowheads="1"/>
          </p:cNvSpPr>
          <p:nvPr/>
        </p:nvSpPr>
        <p:spPr bwMode="auto">
          <a:xfrm>
            <a:off x="5211763" y="2051050"/>
            <a:ext cx="50006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a:ea typeface="幼圆" pitchFamily="49" charset="-122"/>
              </a:rPr>
              <a:t>S</a:t>
            </a:r>
            <a:r>
              <a:rPr lang="en-US" altLang="zh-CN" sz="2400" baseline="-25000">
                <a:ea typeface="幼圆" pitchFamily="49" charset="-122"/>
              </a:rPr>
              <a:t>0</a:t>
            </a:r>
            <a:endParaRPr lang="en-US" altLang="zh-CN" sz="2400">
              <a:solidFill>
                <a:srgbClr val="FF3300"/>
              </a:solidFill>
              <a:ea typeface="幼圆" pitchFamily="49" charset="-122"/>
            </a:endParaRPr>
          </a:p>
        </p:txBody>
      </p:sp>
      <p:sp>
        <p:nvSpPr>
          <p:cNvPr id="20529" name="Rectangle 49"/>
          <p:cNvSpPr>
            <a:spLocks noChangeArrowheads="1"/>
          </p:cNvSpPr>
          <p:nvPr/>
        </p:nvSpPr>
        <p:spPr bwMode="auto">
          <a:xfrm>
            <a:off x="5211763" y="2446338"/>
            <a:ext cx="50006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a:ea typeface="幼圆" pitchFamily="49" charset="-122"/>
              </a:rPr>
              <a:t>S</a:t>
            </a:r>
            <a:r>
              <a:rPr lang="en-US" altLang="zh-CN" sz="2400" baseline="-25000">
                <a:ea typeface="幼圆" pitchFamily="49" charset="-122"/>
              </a:rPr>
              <a:t>1</a:t>
            </a:r>
          </a:p>
        </p:txBody>
      </p:sp>
      <p:sp>
        <p:nvSpPr>
          <p:cNvPr id="20530" name="Rectangle 50"/>
          <p:cNvSpPr>
            <a:spLocks noChangeArrowheads="1"/>
          </p:cNvSpPr>
          <p:nvPr/>
        </p:nvSpPr>
        <p:spPr bwMode="auto">
          <a:xfrm>
            <a:off x="5211763" y="2860675"/>
            <a:ext cx="50006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a:ea typeface="幼圆" pitchFamily="49" charset="-122"/>
              </a:rPr>
              <a:t>S</a:t>
            </a:r>
            <a:r>
              <a:rPr lang="en-US" altLang="zh-CN" sz="2400" baseline="-25000">
                <a:ea typeface="幼圆" pitchFamily="49" charset="-122"/>
              </a:rPr>
              <a:t>2</a:t>
            </a:r>
          </a:p>
        </p:txBody>
      </p:sp>
      <p:sp>
        <p:nvSpPr>
          <p:cNvPr id="20531" name="Rectangle 51"/>
          <p:cNvSpPr>
            <a:spLocks noChangeArrowheads="1"/>
          </p:cNvSpPr>
          <p:nvPr/>
        </p:nvSpPr>
        <p:spPr bwMode="auto">
          <a:xfrm>
            <a:off x="5211763" y="3313113"/>
            <a:ext cx="50006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a:ea typeface="幼圆" pitchFamily="49" charset="-122"/>
              </a:rPr>
              <a:t>S</a:t>
            </a:r>
            <a:r>
              <a:rPr lang="en-US" altLang="zh-CN" sz="2400" baseline="-25000">
                <a:ea typeface="幼圆" pitchFamily="49" charset="-122"/>
              </a:rPr>
              <a:t>3</a:t>
            </a:r>
          </a:p>
        </p:txBody>
      </p:sp>
      <p:sp>
        <p:nvSpPr>
          <p:cNvPr id="20532" name="Rectangle 52"/>
          <p:cNvSpPr>
            <a:spLocks noChangeArrowheads="1"/>
          </p:cNvSpPr>
          <p:nvPr/>
        </p:nvSpPr>
        <p:spPr bwMode="auto">
          <a:xfrm>
            <a:off x="971550" y="4329113"/>
            <a:ext cx="7966075"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hangingPunct="0"/>
            <a:r>
              <a:rPr lang="en-US" altLang="zh-CN" sz="2400">
                <a:latin typeface="幼圆" pitchFamily="49" charset="-122"/>
                <a:ea typeface="幼圆" pitchFamily="49" charset="-122"/>
              </a:rPr>
              <a:t>    </a:t>
            </a:r>
            <a:r>
              <a:rPr lang="zh-CN" altLang="en-US" sz="2400">
                <a:latin typeface="幼圆" pitchFamily="49" charset="-122"/>
                <a:ea typeface="幼圆" pitchFamily="49" charset="-122"/>
              </a:rPr>
              <a:t>状态转换表：以真值表的形式表示电路次态／输出，和现态 </a:t>
            </a:r>
            <a:r>
              <a:rPr lang="en-US" altLang="zh-CN" sz="2400">
                <a:ea typeface="幼圆" pitchFamily="49" charset="-122"/>
              </a:rPr>
              <a:t>y </a:t>
            </a:r>
            <a:r>
              <a:rPr lang="en-US" altLang="zh-CN" sz="2400" baseline="30000">
                <a:ea typeface="幼圆" pitchFamily="49" charset="-122"/>
              </a:rPr>
              <a:t>n</a:t>
            </a:r>
            <a:r>
              <a:rPr lang="zh-CN" altLang="en-US" sz="2400">
                <a:latin typeface="幼圆" pitchFamily="49" charset="-122"/>
                <a:ea typeface="幼圆" pitchFamily="49" charset="-122"/>
              </a:rPr>
              <a:t>及输入</a:t>
            </a:r>
            <a:r>
              <a:rPr lang="en-US" altLang="zh-CN" sz="2400">
                <a:ea typeface="幼圆" pitchFamily="49" charset="-122"/>
              </a:rPr>
              <a:t>X</a:t>
            </a:r>
            <a:r>
              <a:rPr lang="zh-CN" altLang="en-US" sz="2400">
                <a:latin typeface="幼圆" pitchFamily="49" charset="-122"/>
                <a:ea typeface="幼圆" pitchFamily="49" charset="-122"/>
              </a:rPr>
              <a:t>之间的关系。</a:t>
            </a:r>
          </a:p>
        </p:txBody>
      </p:sp>
      <p:graphicFrame>
        <p:nvGraphicFramePr>
          <p:cNvPr id="20533" name="Object 53"/>
          <p:cNvGraphicFramePr>
            <a:graphicFrameLocks noChangeAspect="1"/>
          </p:cNvGraphicFramePr>
          <p:nvPr/>
        </p:nvGraphicFramePr>
        <p:xfrm>
          <a:off x="5680075" y="3849688"/>
          <a:ext cx="914400" cy="457200"/>
        </p:xfrm>
        <a:graphic>
          <a:graphicData uri="http://schemas.openxmlformats.org/presentationml/2006/ole">
            <mc:AlternateContent xmlns:mc="http://schemas.openxmlformats.org/markup-compatibility/2006">
              <mc:Choice xmlns:v="urn:schemas-microsoft-com:vml" Requires="v">
                <p:oleObj spid="_x0000_s84143" name="公式" r:id="rId7" imgW="457200" imgH="228600" progId="Equation.3">
                  <p:embed/>
                </p:oleObj>
              </mc:Choice>
              <mc:Fallback>
                <p:oleObj name="公式" r:id="rId7" imgW="45720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80075" y="3849688"/>
                        <a:ext cx="914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34" name="Text Box 54"/>
          <p:cNvSpPr txBox="1">
            <a:spLocks noChangeArrowheads="1"/>
          </p:cNvSpPr>
          <p:nvPr/>
        </p:nvSpPr>
        <p:spPr bwMode="auto">
          <a:xfrm>
            <a:off x="1557338" y="5229225"/>
            <a:ext cx="64103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rgbClr val="00B200"/>
                </a:solidFill>
                <a:latin typeface="幼圆" pitchFamily="49" charset="-122"/>
                <a:ea typeface="幼圆" pitchFamily="49" charset="-122"/>
              </a:rPr>
              <a:t>现态</a:t>
            </a:r>
            <a:r>
              <a:rPr lang="en-US" altLang="zh-CN" sz="2400" b="1">
                <a:solidFill>
                  <a:srgbClr val="00B200"/>
                </a:solidFill>
                <a:ea typeface="幼圆" pitchFamily="49" charset="-122"/>
              </a:rPr>
              <a:t>S</a:t>
            </a:r>
            <a:r>
              <a:rPr lang="en-US" altLang="zh-CN" sz="2400" b="1" baseline="-25000">
                <a:solidFill>
                  <a:srgbClr val="00B200"/>
                </a:solidFill>
                <a:ea typeface="幼圆" pitchFamily="49" charset="-122"/>
              </a:rPr>
              <a:t>0</a:t>
            </a:r>
            <a:r>
              <a:rPr lang="en-US" altLang="zh-CN" sz="2400" b="1">
                <a:solidFill>
                  <a:srgbClr val="00B200"/>
                </a:solidFill>
                <a:latin typeface="幼圆" pitchFamily="49" charset="-122"/>
                <a:ea typeface="幼圆" pitchFamily="49" charset="-122"/>
              </a:rPr>
              <a:t>,</a:t>
            </a:r>
            <a:r>
              <a:rPr lang="zh-CN" altLang="en-US" sz="2400" b="1">
                <a:solidFill>
                  <a:srgbClr val="00B200"/>
                </a:solidFill>
                <a:latin typeface="幼圆" pitchFamily="49" charset="-122"/>
                <a:ea typeface="幼圆" pitchFamily="49" charset="-122"/>
              </a:rPr>
              <a:t>输入</a:t>
            </a:r>
            <a:r>
              <a:rPr lang="en-US" altLang="zh-CN" sz="2400" b="1">
                <a:solidFill>
                  <a:srgbClr val="00B200"/>
                </a:solidFill>
                <a:ea typeface="幼圆" pitchFamily="49" charset="-122"/>
              </a:rPr>
              <a:t>X</a:t>
            </a:r>
            <a:r>
              <a:rPr lang="zh-CN" altLang="en-US" sz="2400" b="1">
                <a:solidFill>
                  <a:srgbClr val="00B200"/>
                </a:solidFill>
                <a:latin typeface="幼圆" pitchFamily="49" charset="-122"/>
                <a:ea typeface="幼圆" pitchFamily="49" charset="-122"/>
              </a:rPr>
              <a:t>为</a:t>
            </a:r>
            <a:r>
              <a:rPr lang="en-US" altLang="zh-CN" sz="2400" b="1">
                <a:solidFill>
                  <a:srgbClr val="00B200"/>
                </a:solidFill>
                <a:ea typeface="幼圆" pitchFamily="49" charset="-122"/>
              </a:rPr>
              <a:t>0</a:t>
            </a:r>
            <a:r>
              <a:rPr lang="zh-CN" altLang="en-US" sz="2400" b="1">
                <a:solidFill>
                  <a:srgbClr val="00B200"/>
                </a:solidFill>
                <a:latin typeface="幼圆" pitchFamily="49" charset="-122"/>
                <a:ea typeface="幼圆" pitchFamily="49" charset="-122"/>
              </a:rPr>
              <a:t>，次态为</a:t>
            </a:r>
            <a:r>
              <a:rPr lang="en-US" altLang="zh-CN" sz="2400" b="1">
                <a:solidFill>
                  <a:srgbClr val="00B200"/>
                </a:solidFill>
                <a:ea typeface="幼圆" pitchFamily="49" charset="-122"/>
              </a:rPr>
              <a:t>S</a:t>
            </a:r>
            <a:r>
              <a:rPr lang="en-US" altLang="zh-CN" sz="2400" b="1" baseline="-25000">
                <a:solidFill>
                  <a:srgbClr val="00B200"/>
                </a:solidFill>
                <a:ea typeface="幼圆" pitchFamily="49" charset="-122"/>
              </a:rPr>
              <a:t>0</a:t>
            </a:r>
            <a:r>
              <a:rPr lang="en-US" altLang="zh-CN" sz="2400" b="1">
                <a:solidFill>
                  <a:srgbClr val="00B200"/>
                </a:solidFill>
                <a:latin typeface="幼圆" pitchFamily="49" charset="-122"/>
                <a:ea typeface="幼圆" pitchFamily="49" charset="-122"/>
              </a:rPr>
              <a:t>,</a:t>
            </a:r>
            <a:r>
              <a:rPr lang="zh-CN" altLang="en-US" sz="2400" b="1">
                <a:solidFill>
                  <a:srgbClr val="00B200"/>
                </a:solidFill>
                <a:latin typeface="幼圆" pitchFamily="49" charset="-122"/>
                <a:ea typeface="幼圆" pitchFamily="49" charset="-122"/>
              </a:rPr>
              <a:t>输出为</a:t>
            </a:r>
            <a:r>
              <a:rPr lang="en-US" altLang="zh-CN" sz="2400" b="1">
                <a:solidFill>
                  <a:srgbClr val="00B200"/>
                </a:solidFill>
                <a:ea typeface="幼圆" pitchFamily="49" charset="-122"/>
              </a:rPr>
              <a:t>0</a:t>
            </a:r>
            <a:r>
              <a:rPr lang="zh-CN" altLang="en-US" sz="2400" b="1">
                <a:solidFill>
                  <a:srgbClr val="00B200"/>
                </a:solidFill>
                <a:latin typeface="幼圆" pitchFamily="49" charset="-122"/>
                <a:ea typeface="幼圆" pitchFamily="49" charset="-122"/>
              </a:rPr>
              <a:t>。</a:t>
            </a:r>
          </a:p>
        </p:txBody>
      </p:sp>
      <p:sp>
        <p:nvSpPr>
          <p:cNvPr id="20539" name="Oval 59"/>
          <p:cNvSpPr>
            <a:spLocks noChangeArrowheads="1"/>
          </p:cNvSpPr>
          <p:nvPr/>
        </p:nvSpPr>
        <p:spPr bwMode="auto">
          <a:xfrm>
            <a:off x="3389313" y="1352550"/>
            <a:ext cx="841375" cy="841375"/>
          </a:xfrm>
          <a:prstGeom prst="ellipse">
            <a:avLst/>
          </a:prstGeom>
          <a:gradFill rotWithShape="1">
            <a:gsLst>
              <a:gs pos="0">
                <a:srgbClr val="5E9EFF"/>
              </a:gs>
              <a:gs pos="39999">
                <a:srgbClr val="85C2FF"/>
              </a:gs>
              <a:gs pos="70000">
                <a:srgbClr val="C4D6EB"/>
              </a:gs>
              <a:gs pos="100000">
                <a:srgbClr val="FFEBFA"/>
              </a:gs>
            </a:gsLst>
            <a:lin ang="5400000" scaled="1"/>
          </a:gradFill>
          <a:ln>
            <a:noFill/>
          </a:ln>
          <a:effectLst/>
          <a:extLst>
            <a:ext uri="{91240B29-F687-4F45-9708-019B960494DF}">
              <a14:hiddenLine xmlns:a14="http://schemas.microsoft.com/office/drawing/2010/main" w="25400" algn="ctr">
                <a:solidFill>
                  <a:srgbClr val="FF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ea typeface="幼圆" pitchFamily="49" charset="-122"/>
              </a:rPr>
              <a:t>S</a:t>
            </a:r>
            <a:r>
              <a:rPr lang="en-US" altLang="zh-CN" sz="2800" b="1" baseline="-25000">
                <a:ea typeface="幼圆" pitchFamily="49" charset="-122"/>
              </a:rPr>
              <a:t>1</a:t>
            </a:r>
          </a:p>
        </p:txBody>
      </p:sp>
      <p:sp>
        <p:nvSpPr>
          <p:cNvPr id="20540" name="Oval 60"/>
          <p:cNvSpPr>
            <a:spLocks noChangeArrowheads="1"/>
          </p:cNvSpPr>
          <p:nvPr/>
        </p:nvSpPr>
        <p:spPr bwMode="auto">
          <a:xfrm>
            <a:off x="1668463" y="1352550"/>
            <a:ext cx="841375" cy="841375"/>
          </a:xfrm>
          <a:prstGeom prst="ellipse">
            <a:avLst/>
          </a:prstGeom>
          <a:gradFill rotWithShape="1">
            <a:gsLst>
              <a:gs pos="0">
                <a:srgbClr val="5E9EFF"/>
              </a:gs>
              <a:gs pos="39999">
                <a:srgbClr val="85C2FF"/>
              </a:gs>
              <a:gs pos="70000">
                <a:srgbClr val="C4D6EB"/>
              </a:gs>
              <a:gs pos="100000">
                <a:srgbClr val="FFEBFA"/>
              </a:gs>
            </a:gsLst>
            <a:lin ang="5400000" scaled="1"/>
          </a:gradFill>
          <a:ln>
            <a:noFill/>
          </a:ln>
          <a:effectLst/>
          <a:extLst>
            <a:ext uri="{91240B29-F687-4F45-9708-019B960494DF}">
              <a14:hiddenLine xmlns:a14="http://schemas.microsoft.com/office/drawing/2010/main" w="25400" algn="ctr">
                <a:solidFill>
                  <a:srgbClr val="FF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ea typeface="幼圆" pitchFamily="49" charset="-122"/>
              </a:rPr>
              <a:t>S</a:t>
            </a:r>
            <a:r>
              <a:rPr lang="en-US" altLang="zh-CN" sz="2800" b="1" baseline="-25000">
                <a:ea typeface="幼圆" pitchFamily="49" charset="-122"/>
              </a:rPr>
              <a:t>0</a:t>
            </a:r>
          </a:p>
        </p:txBody>
      </p:sp>
      <p:sp>
        <p:nvSpPr>
          <p:cNvPr id="20541" name="Oval 61"/>
          <p:cNvSpPr>
            <a:spLocks noChangeArrowheads="1"/>
          </p:cNvSpPr>
          <p:nvPr/>
        </p:nvSpPr>
        <p:spPr bwMode="auto">
          <a:xfrm>
            <a:off x="3389313" y="3070225"/>
            <a:ext cx="841375" cy="841375"/>
          </a:xfrm>
          <a:prstGeom prst="ellipse">
            <a:avLst/>
          </a:prstGeom>
          <a:gradFill rotWithShape="1">
            <a:gsLst>
              <a:gs pos="0">
                <a:srgbClr val="5E9EFF"/>
              </a:gs>
              <a:gs pos="39999">
                <a:srgbClr val="85C2FF"/>
              </a:gs>
              <a:gs pos="70000">
                <a:srgbClr val="C4D6EB"/>
              </a:gs>
              <a:gs pos="100000">
                <a:srgbClr val="FFEBFA"/>
              </a:gs>
            </a:gsLst>
            <a:lin ang="5400000" scaled="1"/>
          </a:gradFill>
          <a:ln>
            <a:noFill/>
          </a:ln>
          <a:effectLst/>
          <a:extLst>
            <a:ext uri="{91240B29-F687-4F45-9708-019B960494DF}">
              <a14:hiddenLine xmlns:a14="http://schemas.microsoft.com/office/drawing/2010/main" w="25400" algn="ctr">
                <a:solidFill>
                  <a:srgbClr val="FF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ea typeface="幼圆" pitchFamily="49" charset="-122"/>
              </a:rPr>
              <a:t>S</a:t>
            </a:r>
            <a:r>
              <a:rPr lang="en-US" altLang="zh-CN" sz="2800" b="1" baseline="-25000">
                <a:ea typeface="幼圆" pitchFamily="49" charset="-122"/>
              </a:rPr>
              <a:t>2</a:t>
            </a:r>
          </a:p>
        </p:txBody>
      </p:sp>
      <p:sp>
        <p:nvSpPr>
          <p:cNvPr id="20542" name="Oval 62"/>
          <p:cNvSpPr>
            <a:spLocks noChangeArrowheads="1"/>
          </p:cNvSpPr>
          <p:nvPr/>
        </p:nvSpPr>
        <p:spPr bwMode="auto">
          <a:xfrm>
            <a:off x="1668463" y="3070225"/>
            <a:ext cx="841375" cy="841375"/>
          </a:xfrm>
          <a:prstGeom prst="ellipse">
            <a:avLst/>
          </a:prstGeom>
          <a:gradFill rotWithShape="1">
            <a:gsLst>
              <a:gs pos="0">
                <a:srgbClr val="5E9EFF"/>
              </a:gs>
              <a:gs pos="39999">
                <a:srgbClr val="85C2FF"/>
              </a:gs>
              <a:gs pos="70000">
                <a:srgbClr val="C4D6EB"/>
              </a:gs>
              <a:gs pos="100000">
                <a:srgbClr val="FFEBFA"/>
              </a:gs>
            </a:gsLst>
            <a:lin ang="5400000" scaled="1"/>
          </a:gradFill>
          <a:ln>
            <a:noFill/>
          </a:ln>
          <a:effectLst/>
          <a:extLst>
            <a:ext uri="{91240B29-F687-4F45-9708-019B960494DF}">
              <a14:hiddenLine xmlns:a14="http://schemas.microsoft.com/office/drawing/2010/main" w="25400" algn="ctr">
                <a:solidFill>
                  <a:srgbClr val="FF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ea typeface="幼圆" pitchFamily="49" charset="-122"/>
              </a:rPr>
              <a:t>S</a:t>
            </a:r>
            <a:r>
              <a:rPr lang="en-US" altLang="zh-CN" sz="2800" b="1" baseline="-25000">
                <a:ea typeface="幼圆" pitchFamily="49" charset="-122"/>
              </a:rPr>
              <a:t>3</a:t>
            </a:r>
          </a:p>
        </p:txBody>
      </p:sp>
      <p:grpSp>
        <p:nvGrpSpPr>
          <p:cNvPr id="20543" name="Group 63"/>
          <p:cNvGrpSpPr>
            <a:grpSpLocks/>
          </p:cNvGrpSpPr>
          <p:nvPr/>
        </p:nvGrpSpPr>
        <p:grpSpPr bwMode="auto">
          <a:xfrm>
            <a:off x="2449513" y="977900"/>
            <a:ext cx="1019175" cy="504825"/>
            <a:chOff x="1750" y="643"/>
            <a:chExt cx="642" cy="318"/>
          </a:xfrm>
        </p:grpSpPr>
        <p:sp>
          <p:nvSpPr>
            <p:cNvPr id="20544" name="Freeform 64"/>
            <p:cNvSpPr>
              <a:spLocks/>
            </p:cNvSpPr>
            <p:nvPr/>
          </p:nvSpPr>
          <p:spPr bwMode="auto">
            <a:xfrm rot="-5400000">
              <a:off x="2024" y="594"/>
              <a:ext cx="93" cy="642"/>
            </a:xfrm>
            <a:custGeom>
              <a:avLst/>
              <a:gdLst>
                <a:gd name="T0" fmla="*/ 1 w 93"/>
                <a:gd name="T1" fmla="*/ 0 h 642"/>
                <a:gd name="T2" fmla="*/ 93 w 93"/>
                <a:gd name="T3" fmla="*/ 306 h 642"/>
                <a:gd name="T4" fmla="*/ 0 w 93"/>
                <a:gd name="T5" fmla="*/ 642 h 642"/>
              </a:gdLst>
              <a:ahLst/>
              <a:cxnLst>
                <a:cxn ang="0">
                  <a:pos x="T0" y="T1"/>
                </a:cxn>
                <a:cxn ang="0">
                  <a:pos x="T2" y="T3"/>
                </a:cxn>
                <a:cxn ang="0">
                  <a:pos x="T4" y="T5"/>
                </a:cxn>
              </a:cxnLst>
              <a:rect l="0" t="0" r="r" b="b"/>
              <a:pathLst>
                <a:path w="93" h="642">
                  <a:moveTo>
                    <a:pt x="1" y="0"/>
                  </a:moveTo>
                  <a:cubicBezTo>
                    <a:pt x="47" y="99"/>
                    <a:pt x="93" y="199"/>
                    <a:pt x="93" y="306"/>
                  </a:cubicBezTo>
                  <a:cubicBezTo>
                    <a:pt x="93" y="413"/>
                    <a:pt x="46" y="527"/>
                    <a:pt x="0" y="642"/>
                  </a:cubicBezTo>
                </a:path>
              </a:pathLst>
            </a:custGeom>
            <a:noFill/>
            <a:ln w="25400" cap="flat" cmpd="sng">
              <a:solidFill>
                <a:srgbClr val="0000FF"/>
              </a:solidFill>
              <a:prstDash val="solid"/>
              <a:round/>
              <a:headEnd type="none" w="med" len="me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0545" name="Object 65"/>
            <p:cNvGraphicFramePr>
              <a:graphicFrameLocks noChangeAspect="1"/>
            </p:cNvGraphicFramePr>
            <p:nvPr/>
          </p:nvGraphicFramePr>
          <p:xfrm>
            <a:off x="1894" y="643"/>
            <a:ext cx="322" cy="225"/>
          </p:xfrm>
          <a:graphic>
            <a:graphicData uri="http://schemas.openxmlformats.org/presentationml/2006/ole">
              <mc:AlternateContent xmlns:mc="http://schemas.openxmlformats.org/markup-compatibility/2006">
                <mc:Choice xmlns:v="urn:schemas-microsoft-com:vml" Requires="v">
                  <p:oleObj spid="_x0000_s84144" name="公式" r:id="rId9" imgW="253800" imgH="177480" progId="Equation.3">
                    <p:embed/>
                  </p:oleObj>
                </mc:Choice>
                <mc:Fallback>
                  <p:oleObj name="公式" r:id="rId9" imgW="253800" imgH="17748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94" y="643"/>
                          <a:ext cx="322" cy="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0546" name="Group 66"/>
          <p:cNvGrpSpPr>
            <a:grpSpLocks/>
          </p:cNvGrpSpPr>
          <p:nvPr/>
        </p:nvGrpSpPr>
        <p:grpSpPr bwMode="auto">
          <a:xfrm>
            <a:off x="4098925" y="2143125"/>
            <a:ext cx="671513" cy="1019175"/>
            <a:chOff x="2789" y="1377"/>
            <a:chExt cx="423" cy="642"/>
          </a:xfrm>
        </p:grpSpPr>
        <p:sp>
          <p:nvSpPr>
            <p:cNvPr id="20547" name="Freeform 67"/>
            <p:cNvSpPr>
              <a:spLocks/>
            </p:cNvSpPr>
            <p:nvPr/>
          </p:nvSpPr>
          <p:spPr bwMode="auto">
            <a:xfrm>
              <a:off x="2789" y="1377"/>
              <a:ext cx="93" cy="642"/>
            </a:xfrm>
            <a:custGeom>
              <a:avLst/>
              <a:gdLst>
                <a:gd name="T0" fmla="*/ 1 w 93"/>
                <a:gd name="T1" fmla="*/ 0 h 642"/>
                <a:gd name="T2" fmla="*/ 93 w 93"/>
                <a:gd name="T3" fmla="*/ 306 h 642"/>
                <a:gd name="T4" fmla="*/ 0 w 93"/>
                <a:gd name="T5" fmla="*/ 642 h 642"/>
              </a:gdLst>
              <a:ahLst/>
              <a:cxnLst>
                <a:cxn ang="0">
                  <a:pos x="T0" y="T1"/>
                </a:cxn>
                <a:cxn ang="0">
                  <a:pos x="T2" y="T3"/>
                </a:cxn>
                <a:cxn ang="0">
                  <a:pos x="T4" y="T5"/>
                </a:cxn>
              </a:cxnLst>
              <a:rect l="0" t="0" r="r" b="b"/>
              <a:pathLst>
                <a:path w="93" h="642">
                  <a:moveTo>
                    <a:pt x="1" y="0"/>
                  </a:moveTo>
                  <a:cubicBezTo>
                    <a:pt x="47" y="99"/>
                    <a:pt x="93" y="199"/>
                    <a:pt x="93" y="306"/>
                  </a:cubicBezTo>
                  <a:cubicBezTo>
                    <a:pt x="93" y="413"/>
                    <a:pt x="46" y="527"/>
                    <a:pt x="0" y="642"/>
                  </a:cubicBezTo>
                </a:path>
              </a:pathLst>
            </a:custGeom>
            <a:noFill/>
            <a:ln w="25400" cap="flat" cmpd="sng">
              <a:solidFill>
                <a:srgbClr val="0000FF"/>
              </a:solidFill>
              <a:prstDash val="solid"/>
              <a:round/>
              <a:headEnd type="none" w="med" len="me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0548" name="Object 68"/>
            <p:cNvGraphicFramePr>
              <a:graphicFrameLocks noChangeAspect="1"/>
            </p:cNvGraphicFramePr>
            <p:nvPr/>
          </p:nvGraphicFramePr>
          <p:xfrm>
            <a:off x="2890" y="1552"/>
            <a:ext cx="322" cy="225"/>
          </p:xfrm>
          <a:graphic>
            <a:graphicData uri="http://schemas.openxmlformats.org/presentationml/2006/ole">
              <mc:AlternateContent xmlns:mc="http://schemas.openxmlformats.org/markup-compatibility/2006">
                <mc:Choice xmlns:v="urn:schemas-microsoft-com:vml" Requires="v">
                  <p:oleObj spid="_x0000_s84145" name="公式" r:id="rId11" imgW="253800" imgH="177480" progId="Equation.3">
                    <p:embed/>
                  </p:oleObj>
                </mc:Choice>
                <mc:Fallback>
                  <p:oleObj name="公式" r:id="rId11" imgW="253800" imgH="17748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90" y="1552"/>
                          <a:ext cx="322" cy="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0549" name="Group 69"/>
          <p:cNvGrpSpPr>
            <a:grpSpLocks/>
          </p:cNvGrpSpPr>
          <p:nvPr/>
        </p:nvGrpSpPr>
        <p:grpSpPr bwMode="auto">
          <a:xfrm>
            <a:off x="2443163" y="3784600"/>
            <a:ext cx="1019175" cy="527050"/>
            <a:chOff x="1746" y="2411"/>
            <a:chExt cx="642" cy="332"/>
          </a:xfrm>
        </p:grpSpPr>
        <p:sp>
          <p:nvSpPr>
            <p:cNvPr id="20550" name="Freeform 70"/>
            <p:cNvSpPr>
              <a:spLocks/>
            </p:cNvSpPr>
            <p:nvPr/>
          </p:nvSpPr>
          <p:spPr bwMode="auto">
            <a:xfrm rot="-16200000">
              <a:off x="2020" y="2137"/>
              <a:ext cx="93" cy="642"/>
            </a:xfrm>
            <a:custGeom>
              <a:avLst/>
              <a:gdLst>
                <a:gd name="T0" fmla="*/ 1 w 93"/>
                <a:gd name="T1" fmla="*/ 0 h 642"/>
                <a:gd name="T2" fmla="*/ 93 w 93"/>
                <a:gd name="T3" fmla="*/ 306 h 642"/>
                <a:gd name="T4" fmla="*/ 0 w 93"/>
                <a:gd name="T5" fmla="*/ 642 h 642"/>
              </a:gdLst>
              <a:ahLst/>
              <a:cxnLst>
                <a:cxn ang="0">
                  <a:pos x="T0" y="T1"/>
                </a:cxn>
                <a:cxn ang="0">
                  <a:pos x="T2" y="T3"/>
                </a:cxn>
                <a:cxn ang="0">
                  <a:pos x="T4" y="T5"/>
                </a:cxn>
              </a:cxnLst>
              <a:rect l="0" t="0" r="r" b="b"/>
              <a:pathLst>
                <a:path w="93" h="642">
                  <a:moveTo>
                    <a:pt x="1" y="0"/>
                  </a:moveTo>
                  <a:cubicBezTo>
                    <a:pt x="47" y="99"/>
                    <a:pt x="93" y="199"/>
                    <a:pt x="93" y="306"/>
                  </a:cubicBezTo>
                  <a:cubicBezTo>
                    <a:pt x="93" y="413"/>
                    <a:pt x="46" y="527"/>
                    <a:pt x="0" y="642"/>
                  </a:cubicBezTo>
                </a:path>
              </a:pathLst>
            </a:custGeom>
            <a:noFill/>
            <a:ln w="25400" cap="flat" cmpd="sng">
              <a:solidFill>
                <a:srgbClr val="0000FF"/>
              </a:solidFill>
              <a:prstDash val="solid"/>
              <a:round/>
              <a:headEnd type="none" w="med" len="me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0551" name="Object 71"/>
            <p:cNvGraphicFramePr>
              <a:graphicFrameLocks noChangeAspect="1"/>
            </p:cNvGraphicFramePr>
            <p:nvPr/>
          </p:nvGraphicFramePr>
          <p:xfrm>
            <a:off x="1937" y="2518"/>
            <a:ext cx="290" cy="225"/>
          </p:xfrm>
          <a:graphic>
            <a:graphicData uri="http://schemas.openxmlformats.org/presentationml/2006/ole">
              <mc:AlternateContent xmlns:mc="http://schemas.openxmlformats.org/markup-compatibility/2006">
                <mc:Choice xmlns:v="urn:schemas-microsoft-com:vml" Requires="v">
                  <p:oleObj spid="_x0000_s84146" name="公式" r:id="rId13" imgW="228600" imgH="177480" progId="Equation.3">
                    <p:embed/>
                  </p:oleObj>
                </mc:Choice>
                <mc:Fallback>
                  <p:oleObj name="公式" r:id="rId13" imgW="228600" imgH="17748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37" y="2518"/>
                          <a:ext cx="290" cy="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0552" name="Group 72"/>
          <p:cNvGrpSpPr>
            <a:grpSpLocks/>
          </p:cNvGrpSpPr>
          <p:nvPr/>
        </p:nvGrpSpPr>
        <p:grpSpPr bwMode="auto">
          <a:xfrm>
            <a:off x="2449513" y="1851025"/>
            <a:ext cx="1019175" cy="357188"/>
            <a:chOff x="1750" y="1193"/>
            <a:chExt cx="642" cy="225"/>
          </a:xfrm>
        </p:grpSpPr>
        <p:sp>
          <p:nvSpPr>
            <p:cNvPr id="20553" name="Freeform 73"/>
            <p:cNvSpPr>
              <a:spLocks/>
            </p:cNvSpPr>
            <p:nvPr/>
          </p:nvSpPr>
          <p:spPr bwMode="auto">
            <a:xfrm rot="-16200000">
              <a:off x="2024" y="1051"/>
              <a:ext cx="93" cy="642"/>
            </a:xfrm>
            <a:custGeom>
              <a:avLst/>
              <a:gdLst>
                <a:gd name="T0" fmla="*/ 1 w 93"/>
                <a:gd name="T1" fmla="*/ 0 h 642"/>
                <a:gd name="T2" fmla="*/ 93 w 93"/>
                <a:gd name="T3" fmla="*/ 306 h 642"/>
                <a:gd name="T4" fmla="*/ 0 w 93"/>
                <a:gd name="T5" fmla="*/ 642 h 642"/>
              </a:gdLst>
              <a:ahLst/>
              <a:cxnLst>
                <a:cxn ang="0">
                  <a:pos x="T0" y="T1"/>
                </a:cxn>
                <a:cxn ang="0">
                  <a:pos x="T2" y="T3"/>
                </a:cxn>
                <a:cxn ang="0">
                  <a:pos x="T4" y="T5"/>
                </a:cxn>
              </a:cxnLst>
              <a:rect l="0" t="0" r="r" b="b"/>
              <a:pathLst>
                <a:path w="93" h="642">
                  <a:moveTo>
                    <a:pt x="1" y="0"/>
                  </a:moveTo>
                  <a:cubicBezTo>
                    <a:pt x="47" y="99"/>
                    <a:pt x="93" y="199"/>
                    <a:pt x="93" y="306"/>
                  </a:cubicBezTo>
                  <a:cubicBezTo>
                    <a:pt x="93" y="413"/>
                    <a:pt x="46" y="527"/>
                    <a:pt x="0" y="642"/>
                  </a:cubicBezTo>
                </a:path>
              </a:pathLst>
            </a:custGeom>
            <a:noFill/>
            <a:ln w="25400" cap="flat" cmpd="sng">
              <a:solidFill>
                <a:schemeClr val="hlink"/>
              </a:solidFill>
              <a:prstDash val="solid"/>
              <a:round/>
              <a:headEnd type="none" w="med" len="me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0554" name="Object 74"/>
            <p:cNvGraphicFramePr>
              <a:graphicFrameLocks noChangeAspect="1"/>
            </p:cNvGraphicFramePr>
            <p:nvPr/>
          </p:nvGraphicFramePr>
          <p:xfrm>
            <a:off x="1894" y="1193"/>
            <a:ext cx="355" cy="225"/>
          </p:xfrm>
          <a:graphic>
            <a:graphicData uri="http://schemas.openxmlformats.org/presentationml/2006/ole">
              <mc:AlternateContent xmlns:mc="http://schemas.openxmlformats.org/markup-compatibility/2006">
                <mc:Choice xmlns:v="urn:schemas-microsoft-com:vml" Requires="v">
                  <p:oleObj spid="_x0000_s84147" name="公式" r:id="rId15" imgW="279360" imgH="177480" progId="Equation.3">
                    <p:embed/>
                  </p:oleObj>
                </mc:Choice>
                <mc:Fallback>
                  <p:oleObj name="公式" r:id="rId15" imgW="279360" imgH="17748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894" y="1193"/>
                          <a:ext cx="355" cy="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0555" name="Group 75"/>
          <p:cNvGrpSpPr>
            <a:grpSpLocks/>
          </p:cNvGrpSpPr>
          <p:nvPr/>
        </p:nvGrpSpPr>
        <p:grpSpPr bwMode="auto">
          <a:xfrm>
            <a:off x="2254250" y="2143125"/>
            <a:ext cx="1208088" cy="1019175"/>
            <a:chOff x="1627" y="1377"/>
            <a:chExt cx="761" cy="642"/>
          </a:xfrm>
        </p:grpSpPr>
        <p:sp>
          <p:nvSpPr>
            <p:cNvPr id="20556" name="Line 76"/>
            <p:cNvSpPr>
              <a:spLocks noChangeShapeType="1"/>
            </p:cNvSpPr>
            <p:nvPr/>
          </p:nvSpPr>
          <p:spPr bwMode="auto">
            <a:xfrm flipH="1" flipV="1">
              <a:off x="1627" y="1377"/>
              <a:ext cx="761" cy="642"/>
            </a:xfrm>
            <a:prstGeom prst="line">
              <a:avLst/>
            </a:prstGeom>
            <a:noFill/>
            <a:ln w="1905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0557" name="Object 77"/>
            <p:cNvGraphicFramePr>
              <a:graphicFrameLocks noChangeAspect="1"/>
            </p:cNvGraphicFramePr>
            <p:nvPr/>
          </p:nvGraphicFramePr>
          <p:xfrm>
            <a:off x="2005" y="1549"/>
            <a:ext cx="355" cy="225"/>
          </p:xfrm>
          <a:graphic>
            <a:graphicData uri="http://schemas.openxmlformats.org/presentationml/2006/ole">
              <mc:AlternateContent xmlns:mc="http://schemas.openxmlformats.org/markup-compatibility/2006">
                <mc:Choice xmlns:v="urn:schemas-microsoft-com:vml" Requires="v">
                  <p:oleObj spid="_x0000_s84148" name="公式" r:id="rId17" imgW="279360" imgH="177480" progId="Equation.3">
                    <p:embed/>
                  </p:oleObj>
                </mc:Choice>
                <mc:Fallback>
                  <p:oleObj name="公式" r:id="rId17" imgW="279360" imgH="17748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005" y="1549"/>
                          <a:ext cx="355" cy="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0558" name="Group 78"/>
          <p:cNvGrpSpPr>
            <a:grpSpLocks/>
          </p:cNvGrpSpPr>
          <p:nvPr/>
        </p:nvGrpSpPr>
        <p:grpSpPr bwMode="auto">
          <a:xfrm>
            <a:off x="2111375" y="2208213"/>
            <a:ext cx="563563" cy="862012"/>
            <a:chOff x="1537" y="1418"/>
            <a:chExt cx="355" cy="543"/>
          </a:xfrm>
        </p:grpSpPr>
        <p:sp>
          <p:nvSpPr>
            <p:cNvPr id="20559" name="Line 79"/>
            <p:cNvSpPr>
              <a:spLocks noChangeShapeType="1"/>
            </p:cNvSpPr>
            <p:nvPr/>
          </p:nvSpPr>
          <p:spPr bwMode="auto">
            <a:xfrm flipV="1">
              <a:off x="1537" y="1418"/>
              <a:ext cx="0" cy="543"/>
            </a:xfrm>
            <a:prstGeom prst="line">
              <a:avLst/>
            </a:prstGeom>
            <a:noFill/>
            <a:ln w="1905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0560" name="Object 80"/>
            <p:cNvGraphicFramePr>
              <a:graphicFrameLocks noChangeAspect="1"/>
            </p:cNvGraphicFramePr>
            <p:nvPr/>
          </p:nvGraphicFramePr>
          <p:xfrm>
            <a:off x="1537" y="1623"/>
            <a:ext cx="355" cy="225"/>
          </p:xfrm>
          <a:graphic>
            <a:graphicData uri="http://schemas.openxmlformats.org/presentationml/2006/ole">
              <mc:AlternateContent xmlns:mc="http://schemas.openxmlformats.org/markup-compatibility/2006">
                <mc:Choice xmlns:v="urn:schemas-microsoft-com:vml" Requires="v">
                  <p:oleObj spid="_x0000_s84149" name="公式" r:id="rId19" imgW="279360" imgH="177480" progId="Equation.3">
                    <p:embed/>
                  </p:oleObj>
                </mc:Choice>
                <mc:Fallback>
                  <p:oleObj name="公式" r:id="rId19" imgW="279360" imgH="17748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537" y="1623"/>
                          <a:ext cx="355" cy="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 name="标题 3"/>
          <p:cNvSpPr>
            <a:spLocks noGrp="1"/>
          </p:cNvSpPr>
          <p:nvPr>
            <p:ph type="title"/>
          </p:nvPr>
        </p:nvSpPr>
        <p:spPr/>
        <p:txBody>
          <a:bodyPr/>
          <a:lstStyle/>
          <a:p>
            <a:r>
              <a:rPr lang="zh-CN" altLang="en-US" dirty="0" smtClean="0"/>
              <a:t>由</a:t>
            </a:r>
            <a:r>
              <a:rPr lang="zh-CN" altLang="en-US" dirty="0"/>
              <a:t>原始状态图作出状态转换表</a:t>
            </a:r>
          </a:p>
        </p:txBody>
      </p:sp>
    </p:spTree>
    <p:extLst>
      <p:ext uri="{BB962C8B-B14F-4D97-AF65-F5344CB8AC3E}">
        <p14:creationId xmlns:p14="http://schemas.microsoft.com/office/powerpoint/2010/main" val="154035383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20532"/>
                                        </p:tgtEl>
                                        <p:attrNameLst>
                                          <p:attrName>style.visibility</p:attrName>
                                        </p:attrNameLst>
                                      </p:cBhvr>
                                      <p:to>
                                        <p:strVal val="visible"/>
                                      </p:to>
                                    </p:set>
                                    <p:anim calcmode="lin" valueType="num">
                                      <p:cBhvr>
                                        <p:cTn id="7" dur="500" fill="hold"/>
                                        <p:tgtEl>
                                          <p:spTgt spid="20532"/>
                                        </p:tgtEl>
                                        <p:attrNameLst>
                                          <p:attrName>ppt_w</p:attrName>
                                        </p:attrNameLst>
                                      </p:cBhvr>
                                      <p:tavLst>
                                        <p:tav tm="0">
                                          <p:val>
                                            <p:fltVal val="0"/>
                                          </p:val>
                                        </p:tav>
                                        <p:tav tm="100000">
                                          <p:val>
                                            <p:strVal val="#ppt_w"/>
                                          </p:val>
                                        </p:tav>
                                      </p:tavLst>
                                    </p:anim>
                                    <p:anim calcmode="lin" valueType="num">
                                      <p:cBhvr>
                                        <p:cTn id="8" dur="500" fill="hold"/>
                                        <p:tgtEl>
                                          <p:spTgt spid="20532"/>
                                        </p:tgtEl>
                                        <p:attrNameLst>
                                          <p:attrName>ppt_h</p:attrName>
                                        </p:attrNameLst>
                                      </p:cBhvr>
                                      <p:tavLst>
                                        <p:tav tm="0">
                                          <p:val>
                                            <p:fltVal val="0"/>
                                          </p:val>
                                        </p:tav>
                                        <p:tav tm="100000">
                                          <p:val>
                                            <p:strVal val="#ppt_h"/>
                                          </p:val>
                                        </p:tav>
                                      </p:tavLst>
                                    </p:anim>
                                    <p:animEffect transition="in" filter="fade">
                                      <p:cBhvr>
                                        <p:cTn id="9" dur="500"/>
                                        <p:tgtEl>
                                          <p:spTgt spid="2053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nodeType="clickEffect">
                                  <p:stCondLst>
                                    <p:cond delay="0"/>
                                  </p:stCondLst>
                                  <p:childTnLst>
                                    <p:set>
                                      <p:cBhvr>
                                        <p:cTn id="13" dur="1" fill="hold">
                                          <p:stCondLst>
                                            <p:cond delay="0"/>
                                          </p:stCondLst>
                                        </p:cTn>
                                        <p:tgtEl>
                                          <p:spTgt spid="20493"/>
                                        </p:tgtEl>
                                        <p:attrNameLst>
                                          <p:attrName>style.visibility</p:attrName>
                                        </p:attrNameLst>
                                      </p:cBhvr>
                                      <p:to>
                                        <p:strVal val="visible"/>
                                      </p:to>
                                    </p:set>
                                    <p:anim calcmode="lin" valueType="num">
                                      <p:cBhvr>
                                        <p:cTn id="14" dur="500" fill="hold"/>
                                        <p:tgtEl>
                                          <p:spTgt spid="20493"/>
                                        </p:tgtEl>
                                        <p:attrNameLst>
                                          <p:attrName>ppt_w</p:attrName>
                                        </p:attrNameLst>
                                      </p:cBhvr>
                                      <p:tavLst>
                                        <p:tav tm="0">
                                          <p:val>
                                            <p:fltVal val="0"/>
                                          </p:val>
                                        </p:tav>
                                        <p:tav tm="100000">
                                          <p:val>
                                            <p:strVal val="#ppt_w"/>
                                          </p:val>
                                        </p:tav>
                                      </p:tavLst>
                                    </p:anim>
                                    <p:anim calcmode="lin" valueType="num">
                                      <p:cBhvr>
                                        <p:cTn id="15" dur="500" fill="hold"/>
                                        <p:tgtEl>
                                          <p:spTgt spid="20493"/>
                                        </p:tgtEl>
                                        <p:attrNameLst>
                                          <p:attrName>ppt_h</p:attrName>
                                        </p:attrNameLst>
                                      </p:cBhvr>
                                      <p:tavLst>
                                        <p:tav tm="0">
                                          <p:val>
                                            <p:fltVal val="0"/>
                                          </p:val>
                                        </p:tav>
                                        <p:tav tm="100000">
                                          <p:val>
                                            <p:strVal val="#ppt_h"/>
                                          </p:val>
                                        </p:tav>
                                      </p:tavLst>
                                    </p:anim>
                                    <p:animEffect transition="in" filter="fade">
                                      <p:cBhvr>
                                        <p:cTn id="16" dur="500"/>
                                        <p:tgtEl>
                                          <p:spTgt spid="2049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20533"/>
                                        </p:tgtEl>
                                        <p:attrNameLst>
                                          <p:attrName>style.visibility</p:attrName>
                                        </p:attrNameLst>
                                      </p:cBhvr>
                                      <p:to>
                                        <p:strVal val="visible"/>
                                      </p:to>
                                    </p:set>
                                    <p:anim calcmode="lin" valueType="num">
                                      <p:cBhvr additive="base">
                                        <p:cTn id="21" dur="500" fill="hold"/>
                                        <p:tgtEl>
                                          <p:spTgt spid="20533"/>
                                        </p:tgtEl>
                                        <p:attrNameLst>
                                          <p:attrName>ppt_x</p:attrName>
                                        </p:attrNameLst>
                                      </p:cBhvr>
                                      <p:tavLst>
                                        <p:tav tm="0">
                                          <p:val>
                                            <p:strVal val="#ppt_x"/>
                                          </p:val>
                                        </p:tav>
                                        <p:tav tm="100000">
                                          <p:val>
                                            <p:strVal val="#ppt_x"/>
                                          </p:val>
                                        </p:tav>
                                      </p:tavLst>
                                    </p:anim>
                                    <p:anim calcmode="lin" valueType="num">
                                      <p:cBhvr additive="base">
                                        <p:cTn id="22" dur="500" fill="hold"/>
                                        <p:tgtEl>
                                          <p:spTgt spid="20533"/>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0528"/>
                                        </p:tgtEl>
                                        <p:attrNameLst>
                                          <p:attrName>style.visibility</p:attrName>
                                        </p:attrNameLst>
                                      </p:cBhvr>
                                      <p:to>
                                        <p:strVal val="visible"/>
                                      </p:to>
                                    </p:set>
                                    <p:anim calcmode="lin" valueType="num">
                                      <p:cBhvr additive="base">
                                        <p:cTn id="27" dur="500" fill="hold"/>
                                        <p:tgtEl>
                                          <p:spTgt spid="20528"/>
                                        </p:tgtEl>
                                        <p:attrNameLst>
                                          <p:attrName>ppt_x</p:attrName>
                                        </p:attrNameLst>
                                      </p:cBhvr>
                                      <p:tavLst>
                                        <p:tav tm="0">
                                          <p:val>
                                            <p:strVal val="#ppt_x"/>
                                          </p:val>
                                        </p:tav>
                                        <p:tav tm="100000">
                                          <p:val>
                                            <p:strVal val="#ppt_x"/>
                                          </p:val>
                                        </p:tav>
                                      </p:tavLst>
                                    </p:anim>
                                    <p:anim calcmode="lin" valueType="num">
                                      <p:cBhvr additive="base">
                                        <p:cTn id="28" dur="500" fill="hold"/>
                                        <p:tgtEl>
                                          <p:spTgt spid="20528"/>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53" presetClass="entr" presetSubtype="0" fill="hold" grpId="0" nodeType="clickEffect">
                                  <p:stCondLst>
                                    <p:cond delay="0"/>
                                  </p:stCondLst>
                                  <p:childTnLst>
                                    <p:set>
                                      <p:cBhvr>
                                        <p:cTn id="32" dur="1" fill="hold">
                                          <p:stCondLst>
                                            <p:cond delay="0"/>
                                          </p:stCondLst>
                                        </p:cTn>
                                        <p:tgtEl>
                                          <p:spTgt spid="20534"/>
                                        </p:tgtEl>
                                        <p:attrNameLst>
                                          <p:attrName>style.visibility</p:attrName>
                                        </p:attrNameLst>
                                      </p:cBhvr>
                                      <p:to>
                                        <p:strVal val="visible"/>
                                      </p:to>
                                    </p:set>
                                    <p:anim calcmode="lin" valueType="num">
                                      <p:cBhvr>
                                        <p:cTn id="33" dur="500" fill="hold"/>
                                        <p:tgtEl>
                                          <p:spTgt spid="20534"/>
                                        </p:tgtEl>
                                        <p:attrNameLst>
                                          <p:attrName>ppt_w</p:attrName>
                                        </p:attrNameLst>
                                      </p:cBhvr>
                                      <p:tavLst>
                                        <p:tav tm="0">
                                          <p:val>
                                            <p:fltVal val="0"/>
                                          </p:val>
                                        </p:tav>
                                        <p:tav tm="100000">
                                          <p:val>
                                            <p:strVal val="#ppt_w"/>
                                          </p:val>
                                        </p:tav>
                                      </p:tavLst>
                                    </p:anim>
                                    <p:anim calcmode="lin" valueType="num">
                                      <p:cBhvr>
                                        <p:cTn id="34" dur="500" fill="hold"/>
                                        <p:tgtEl>
                                          <p:spTgt spid="20534"/>
                                        </p:tgtEl>
                                        <p:attrNameLst>
                                          <p:attrName>ppt_h</p:attrName>
                                        </p:attrNameLst>
                                      </p:cBhvr>
                                      <p:tavLst>
                                        <p:tav tm="0">
                                          <p:val>
                                            <p:fltVal val="0"/>
                                          </p:val>
                                        </p:tav>
                                        <p:tav tm="100000">
                                          <p:val>
                                            <p:strVal val="#ppt_h"/>
                                          </p:val>
                                        </p:tav>
                                      </p:tavLst>
                                    </p:anim>
                                    <p:animEffect transition="in" filter="fade">
                                      <p:cBhvr>
                                        <p:cTn id="35" dur="500"/>
                                        <p:tgtEl>
                                          <p:spTgt spid="20534"/>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20520"/>
                                        </p:tgtEl>
                                        <p:attrNameLst>
                                          <p:attrName>style.visibility</p:attrName>
                                        </p:attrNameLst>
                                      </p:cBhvr>
                                      <p:to>
                                        <p:strVal val="visible"/>
                                      </p:to>
                                    </p:set>
                                    <p:anim calcmode="lin" valueType="num">
                                      <p:cBhvr additive="base">
                                        <p:cTn id="40" dur="500" fill="hold"/>
                                        <p:tgtEl>
                                          <p:spTgt spid="20520"/>
                                        </p:tgtEl>
                                        <p:attrNameLst>
                                          <p:attrName>ppt_x</p:attrName>
                                        </p:attrNameLst>
                                      </p:cBhvr>
                                      <p:tavLst>
                                        <p:tav tm="0">
                                          <p:val>
                                            <p:strVal val="#ppt_x"/>
                                          </p:val>
                                        </p:tav>
                                        <p:tav tm="100000">
                                          <p:val>
                                            <p:strVal val="#ppt_x"/>
                                          </p:val>
                                        </p:tav>
                                      </p:tavLst>
                                    </p:anim>
                                    <p:anim calcmode="lin" valueType="num">
                                      <p:cBhvr additive="base">
                                        <p:cTn id="41" dur="500" fill="hold"/>
                                        <p:tgtEl>
                                          <p:spTgt spid="20520"/>
                                        </p:tgtEl>
                                        <p:attrNameLst>
                                          <p:attrName>ppt_y</p:attrName>
                                        </p:attrNameLst>
                                      </p:cBhvr>
                                      <p:tavLst>
                                        <p:tav tm="0">
                                          <p:val>
                                            <p:strVal val="1+#ppt_h/2"/>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20524"/>
                                        </p:tgtEl>
                                        <p:attrNameLst>
                                          <p:attrName>style.visibility</p:attrName>
                                        </p:attrNameLst>
                                      </p:cBhvr>
                                      <p:to>
                                        <p:strVal val="visible"/>
                                      </p:to>
                                    </p:set>
                                    <p:anim calcmode="lin" valueType="num">
                                      <p:cBhvr additive="base">
                                        <p:cTn id="46" dur="500" fill="hold"/>
                                        <p:tgtEl>
                                          <p:spTgt spid="20524"/>
                                        </p:tgtEl>
                                        <p:attrNameLst>
                                          <p:attrName>ppt_x</p:attrName>
                                        </p:attrNameLst>
                                      </p:cBhvr>
                                      <p:tavLst>
                                        <p:tav tm="0">
                                          <p:val>
                                            <p:strVal val="#ppt_x"/>
                                          </p:val>
                                        </p:tav>
                                        <p:tav tm="100000">
                                          <p:val>
                                            <p:strVal val="#ppt_x"/>
                                          </p:val>
                                        </p:tav>
                                      </p:tavLst>
                                    </p:anim>
                                    <p:anim calcmode="lin" valueType="num">
                                      <p:cBhvr additive="base">
                                        <p:cTn id="47" dur="500" fill="hold"/>
                                        <p:tgtEl>
                                          <p:spTgt spid="20524"/>
                                        </p:tgtEl>
                                        <p:attrNameLst>
                                          <p:attrName>ppt_y</p:attrName>
                                        </p:attrNameLst>
                                      </p:cBhvr>
                                      <p:tavLst>
                                        <p:tav tm="0">
                                          <p:val>
                                            <p:strVal val="1+#ppt_h/2"/>
                                          </p:val>
                                        </p:tav>
                                        <p:tav tm="100000">
                                          <p:val>
                                            <p:strVal val="#ppt_y"/>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20529"/>
                                        </p:tgtEl>
                                        <p:attrNameLst>
                                          <p:attrName>style.visibility</p:attrName>
                                        </p:attrNameLst>
                                      </p:cBhvr>
                                      <p:to>
                                        <p:strVal val="visible"/>
                                      </p:to>
                                    </p:set>
                                    <p:anim calcmode="lin" valueType="num">
                                      <p:cBhvr additive="base">
                                        <p:cTn id="52" dur="500" fill="hold"/>
                                        <p:tgtEl>
                                          <p:spTgt spid="20529"/>
                                        </p:tgtEl>
                                        <p:attrNameLst>
                                          <p:attrName>ppt_x</p:attrName>
                                        </p:attrNameLst>
                                      </p:cBhvr>
                                      <p:tavLst>
                                        <p:tav tm="0">
                                          <p:val>
                                            <p:strVal val="#ppt_x"/>
                                          </p:val>
                                        </p:tav>
                                        <p:tav tm="100000">
                                          <p:val>
                                            <p:strVal val="#ppt_x"/>
                                          </p:val>
                                        </p:tav>
                                      </p:tavLst>
                                    </p:anim>
                                    <p:anim calcmode="lin" valueType="num">
                                      <p:cBhvr additive="base">
                                        <p:cTn id="53" dur="500" fill="hold"/>
                                        <p:tgtEl>
                                          <p:spTgt spid="20529"/>
                                        </p:tgtEl>
                                        <p:attrNameLst>
                                          <p:attrName>ppt_y</p:attrName>
                                        </p:attrNameLst>
                                      </p:cBhvr>
                                      <p:tavLst>
                                        <p:tav tm="0">
                                          <p:val>
                                            <p:strVal val="1+#ppt_h/2"/>
                                          </p:val>
                                        </p:tav>
                                        <p:tav tm="100000">
                                          <p:val>
                                            <p:strVal val="#ppt_y"/>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2" presetClass="entr" presetSubtype="4" fill="hold" grpId="0" nodeType="clickEffect">
                                  <p:stCondLst>
                                    <p:cond delay="0"/>
                                  </p:stCondLst>
                                  <p:childTnLst>
                                    <p:set>
                                      <p:cBhvr>
                                        <p:cTn id="57" dur="1" fill="hold">
                                          <p:stCondLst>
                                            <p:cond delay="0"/>
                                          </p:stCondLst>
                                        </p:cTn>
                                        <p:tgtEl>
                                          <p:spTgt spid="20521"/>
                                        </p:tgtEl>
                                        <p:attrNameLst>
                                          <p:attrName>style.visibility</p:attrName>
                                        </p:attrNameLst>
                                      </p:cBhvr>
                                      <p:to>
                                        <p:strVal val="visible"/>
                                      </p:to>
                                    </p:set>
                                    <p:anim calcmode="lin" valueType="num">
                                      <p:cBhvr additive="base">
                                        <p:cTn id="58" dur="500" fill="hold"/>
                                        <p:tgtEl>
                                          <p:spTgt spid="20521"/>
                                        </p:tgtEl>
                                        <p:attrNameLst>
                                          <p:attrName>ppt_x</p:attrName>
                                        </p:attrNameLst>
                                      </p:cBhvr>
                                      <p:tavLst>
                                        <p:tav tm="0">
                                          <p:val>
                                            <p:strVal val="#ppt_x"/>
                                          </p:val>
                                        </p:tav>
                                        <p:tav tm="100000">
                                          <p:val>
                                            <p:strVal val="#ppt_x"/>
                                          </p:val>
                                        </p:tav>
                                      </p:tavLst>
                                    </p:anim>
                                    <p:anim calcmode="lin" valueType="num">
                                      <p:cBhvr additive="base">
                                        <p:cTn id="59" dur="500" fill="hold"/>
                                        <p:tgtEl>
                                          <p:spTgt spid="20521"/>
                                        </p:tgtEl>
                                        <p:attrNameLst>
                                          <p:attrName>ppt_y</p:attrName>
                                        </p:attrNameLst>
                                      </p:cBhvr>
                                      <p:tavLst>
                                        <p:tav tm="0">
                                          <p:val>
                                            <p:strVal val="1+#ppt_h/2"/>
                                          </p:val>
                                        </p:tav>
                                        <p:tav tm="100000">
                                          <p:val>
                                            <p:strVal val="#ppt_y"/>
                                          </p:val>
                                        </p:tav>
                                      </p:tavLst>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2" presetClass="entr" presetSubtype="4" fill="hold" grpId="0" nodeType="clickEffect">
                                  <p:stCondLst>
                                    <p:cond delay="0"/>
                                  </p:stCondLst>
                                  <p:childTnLst>
                                    <p:set>
                                      <p:cBhvr>
                                        <p:cTn id="63" dur="1" fill="hold">
                                          <p:stCondLst>
                                            <p:cond delay="0"/>
                                          </p:stCondLst>
                                        </p:cTn>
                                        <p:tgtEl>
                                          <p:spTgt spid="20525"/>
                                        </p:tgtEl>
                                        <p:attrNameLst>
                                          <p:attrName>style.visibility</p:attrName>
                                        </p:attrNameLst>
                                      </p:cBhvr>
                                      <p:to>
                                        <p:strVal val="visible"/>
                                      </p:to>
                                    </p:set>
                                    <p:anim calcmode="lin" valueType="num">
                                      <p:cBhvr additive="base">
                                        <p:cTn id="64" dur="500" fill="hold"/>
                                        <p:tgtEl>
                                          <p:spTgt spid="20525"/>
                                        </p:tgtEl>
                                        <p:attrNameLst>
                                          <p:attrName>ppt_x</p:attrName>
                                        </p:attrNameLst>
                                      </p:cBhvr>
                                      <p:tavLst>
                                        <p:tav tm="0">
                                          <p:val>
                                            <p:strVal val="#ppt_x"/>
                                          </p:val>
                                        </p:tav>
                                        <p:tav tm="100000">
                                          <p:val>
                                            <p:strVal val="#ppt_x"/>
                                          </p:val>
                                        </p:tav>
                                      </p:tavLst>
                                    </p:anim>
                                    <p:anim calcmode="lin" valueType="num">
                                      <p:cBhvr additive="base">
                                        <p:cTn id="65" dur="500" fill="hold"/>
                                        <p:tgtEl>
                                          <p:spTgt spid="20525"/>
                                        </p:tgtEl>
                                        <p:attrNameLst>
                                          <p:attrName>ppt_y</p:attrName>
                                        </p:attrNameLst>
                                      </p:cBhvr>
                                      <p:tavLst>
                                        <p:tav tm="0">
                                          <p:val>
                                            <p:strVal val="1+#ppt_h/2"/>
                                          </p:val>
                                        </p:tav>
                                        <p:tav tm="100000">
                                          <p:val>
                                            <p:strVal val="#ppt_y"/>
                                          </p:val>
                                        </p:tav>
                                      </p:tavLst>
                                    </p:anim>
                                  </p:childTnLst>
                                </p:cTn>
                              </p:par>
                            </p:childTnLst>
                          </p:cTn>
                        </p:par>
                      </p:childTnLst>
                    </p:cTn>
                  </p:par>
                  <p:par>
                    <p:cTn id="66" fill="hold" nodeType="clickPar">
                      <p:stCondLst>
                        <p:cond delay="indefinite"/>
                      </p:stCondLst>
                      <p:childTnLst>
                        <p:par>
                          <p:cTn id="67" fill="hold" nodeType="withGroup">
                            <p:stCondLst>
                              <p:cond delay="0"/>
                            </p:stCondLst>
                            <p:childTnLst>
                              <p:par>
                                <p:cTn id="68" presetID="2" presetClass="entr" presetSubtype="4" fill="hold" grpId="0" nodeType="clickEffect">
                                  <p:stCondLst>
                                    <p:cond delay="0"/>
                                  </p:stCondLst>
                                  <p:childTnLst>
                                    <p:set>
                                      <p:cBhvr>
                                        <p:cTn id="69" dur="1" fill="hold">
                                          <p:stCondLst>
                                            <p:cond delay="0"/>
                                          </p:stCondLst>
                                        </p:cTn>
                                        <p:tgtEl>
                                          <p:spTgt spid="20530"/>
                                        </p:tgtEl>
                                        <p:attrNameLst>
                                          <p:attrName>style.visibility</p:attrName>
                                        </p:attrNameLst>
                                      </p:cBhvr>
                                      <p:to>
                                        <p:strVal val="visible"/>
                                      </p:to>
                                    </p:set>
                                    <p:anim calcmode="lin" valueType="num">
                                      <p:cBhvr additive="base">
                                        <p:cTn id="70" dur="500" fill="hold"/>
                                        <p:tgtEl>
                                          <p:spTgt spid="20530"/>
                                        </p:tgtEl>
                                        <p:attrNameLst>
                                          <p:attrName>ppt_x</p:attrName>
                                        </p:attrNameLst>
                                      </p:cBhvr>
                                      <p:tavLst>
                                        <p:tav tm="0">
                                          <p:val>
                                            <p:strVal val="#ppt_x"/>
                                          </p:val>
                                        </p:tav>
                                        <p:tav tm="100000">
                                          <p:val>
                                            <p:strVal val="#ppt_x"/>
                                          </p:val>
                                        </p:tav>
                                      </p:tavLst>
                                    </p:anim>
                                    <p:anim calcmode="lin" valueType="num">
                                      <p:cBhvr additive="base">
                                        <p:cTn id="71" dur="500" fill="hold"/>
                                        <p:tgtEl>
                                          <p:spTgt spid="20530"/>
                                        </p:tgtEl>
                                        <p:attrNameLst>
                                          <p:attrName>ppt_y</p:attrName>
                                        </p:attrNameLst>
                                      </p:cBhvr>
                                      <p:tavLst>
                                        <p:tav tm="0">
                                          <p:val>
                                            <p:strVal val="1+#ppt_h/2"/>
                                          </p:val>
                                        </p:tav>
                                        <p:tav tm="100000">
                                          <p:val>
                                            <p:strVal val="#ppt_y"/>
                                          </p:val>
                                        </p:tav>
                                      </p:tavLst>
                                    </p:anim>
                                  </p:childTnLst>
                                </p:cTn>
                              </p:par>
                            </p:childTnLst>
                          </p:cTn>
                        </p:par>
                      </p:childTnLst>
                    </p:cTn>
                  </p:par>
                  <p:par>
                    <p:cTn id="72" fill="hold" nodeType="clickPar">
                      <p:stCondLst>
                        <p:cond delay="indefinite"/>
                      </p:stCondLst>
                      <p:childTnLst>
                        <p:par>
                          <p:cTn id="73" fill="hold" nodeType="withGroup">
                            <p:stCondLst>
                              <p:cond delay="0"/>
                            </p:stCondLst>
                            <p:childTnLst>
                              <p:par>
                                <p:cTn id="74" presetID="2" presetClass="entr" presetSubtype="4" fill="hold" grpId="0" nodeType="clickEffect">
                                  <p:stCondLst>
                                    <p:cond delay="0"/>
                                  </p:stCondLst>
                                  <p:childTnLst>
                                    <p:set>
                                      <p:cBhvr>
                                        <p:cTn id="75" dur="1" fill="hold">
                                          <p:stCondLst>
                                            <p:cond delay="0"/>
                                          </p:stCondLst>
                                        </p:cTn>
                                        <p:tgtEl>
                                          <p:spTgt spid="20522"/>
                                        </p:tgtEl>
                                        <p:attrNameLst>
                                          <p:attrName>style.visibility</p:attrName>
                                        </p:attrNameLst>
                                      </p:cBhvr>
                                      <p:to>
                                        <p:strVal val="visible"/>
                                      </p:to>
                                    </p:set>
                                    <p:anim calcmode="lin" valueType="num">
                                      <p:cBhvr additive="base">
                                        <p:cTn id="76" dur="500" fill="hold"/>
                                        <p:tgtEl>
                                          <p:spTgt spid="20522"/>
                                        </p:tgtEl>
                                        <p:attrNameLst>
                                          <p:attrName>ppt_x</p:attrName>
                                        </p:attrNameLst>
                                      </p:cBhvr>
                                      <p:tavLst>
                                        <p:tav tm="0">
                                          <p:val>
                                            <p:strVal val="#ppt_x"/>
                                          </p:val>
                                        </p:tav>
                                        <p:tav tm="100000">
                                          <p:val>
                                            <p:strVal val="#ppt_x"/>
                                          </p:val>
                                        </p:tav>
                                      </p:tavLst>
                                    </p:anim>
                                    <p:anim calcmode="lin" valueType="num">
                                      <p:cBhvr additive="base">
                                        <p:cTn id="77" dur="500" fill="hold"/>
                                        <p:tgtEl>
                                          <p:spTgt spid="20522"/>
                                        </p:tgtEl>
                                        <p:attrNameLst>
                                          <p:attrName>ppt_y</p:attrName>
                                        </p:attrNameLst>
                                      </p:cBhvr>
                                      <p:tavLst>
                                        <p:tav tm="0">
                                          <p:val>
                                            <p:strVal val="1+#ppt_h/2"/>
                                          </p:val>
                                        </p:tav>
                                        <p:tav tm="100000">
                                          <p:val>
                                            <p:strVal val="#ppt_y"/>
                                          </p:val>
                                        </p:tav>
                                      </p:tavLst>
                                    </p:anim>
                                  </p:childTnLst>
                                </p:cTn>
                              </p:par>
                            </p:childTnLst>
                          </p:cTn>
                        </p:par>
                      </p:childTnLst>
                    </p:cTn>
                  </p:par>
                  <p:par>
                    <p:cTn id="78" fill="hold" nodeType="clickPar">
                      <p:stCondLst>
                        <p:cond delay="indefinite"/>
                      </p:stCondLst>
                      <p:childTnLst>
                        <p:par>
                          <p:cTn id="79" fill="hold" nodeType="withGroup">
                            <p:stCondLst>
                              <p:cond delay="0"/>
                            </p:stCondLst>
                            <p:childTnLst>
                              <p:par>
                                <p:cTn id="80" presetID="2" presetClass="entr" presetSubtype="4" fill="hold" grpId="0" nodeType="clickEffect">
                                  <p:stCondLst>
                                    <p:cond delay="0"/>
                                  </p:stCondLst>
                                  <p:childTnLst>
                                    <p:set>
                                      <p:cBhvr>
                                        <p:cTn id="81" dur="1" fill="hold">
                                          <p:stCondLst>
                                            <p:cond delay="0"/>
                                          </p:stCondLst>
                                        </p:cTn>
                                        <p:tgtEl>
                                          <p:spTgt spid="20526"/>
                                        </p:tgtEl>
                                        <p:attrNameLst>
                                          <p:attrName>style.visibility</p:attrName>
                                        </p:attrNameLst>
                                      </p:cBhvr>
                                      <p:to>
                                        <p:strVal val="visible"/>
                                      </p:to>
                                    </p:set>
                                    <p:anim calcmode="lin" valueType="num">
                                      <p:cBhvr additive="base">
                                        <p:cTn id="82" dur="500" fill="hold"/>
                                        <p:tgtEl>
                                          <p:spTgt spid="20526"/>
                                        </p:tgtEl>
                                        <p:attrNameLst>
                                          <p:attrName>ppt_x</p:attrName>
                                        </p:attrNameLst>
                                      </p:cBhvr>
                                      <p:tavLst>
                                        <p:tav tm="0">
                                          <p:val>
                                            <p:strVal val="#ppt_x"/>
                                          </p:val>
                                        </p:tav>
                                        <p:tav tm="100000">
                                          <p:val>
                                            <p:strVal val="#ppt_x"/>
                                          </p:val>
                                        </p:tav>
                                      </p:tavLst>
                                    </p:anim>
                                    <p:anim calcmode="lin" valueType="num">
                                      <p:cBhvr additive="base">
                                        <p:cTn id="83" dur="500" fill="hold"/>
                                        <p:tgtEl>
                                          <p:spTgt spid="20526"/>
                                        </p:tgtEl>
                                        <p:attrNameLst>
                                          <p:attrName>ppt_y</p:attrName>
                                        </p:attrNameLst>
                                      </p:cBhvr>
                                      <p:tavLst>
                                        <p:tav tm="0">
                                          <p:val>
                                            <p:strVal val="1+#ppt_h/2"/>
                                          </p:val>
                                        </p:tav>
                                        <p:tav tm="100000">
                                          <p:val>
                                            <p:strVal val="#ppt_y"/>
                                          </p:val>
                                        </p:tav>
                                      </p:tavLst>
                                    </p:anim>
                                  </p:childTnLst>
                                </p:cTn>
                              </p:par>
                            </p:childTnLst>
                          </p:cTn>
                        </p:par>
                      </p:childTnLst>
                    </p:cTn>
                  </p:par>
                  <p:par>
                    <p:cTn id="84" fill="hold" nodeType="clickPar">
                      <p:stCondLst>
                        <p:cond delay="indefinite"/>
                      </p:stCondLst>
                      <p:childTnLst>
                        <p:par>
                          <p:cTn id="85" fill="hold" nodeType="withGroup">
                            <p:stCondLst>
                              <p:cond delay="0"/>
                            </p:stCondLst>
                            <p:childTnLst>
                              <p:par>
                                <p:cTn id="86" presetID="2" presetClass="entr" presetSubtype="4" fill="hold" grpId="0" nodeType="clickEffect">
                                  <p:stCondLst>
                                    <p:cond delay="0"/>
                                  </p:stCondLst>
                                  <p:childTnLst>
                                    <p:set>
                                      <p:cBhvr>
                                        <p:cTn id="87" dur="1" fill="hold">
                                          <p:stCondLst>
                                            <p:cond delay="0"/>
                                          </p:stCondLst>
                                        </p:cTn>
                                        <p:tgtEl>
                                          <p:spTgt spid="20531"/>
                                        </p:tgtEl>
                                        <p:attrNameLst>
                                          <p:attrName>style.visibility</p:attrName>
                                        </p:attrNameLst>
                                      </p:cBhvr>
                                      <p:to>
                                        <p:strVal val="visible"/>
                                      </p:to>
                                    </p:set>
                                    <p:anim calcmode="lin" valueType="num">
                                      <p:cBhvr additive="base">
                                        <p:cTn id="88" dur="500" fill="hold"/>
                                        <p:tgtEl>
                                          <p:spTgt spid="20531"/>
                                        </p:tgtEl>
                                        <p:attrNameLst>
                                          <p:attrName>ppt_x</p:attrName>
                                        </p:attrNameLst>
                                      </p:cBhvr>
                                      <p:tavLst>
                                        <p:tav tm="0">
                                          <p:val>
                                            <p:strVal val="#ppt_x"/>
                                          </p:val>
                                        </p:tav>
                                        <p:tav tm="100000">
                                          <p:val>
                                            <p:strVal val="#ppt_x"/>
                                          </p:val>
                                        </p:tav>
                                      </p:tavLst>
                                    </p:anim>
                                    <p:anim calcmode="lin" valueType="num">
                                      <p:cBhvr additive="base">
                                        <p:cTn id="89" dur="500" fill="hold"/>
                                        <p:tgtEl>
                                          <p:spTgt spid="20531"/>
                                        </p:tgtEl>
                                        <p:attrNameLst>
                                          <p:attrName>ppt_y</p:attrName>
                                        </p:attrNameLst>
                                      </p:cBhvr>
                                      <p:tavLst>
                                        <p:tav tm="0">
                                          <p:val>
                                            <p:strVal val="1+#ppt_h/2"/>
                                          </p:val>
                                        </p:tav>
                                        <p:tav tm="100000">
                                          <p:val>
                                            <p:strVal val="#ppt_y"/>
                                          </p:val>
                                        </p:tav>
                                      </p:tavLst>
                                    </p:anim>
                                  </p:childTnLst>
                                </p:cTn>
                              </p:par>
                            </p:childTnLst>
                          </p:cTn>
                        </p:par>
                      </p:childTnLst>
                    </p:cTn>
                  </p:par>
                  <p:par>
                    <p:cTn id="90" fill="hold" nodeType="clickPar">
                      <p:stCondLst>
                        <p:cond delay="indefinite"/>
                      </p:stCondLst>
                      <p:childTnLst>
                        <p:par>
                          <p:cTn id="91" fill="hold" nodeType="withGroup">
                            <p:stCondLst>
                              <p:cond delay="0"/>
                            </p:stCondLst>
                            <p:childTnLst>
                              <p:par>
                                <p:cTn id="92" presetID="2" presetClass="entr" presetSubtype="4" fill="hold" grpId="0" nodeType="clickEffect">
                                  <p:stCondLst>
                                    <p:cond delay="0"/>
                                  </p:stCondLst>
                                  <p:childTnLst>
                                    <p:set>
                                      <p:cBhvr>
                                        <p:cTn id="93" dur="1" fill="hold">
                                          <p:stCondLst>
                                            <p:cond delay="0"/>
                                          </p:stCondLst>
                                        </p:cTn>
                                        <p:tgtEl>
                                          <p:spTgt spid="20523"/>
                                        </p:tgtEl>
                                        <p:attrNameLst>
                                          <p:attrName>style.visibility</p:attrName>
                                        </p:attrNameLst>
                                      </p:cBhvr>
                                      <p:to>
                                        <p:strVal val="visible"/>
                                      </p:to>
                                    </p:set>
                                    <p:anim calcmode="lin" valueType="num">
                                      <p:cBhvr additive="base">
                                        <p:cTn id="94" dur="500" fill="hold"/>
                                        <p:tgtEl>
                                          <p:spTgt spid="20523"/>
                                        </p:tgtEl>
                                        <p:attrNameLst>
                                          <p:attrName>ppt_x</p:attrName>
                                        </p:attrNameLst>
                                      </p:cBhvr>
                                      <p:tavLst>
                                        <p:tav tm="0">
                                          <p:val>
                                            <p:strVal val="#ppt_x"/>
                                          </p:val>
                                        </p:tav>
                                        <p:tav tm="100000">
                                          <p:val>
                                            <p:strVal val="#ppt_x"/>
                                          </p:val>
                                        </p:tav>
                                      </p:tavLst>
                                    </p:anim>
                                    <p:anim calcmode="lin" valueType="num">
                                      <p:cBhvr additive="base">
                                        <p:cTn id="95" dur="500" fill="hold"/>
                                        <p:tgtEl>
                                          <p:spTgt spid="20523"/>
                                        </p:tgtEl>
                                        <p:attrNameLst>
                                          <p:attrName>ppt_y</p:attrName>
                                        </p:attrNameLst>
                                      </p:cBhvr>
                                      <p:tavLst>
                                        <p:tav tm="0">
                                          <p:val>
                                            <p:strVal val="1+#ppt_h/2"/>
                                          </p:val>
                                        </p:tav>
                                        <p:tav tm="100000">
                                          <p:val>
                                            <p:strVal val="#ppt_y"/>
                                          </p:val>
                                        </p:tav>
                                      </p:tavLst>
                                    </p:anim>
                                  </p:childTnLst>
                                </p:cTn>
                              </p:par>
                            </p:childTnLst>
                          </p:cTn>
                        </p:par>
                      </p:childTnLst>
                    </p:cTn>
                  </p:par>
                  <p:par>
                    <p:cTn id="96" fill="hold" nodeType="clickPar">
                      <p:stCondLst>
                        <p:cond delay="indefinite"/>
                      </p:stCondLst>
                      <p:childTnLst>
                        <p:par>
                          <p:cTn id="97" fill="hold" nodeType="withGroup">
                            <p:stCondLst>
                              <p:cond delay="0"/>
                            </p:stCondLst>
                            <p:childTnLst>
                              <p:par>
                                <p:cTn id="98" presetID="2" presetClass="entr" presetSubtype="4" fill="hold" grpId="0" nodeType="clickEffect">
                                  <p:stCondLst>
                                    <p:cond delay="0"/>
                                  </p:stCondLst>
                                  <p:childTnLst>
                                    <p:set>
                                      <p:cBhvr>
                                        <p:cTn id="99" dur="1" fill="hold">
                                          <p:stCondLst>
                                            <p:cond delay="0"/>
                                          </p:stCondLst>
                                        </p:cTn>
                                        <p:tgtEl>
                                          <p:spTgt spid="20527"/>
                                        </p:tgtEl>
                                        <p:attrNameLst>
                                          <p:attrName>style.visibility</p:attrName>
                                        </p:attrNameLst>
                                      </p:cBhvr>
                                      <p:to>
                                        <p:strVal val="visible"/>
                                      </p:to>
                                    </p:set>
                                    <p:anim calcmode="lin" valueType="num">
                                      <p:cBhvr additive="base">
                                        <p:cTn id="100" dur="500" fill="hold"/>
                                        <p:tgtEl>
                                          <p:spTgt spid="20527"/>
                                        </p:tgtEl>
                                        <p:attrNameLst>
                                          <p:attrName>ppt_x</p:attrName>
                                        </p:attrNameLst>
                                      </p:cBhvr>
                                      <p:tavLst>
                                        <p:tav tm="0">
                                          <p:val>
                                            <p:strVal val="#ppt_x"/>
                                          </p:val>
                                        </p:tav>
                                        <p:tav tm="100000">
                                          <p:val>
                                            <p:strVal val="#ppt_x"/>
                                          </p:val>
                                        </p:tav>
                                      </p:tavLst>
                                    </p:anim>
                                    <p:anim calcmode="lin" valueType="num">
                                      <p:cBhvr additive="base">
                                        <p:cTn id="101" dur="500" fill="hold"/>
                                        <p:tgtEl>
                                          <p:spTgt spid="205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20" grpId="0"/>
      <p:bldP spid="20521" grpId="0"/>
      <p:bldP spid="20522" grpId="0"/>
      <p:bldP spid="20523" grpId="0"/>
      <p:bldP spid="20524" grpId="0"/>
      <p:bldP spid="20525" grpId="0"/>
      <p:bldP spid="20526" grpId="0"/>
      <p:bldP spid="20527" grpId="0"/>
      <p:bldP spid="20528" grpId="0"/>
      <p:bldP spid="20529" grpId="0"/>
      <p:bldP spid="20530" grpId="0"/>
      <p:bldP spid="20531" grpId="0"/>
      <p:bldP spid="20532" grpId="0"/>
      <p:bldP spid="2053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06" name="Group 2"/>
          <p:cNvGraphicFramePr>
            <a:graphicFrameLocks noGrp="1"/>
          </p:cNvGraphicFramePr>
          <p:nvPr/>
        </p:nvGraphicFramePr>
        <p:xfrm>
          <a:off x="6327775" y="1165225"/>
          <a:ext cx="2565400" cy="2628901"/>
        </p:xfrm>
        <a:graphic>
          <a:graphicData uri="http://schemas.openxmlformats.org/drawingml/2006/table">
            <a:tbl>
              <a:tblPr/>
              <a:tblGrid>
                <a:gridCol w="944563"/>
                <a:gridCol w="809625"/>
                <a:gridCol w="811212"/>
              </a:tblGrid>
              <a:tr h="7604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幼圆" pitchFamily="49" charset="-122"/>
                        </a:rPr>
                        <a:t>      </a:t>
                      </a:r>
                      <a:r>
                        <a:rPr kumimoji="0" lang="en-US" altLang="zh-CN" sz="2000" b="0" i="0" u="none" strike="noStrike" cap="none" normalizeH="0" baseline="0" smtClean="0">
                          <a:ln>
                            <a:noFill/>
                          </a:ln>
                          <a:solidFill>
                            <a:srgbClr val="0000FF"/>
                          </a:solidFill>
                          <a:effectLst/>
                          <a:latin typeface="Arial" charset="0"/>
                          <a:ea typeface="幼圆" pitchFamily="49" charset="-122"/>
                        </a:rPr>
                        <a:t>X</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FF00FF"/>
                          </a:solidFill>
                          <a:effectLst/>
                          <a:latin typeface="Arial" charset="0"/>
                          <a:ea typeface="幼圆" pitchFamily="49" charset="-122"/>
                        </a:rPr>
                        <a:t>y </a:t>
                      </a:r>
                      <a:r>
                        <a:rPr kumimoji="0" lang="en-US" altLang="zh-CN" sz="2000" b="0" i="0" u="none" strike="noStrike" cap="none" normalizeH="0" baseline="30000" smtClean="0">
                          <a:ln>
                            <a:noFill/>
                          </a:ln>
                          <a:solidFill>
                            <a:srgbClr val="FF00FF"/>
                          </a:solidFill>
                          <a:effectLst/>
                          <a:latin typeface="Arial" charset="0"/>
                          <a:ea typeface="幼圆" pitchFamily="49" charset="-122"/>
                        </a:rPr>
                        <a:t>n</a:t>
                      </a:r>
                      <a:endParaRPr kumimoji="0" lang="en-US" altLang="zh-CN" sz="2400" b="0" i="0" u="none" strike="noStrike" cap="none" normalizeH="0" baseline="0" smtClean="0">
                        <a:ln>
                          <a:noFill/>
                        </a:ln>
                        <a:solidFill>
                          <a:schemeClr val="tx1"/>
                        </a:solidFill>
                        <a:effectLst/>
                        <a:latin typeface="Arial" charset="0"/>
                        <a:ea typeface="幼圆"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gradFill rotWithShape="0">
                      <a:gsLst>
                        <a:gs pos="0">
                          <a:srgbClr val="5E9EFF"/>
                        </a:gs>
                        <a:gs pos="39999">
                          <a:srgbClr val="85C2FF"/>
                        </a:gs>
                        <a:gs pos="70000">
                          <a:srgbClr val="C4D6EB"/>
                        </a:gs>
                        <a:gs pos="100000">
                          <a:srgbClr val="FFEBFA"/>
                        </a:gs>
                      </a:gsLst>
                      <a:lin ang="5400000" scaled="1"/>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rgbClr val="0000FF"/>
                          </a:solidFill>
                          <a:effectLst/>
                          <a:latin typeface="幼圆" pitchFamily="49" charset="-122"/>
                          <a:ea typeface="幼圆" pitchFamily="49" charset="-122"/>
                        </a:rPr>
                        <a:t>0</a:t>
                      </a:r>
                      <a:endParaRPr kumimoji="0" lang="en-US" altLang="zh-CN" sz="2400" b="0" i="0" u="none" strike="noStrike" cap="none" normalizeH="0" baseline="0" smtClean="0">
                        <a:ln>
                          <a:noFill/>
                        </a:ln>
                        <a:solidFill>
                          <a:schemeClr val="tx1"/>
                        </a:solidFill>
                        <a:effectLst/>
                        <a:latin typeface="Arial" charset="0"/>
                        <a:ea typeface="幼圆"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rgbClr val="0000FF"/>
                          </a:solidFill>
                          <a:effectLst/>
                          <a:latin typeface="幼圆" pitchFamily="49" charset="-122"/>
                          <a:ea typeface="幼圆" pitchFamily="49" charset="-122"/>
                        </a:rPr>
                        <a:t>1</a:t>
                      </a:r>
                      <a:endParaRPr kumimoji="0" lang="en-US" altLang="zh-CN" sz="2400" b="0" i="0" u="none" strike="noStrike" cap="none" normalizeH="0" baseline="0" smtClean="0">
                        <a:ln>
                          <a:noFill/>
                        </a:ln>
                        <a:solidFill>
                          <a:schemeClr val="tx1"/>
                        </a:solidFill>
                        <a:effectLst/>
                        <a:latin typeface="Arial" charset="0"/>
                        <a:ea typeface="幼圆" pitchFamily="49"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r>
              <a:tr h="3921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charset="0"/>
                          <a:ea typeface="幼圆" pitchFamily="49" charset="-122"/>
                        </a:rPr>
                        <a:t>S</a:t>
                      </a:r>
                      <a:r>
                        <a:rPr kumimoji="0" lang="en-US" altLang="zh-CN" sz="2400" b="0" i="0" u="none" strike="noStrike" cap="none" normalizeH="0" baseline="-25000" smtClean="0">
                          <a:ln>
                            <a:noFill/>
                          </a:ln>
                          <a:solidFill>
                            <a:schemeClr val="tx1"/>
                          </a:solidFill>
                          <a:effectLst/>
                          <a:latin typeface="Arial" charset="0"/>
                          <a:ea typeface="幼圆" pitchFamily="49" charset="-122"/>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charset="0"/>
                          <a:ea typeface="幼圆" pitchFamily="49" charset="-122"/>
                        </a:rPr>
                        <a:t>S</a:t>
                      </a:r>
                      <a:r>
                        <a:rPr kumimoji="0" lang="en-US" altLang="zh-CN" sz="2400" b="0" i="0" u="none" strike="noStrike" cap="none" normalizeH="0" baseline="-25000" smtClean="0">
                          <a:ln>
                            <a:noFill/>
                          </a:ln>
                          <a:solidFill>
                            <a:schemeClr val="tx1"/>
                          </a:solidFill>
                          <a:effectLst/>
                          <a:latin typeface="Arial" charset="0"/>
                          <a:ea typeface="幼圆" pitchFamily="49" charset="-122"/>
                        </a:rPr>
                        <a:t>0</a:t>
                      </a:r>
                      <a:r>
                        <a:rPr kumimoji="0" lang="en-US" altLang="zh-CN" sz="2400" b="0" i="0" u="none" strike="noStrike" cap="none" normalizeH="0" baseline="0" smtClean="0">
                          <a:ln>
                            <a:noFill/>
                          </a:ln>
                          <a:solidFill>
                            <a:schemeClr val="tx1"/>
                          </a:solidFill>
                          <a:effectLst/>
                          <a:latin typeface="Arial" charset="0"/>
                          <a:ea typeface="幼圆" pitchFamily="49" charset="-122"/>
                        </a:rPr>
                        <a:t>/0</a:t>
                      </a:r>
                      <a:endParaRPr kumimoji="0" lang="en-US" altLang="zh-CN" sz="2400" b="0" i="0" u="none" strike="noStrike" cap="none" normalizeH="0" baseline="-2500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charset="0"/>
                          <a:ea typeface="幼圆" pitchFamily="49" charset="-122"/>
                        </a:rPr>
                        <a:t>S</a:t>
                      </a:r>
                      <a:r>
                        <a:rPr kumimoji="0" lang="en-US" altLang="zh-CN" sz="2400" b="0" i="0" u="none" strike="noStrike" cap="none" normalizeH="0" baseline="-25000" smtClean="0">
                          <a:ln>
                            <a:noFill/>
                          </a:ln>
                          <a:solidFill>
                            <a:schemeClr val="tx1"/>
                          </a:solidFill>
                          <a:effectLst/>
                          <a:latin typeface="Arial" charset="0"/>
                          <a:ea typeface="幼圆" pitchFamily="49" charset="-122"/>
                        </a:rPr>
                        <a:t>1</a:t>
                      </a:r>
                      <a:r>
                        <a:rPr kumimoji="0" lang="en-US" altLang="zh-CN" sz="2400" b="0" i="0" u="none" strike="noStrike" cap="none" normalizeH="0" baseline="0" smtClean="0">
                          <a:ln>
                            <a:noFill/>
                          </a:ln>
                          <a:solidFill>
                            <a:schemeClr val="tx1"/>
                          </a:solidFill>
                          <a:effectLst/>
                          <a:latin typeface="Arial" charset="0"/>
                          <a:ea typeface="幼圆" pitchFamily="49"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r>
              <a:tr h="4286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charset="0"/>
                          <a:ea typeface="幼圆" pitchFamily="49" charset="-122"/>
                        </a:rPr>
                        <a:t>S</a:t>
                      </a:r>
                      <a:r>
                        <a:rPr kumimoji="0" lang="en-US" altLang="zh-CN" sz="2400" b="0" i="0" u="none" strike="noStrike" cap="none" normalizeH="0" baseline="-25000" smtClean="0">
                          <a:ln>
                            <a:noFill/>
                          </a:ln>
                          <a:solidFill>
                            <a:schemeClr val="tx1"/>
                          </a:solidFill>
                          <a:effectLst/>
                          <a:latin typeface="Arial" charset="0"/>
                          <a:ea typeface="幼圆" pitchFamily="49" charset="-122"/>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charset="0"/>
                          <a:ea typeface="幼圆" pitchFamily="49" charset="-122"/>
                        </a:rPr>
                        <a:t>S</a:t>
                      </a:r>
                      <a:r>
                        <a:rPr kumimoji="0" lang="en-US" altLang="zh-CN" sz="2400" b="0" i="0" u="none" strike="noStrike" cap="none" normalizeH="0" baseline="-25000" smtClean="0">
                          <a:ln>
                            <a:noFill/>
                          </a:ln>
                          <a:solidFill>
                            <a:schemeClr val="tx1"/>
                          </a:solidFill>
                          <a:effectLst/>
                          <a:latin typeface="Arial" charset="0"/>
                          <a:ea typeface="幼圆" pitchFamily="49" charset="-122"/>
                        </a:rPr>
                        <a:t>0</a:t>
                      </a:r>
                      <a:r>
                        <a:rPr kumimoji="0" lang="en-US" altLang="zh-CN" sz="2400" b="0" i="0" u="none" strike="noStrike" cap="none" normalizeH="0" baseline="0" smtClean="0">
                          <a:ln>
                            <a:noFill/>
                          </a:ln>
                          <a:solidFill>
                            <a:schemeClr val="tx1"/>
                          </a:solidFill>
                          <a:effectLst/>
                          <a:latin typeface="Arial" charset="0"/>
                          <a:ea typeface="幼圆"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charset="0"/>
                          <a:ea typeface="幼圆" pitchFamily="49" charset="-122"/>
                        </a:rPr>
                        <a:t>S</a:t>
                      </a:r>
                      <a:r>
                        <a:rPr kumimoji="0" lang="en-US" altLang="zh-CN" sz="2400" b="0" i="0" u="none" strike="noStrike" cap="none" normalizeH="0" baseline="-25000" smtClean="0">
                          <a:ln>
                            <a:noFill/>
                          </a:ln>
                          <a:solidFill>
                            <a:schemeClr val="tx1"/>
                          </a:solidFill>
                          <a:effectLst/>
                          <a:latin typeface="Arial" charset="0"/>
                          <a:ea typeface="幼圆" pitchFamily="49" charset="-122"/>
                        </a:rPr>
                        <a:t>2</a:t>
                      </a:r>
                      <a:r>
                        <a:rPr kumimoji="0" lang="en-US" altLang="zh-CN" sz="2400" b="0" i="0" u="none" strike="noStrike" cap="none" normalizeH="0" baseline="0" smtClean="0">
                          <a:ln>
                            <a:noFill/>
                          </a:ln>
                          <a:solidFill>
                            <a:schemeClr val="tx1"/>
                          </a:solidFill>
                          <a:effectLst/>
                          <a:latin typeface="Arial" charset="0"/>
                          <a:ea typeface="幼圆" pitchFamily="49"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r>
              <a:tr h="3508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charset="0"/>
                          <a:ea typeface="幼圆" pitchFamily="49" charset="-122"/>
                        </a:rPr>
                        <a:t>S</a:t>
                      </a:r>
                      <a:r>
                        <a:rPr kumimoji="0" lang="en-US" altLang="zh-CN" sz="2400" b="0" i="0" u="none" strike="noStrike" cap="none" normalizeH="0" baseline="-25000" smtClean="0">
                          <a:ln>
                            <a:noFill/>
                          </a:ln>
                          <a:solidFill>
                            <a:schemeClr val="tx1"/>
                          </a:solidFill>
                          <a:effectLst/>
                          <a:latin typeface="Arial" charset="0"/>
                          <a:ea typeface="幼圆" pitchFamily="49" charset="-122"/>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charset="0"/>
                          <a:ea typeface="幼圆" pitchFamily="49" charset="-122"/>
                        </a:rPr>
                        <a:t>S</a:t>
                      </a:r>
                      <a:r>
                        <a:rPr kumimoji="0" lang="en-US" altLang="zh-CN" sz="2400" b="0" i="0" u="none" strike="noStrike" cap="none" normalizeH="0" baseline="-25000" smtClean="0">
                          <a:ln>
                            <a:noFill/>
                          </a:ln>
                          <a:solidFill>
                            <a:schemeClr val="tx1"/>
                          </a:solidFill>
                          <a:effectLst/>
                          <a:latin typeface="Arial" charset="0"/>
                          <a:ea typeface="幼圆" pitchFamily="49" charset="-122"/>
                        </a:rPr>
                        <a:t>0</a:t>
                      </a:r>
                      <a:r>
                        <a:rPr kumimoji="0" lang="en-US" altLang="zh-CN" sz="2400" b="0" i="0" u="none" strike="noStrike" cap="none" normalizeH="0" baseline="0" smtClean="0">
                          <a:ln>
                            <a:noFill/>
                          </a:ln>
                          <a:solidFill>
                            <a:schemeClr val="tx1"/>
                          </a:solidFill>
                          <a:effectLst/>
                          <a:latin typeface="Arial" charset="0"/>
                          <a:ea typeface="幼圆"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charset="0"/>
                          <a:ea typeface="幼圆" pitchFamily="49" charset="-122"/>
                        </a:rPr>
                        <a:t>S</a:t>
                      </a:r>
                      <a:r>
                        <a:rPr kumimoji="0" lang="en-US" altLang="zh-CN" sz="2400" b="0" i="0" u="none" strike="noStrike" cap="none" normalizeH="0" baseline="-25000" smtClean="0">
                          <a:ln>
                            <a:noFill/>
                          </a:ln>
                          <a:solidFill>
                            <a:schemeClr val="tx1"/>
                          </a:solidFill>
                          <a:effectLst/>
                          <a:latin typeface="Arial" charset="0"/>
                          <a:ea typeface="幼圆" pitchFamily="49" charset="-122"/>
                        </a:rPr>
                        <a:t>3</a:t>
                      </a:r>
                      <a:r>
                        <a:rPr kumimoji="0" lang="en-US" altLang="zh-CN" sz="2400" b="0" i="0" u="none" strike="noStrike" cap="none" normalizeH="0" baseline="0" smtClean="0">
                          <a:ln>
                            <a:noFill/>
                          </a:ln>
                          <a:solidFill>
                            <a:schemeClr val="tx1"/>
                          </a:solidFill>
                          <a:effectLst/>
                          <a:latin typeface="Arial" charset="0"/>
                          <a:ea typeface="幼圆" pitchFamily="49"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r>
              <a:tr h="4968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charset="0"/>
                          <a:ea typeface="幼圆" pitchFamily="49" charset="-122"/>
                        </a:rPr>
                        <a:t>S</a:t>
                      </a:r>
                      <a:r>
                        <a:rPr kumimoji="0" lang="en-US" altLang="zh-CN" sz="2400" b="0" i="0" u="none" strike="noStrike" cap="none" normalizeH="0" baseline="-25000" smtClean="0">
                          <a:ln>
                            <a:noFill/>
                          </a:ln>
                          <a:solidFill>
                            <a:schemeClr val="tx1"/>
                          </a:solidFill>
                          <a:effectLst/>
                          <a:latin typeface="Arial" charset="0"/>
                          <a:ea typeface="幼圆" pitchFamily="49" charset="-122"/>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charset="0"/>
                          <a:ea typeface="幼圆" pitchFamily="49" charset="-122"/>
                        </a:rPr>
                        <a:t>S</a:t>
                      </a:r>
                      <a:r>
                        <a:rPr kumimoji="0" lang="en-US" altLang="zh-CN" sz="2400" b="0" i="0" u="none" strike="noStrike" cap="none" normalizeH="0" baseline="-25000" smtClean="0">
                          <a:ln>
                            <a:noFill/>
                          </a:ln>
                          <a:solidFill>
                            <a:schemeClr val="tx1"/>
                          </a:solidFill>
                          <a:effectLst/>
                          <a:latin typeface="Arial" charset="0"/>
                          <a:ea typeface="幼圆" pitchFamily="49" charset="-122"/>
                        </a:rPr>
                        <a:t>0</a:t>
                      </a:r>
                      <a:r>
                        <a:rPr kumimoji="0" lang="en-US" altLang="zh-CN" sz="2400" b="0" i="0" u="none" strike="noStrike" cap="none" normalizeH="0" baseline="0" smtClean="0">
                          <a:ln>
                            <a:noFill/>
                          </a:ln>
                          <a:solidFill>
                            <a:schemeClr val="tx1"/>
                          </a:solidFill>
                          <a:effectLst/>
                          <a:latin typeface="Arial" charset="0"/>
                          <a:ea typeface="幼圆"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charset="0"/>
                          <a:ea typeface="幼圆" pitchFamily="49" charset="-122"/>
                        </a:rPr>
                        <a:t>S</a:t>
                      </a:r>
                      <a:r>
                        <a:rPr kumimoji="0" lang="en-US" altLang="zh-CN" sz="2400" b="0" i="0" u="none" strike="noStrike" cap="none" normalizeH="0" baseline="-25000" smtClean="0">
                          <a:ln>
                            <a:noFill/>
                          </a:ln>
                          <a:solidFill>
                            <a:schemeClr val="tx1"/>
                          </a:solidFill>
                          <a:effectLst/>
                          <a:latin typeface="Arial" charset="0"/>
                          <a:ea typeface="幼圆" pitchFamily="49" charset="-122"/>
                        </a:rPr>
                        <a:t>3</a:t>
                      </a:r>
                      <a:r>
                        <a:rPr kumimoji="0" lang="en-US" altLang="zh-CN" sz="2400" b="0" i="0" u="none" strike="noStrike" cap="none" normalizeH="0" baseline="0" smtClean="0">
                          <a:ln>
                            <a:noFill/>
                          </a:ln>
                          <a:solidFill>
                            <a:schemeClr val="tx1"/>
                          </a:solidFill>
                          <a:effectLst/>
                          <a:latin typeface="Arial" charset="0"/>
                          <a:ea typeface="幼圆" pitchFamily="49"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5E9EFF"/>
                        </a:gs>
                        <a:gs pos="39999">
                          <a:srgbClr val="85C2FF"/>
                        </a:gs>
                        <a:gs pos="70000">
                          <a:srgbClr val="C4D6EB"/>
                        </a:gs>
                        <a:gs pos="100000">
                          <a:srgbClr val="FFEBFA"/>
                        </a:gs>
                      </a:gsLst>
                      <a:lin ang="5400000" scaled="1"/>
                    </a:gradFill>
                  </a:tcPr>
                </a:tc>
              </a:tr>
            </a:tbl>
          </a:graphicData>
        </a:graphic>
      </p:graphicFrame>
      <p:sp>
        <p:nvSpPr>
          <p:cNvPr id="21534" name="Rectangle 30"/>
          <p:cNvSpPr>
            <a:spLocks noChangeArrowheads="1"/>
          </p:cNvSpPr>
          <p:nvPr/>
        </p:nvSpPr>
        <p:spPr bwMode="auto">
          <a:xfrm>
            <a:off x="433388" y="1089025"/>
            <a:ext cx="5894387" cy="1552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a:ea typeface="幼圆" pitchFamily="49" charset="-122"/>
              </a:rPr>
              <a:t>       </a:t>
            </a:r>
            <a:r>
              <a:rPr lang="zh-CN" altLang="en-US" sz="2400">
                <a:ea typeface="幼圆" pitchFamily="49" charset="-122"/>
              </a:rPr>
              <a:t>检查原始状态图、表中的状态是否有多余状态，即是否有等价状态。若有等价状态，可以进行化简，得出最简的状态图、表。</a:t>
            </a:r>
          </a:p>
        </p:txBody>
      </p:sp>
      <p:sp>
        <p:nvSpPr>
          <p:cNvPr id="21535" name="Rectangle 31"/>
          <p:cNvSpPr>
            <a:spLocks noChangeArrowheads="1"/>
          </p:cNvSpPr>
          <p:nvPr/>
        </p:nvSpPr>
        <p:spPr bwMode="auto">
          <a:xfrm>
            <a:off x="1049338" y="2641600"/>
            <a:ext cx="2622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a:ea typeface="幼圆" pitchFamily="49" charset="-122"/>
              </a:rPr>
              <a:t>什么是等价状态：</a:t>
            </a:r>
          </a:p>
        </p:txBody>
      </p:sp>
      <p:sp>
        <p:nvSpPr>
          <p:cNvPr id="21536" name="Rectangle 32"/>
          <p:cNvSpPr>
            <a:spLocks noChangeArrowheads="1"/>
          </p:cNvSpPr>
          <p:nvPr/>
        </p:nvSpPr>
        <p:spPr bwMode="auto">
          <a:xfrm>
            <a:off x="431800" y="3098800"/>
            <a:ext cx="6165850"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a:ea typeface="幼圆" pitchFamily="49" charset="-122"/>
              </a:rPr>
              <a:t>       </a:t>
            </a:r>
            <a:r>
              <a:rPr lang="zh-CN" altLang="en-US" sz="2400">
                <a:ea typeface="幼圆" pitchFamily="49" charset="-122"/>
              </a:rPr>
              <a:t>若两个状态在相同的输入下，有相同的输出，而且转换到相同的状态称为等价。</a:t>
            </a:r>
            <a:endParaRPr lang="zh-CN" altLang="en-US" sz="2800">
              <a:ea typeface="幼圆" pitchFamily="49" charset="-122"/>
            </a:endParaRPr>
          </a:p>
        </p:txBody>
      </p:sp>
      <p:sp>
        <p:nvSpPr>
          <p:cNvPr id="21537" name="Rectangle 33"/>
          <p:cNvSpPr>
            <a:spLocks noChangeArrowheads="1"/>
          </p:cNvSpPr>
          <p:nvPr/>
        </p:nvSpPr>
        <p:spPr bwMode="auto">
          <a:xfrm>
            <a:off x="1055688" y="3924300"/>
            <a:ext cx="25717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a:ea typeface="幼圆" pitchFamily="49" charset="-122"/>
              </a:rPr>
              <a:t>两个状态等价时</a:t>
            </a:r>
            <a:r>
              <a:rPr lang="zh-CN" altLang="en-US" sz="2000">
                <a:ea typeface="幼圆" pitchFamily="49" charset="-122"/>
              </a:rPr>
              <a:t>：</a:t>
            </a:r>
            <a:endParaRPr lang="zh-CN" altLang="en-US" sz="2400">
              <a:ea typeface="幼圆" pitchFamily="49" charset="-122"/>
            </a:endParaRPr>
          </a:p>
        </p:txBody>
      </p:sp>
      <p:sp>
        <p:nvSpPr>
          <p:cNvPr id="21538" name="Rectangle 34"/>
          <p:cNvSpPr>
            <a:spLocks noChangeArrowheads="1"/>
          </p:cNvSpPr>
          <p:nvPr/>
        </p:nvSpPr>
        <p:spPr bwMode="auto">
          <a:xfrm>
            <a:off x="522288" y="4373563"/>
            <a:ext cx="4184650" cy="1552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a:ea typeface="幼圆" pitchFamily="49" charset="-122"/>
              </a:rPr>
              <a:t>       </a:t>
            </a:r>
            <a:r>
              <a:rPr lang="zh-CN" altLang="en-US" sz="2400">
                <a:ea typeface="幼圆" pitchFamily="49" charset="-122"/>
              </a:rPr>
              <a:t>对于任意的输入序列，均能产生相同的输出序列，即对输入，输出关系影响完全一样。</a:t>
            </a:r>
            <a:endParaRPr lang="zh-CN" altLang="en-US" sz="2800">
              <a:ea typeface="幼圆" pitchFamily="49" charset="-122"/>
            </a:endParaRPr>
          </a:p>
        </p:txBody>
      </p:sp>
      <p:sp>
        <p:nvSpPr>
          <p:cNvPr id="21539" name="Rectangle 35"/>
          <p:cNvSpPr>
            <a:spLocks noChangeArrowheads="1"/>
          </p:cNvSpPr>
          <p:nvPr/>
        </p:nvSpPr>
        <p:spPr bwMode="auto">
          <a:xfrm>
            <a:off x="1087438" y="5762625"/>
            <a:ext cx="30797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a:solidFill>
                  <a:srgbClr val="0000FF"/>
                </a:solidFill>
                <a:latin typeface="幼圆" pitchFamily="49" charset="-122"/>
                <a:ea typeface="幼圆" pitchFamily="49" charset="-122"/>
              </a:rPr>
              <a:t>从状态转换表中发现</a:t>
            </a:r>
            <a:r>
              <a:rPr lang="en-US" altLang="zh-CN" sz="2400">
                <a:solidFill>
                  <a:srgbClr val="0000FF"/>
                </a:solidFill>
                <a:latin typeface="幼圆" pitchFamily="49" charset="-122"/>
                <a:ea typeface="幼圆" pitchFamily="49" charset="-122"/>
              </a:rPr>
              <a:t>:</a:t>
            </a:r>
            <a:endParaRPr lang="en-US" altLang="zh-CN" sz="2800">
              <a:solidFill>
                <a:srgbClr val="0000FF"/>
              </a:solidFill>
              <a:ea typeface="幼圆" pitchFamily="49" charset="-122"/>
            </a:endParaRPr>
          </a:p>
        </p:txBody>
      </p:sp>
      <p:graphicFrame>
        <p:nvGraphicFramePr>
          <p:cNvPr id="21540" name="Object 36"/>
          <p:cNvGraphicFramePr>
            <a:graphicFrameLocks noChangeAspect="1"/>
          </p:cNvGraphicFramePr>
          <p:nvPr/>
        </p:nvGraphicFramePr>
        <p:xfrm>
          <a:off x="5259388" y="4221163"/>
          <a:ext cx="3552825" cy="455612"/>
        </p:xfrm>
        <a:graphic>
          <a:graphicData uri="http://schemas.openxmlformats.org/presentationml/2006/ole">
            <mc:AlternateContent xmlns:mc="http://schemas.openxmlformats.org/markup-compatibility/2006">
              <mc:Choice xmlns:v="urn:schemas-microsoft-com:vml" Requires="v">
                <p:oleObj spid="_x0000_s85013" name="Equation" r:id="rId3" imgW="1981080" imgH="253800" progId="Equation.DSMT4">
                  <p:embed/>
                </p:oleObj>
              </mc:Choice>
              <mc:Fallback>
                <p:oleObj name="Equation" r:id="rId3" imgW="1981080" imgH="253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9388" y="4221163"/>
                        <a:ext cx="3552825"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41" name="Text Box 37"/>
          <p:cNvSpPr txBox="1">
            <a:spLocks noChangeArrowheads="1"/>
          </p:cNvSpPr>
          <p:nvPr/>
        </p:nvSpPr>
        <p:spPr bwMode="auto">
          <a:xfrm>
            <a:off x="4527550" y="4621213"/>
            <a:ext cx="4527550" cy="1552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a:latin typeface="幼圆" pitchFamily="49" charset="-122"/>
                <a:ea typeface="幼圆" pitchFamily="49" charset="-122"/>
              </a:rPr>
              <a:t>    </a:t>
            </a:r>
            <a:r>
              <a:rPr lang="zh-CN" altLang="en-US" sz="2400" b="1">
                <a:solidFill>
                  <a:srgbClr val="00B200"/>
                </a:solidFill>
                <a:latin typeface="楷体_GB2312" pitchFamily="49" charset="-122"/>
                <a:ea typeface="楷体_GB2312" pitchFamily="49" charset="-122"/>
              </a:rPr>
              <a:t>所以</a:t>
            </a:r>
            <a:r>
              <a:rPr lang="en-US" altLang="zh-CN" sz="2400" b="1">
                <a:solidFill>
                  <a:srgbClr val="00B200"/>
                </a:solidFill>
                <a:latin typeface="楷体_GB2312" pitchFamily="49" charset="-122"/>
                <a:ea typeface="楷体_GB2312" pitchFamily="49" charset="-122"/>
              </a:rPr>
              <a:t>S</a:t>
            </a:r>
            <a:r>
              <a:rPr lang="en-US" altLang="zh-CN" sz="2400" b="1" baseline="-25000">
                <a:solidFill>
                  <a:srgbClr val="00B200"/>
                </a:solidFill>
                <a:latin typeface="楷体_GB2312" pitchFamily="49" charset="-122"/>
                <a:ea typeface="楷体_GB2312" pitchFamily="49" charset="-122"/>
              </a:rPr>
              <a:t>2</a:t>
            </a:r>
            <a:r>
              <a:rPr lang="zh-CN" altLang="en-US" sz="2400" b="1">
                <a:solidFill>
                  <a:srgbClr val="00B200"/>
                </a:solidFill>
                <a:latin typeface="楷体_GB2312" pitchFamily="49" charset="-122"/>
                <a:ea typeface="楷体_GB2312" pitchFamily="49" charset="-122"/>
              </a:rPr>
              <a:t>、</a:t>
            </a:r>
            <a:r>
              <a:rPr lang="en-US" altLang="zh-CN" sz="2400" b="1">
                <a:solidFill>
                  <a:srgbClr val="00B200"/>
                </a:solidFill>
                <a:latin typeface="楷体_GB2312" pitchFamily="49" charset="-122"/>
                <a:ea typeface="楷体_GB2312" pitchFamily="49" charset="-122"/>
              </a:rPr>
              <a:t>S</a:t>
            </a:r>
            <a:r>
              <a:rPr lang="en-US" altLang="zh-CN" sz="2400" b="1" baseline="-25000">
                <a:solidFill>
                  <a:srgbClr val="00B200"/>
                </a:solidFill>
                <a:latin typeface="楷体_GB2312" pitchFamily="49" charset="-122"/>
                <a:ea typeface="楷体_GB2312" pitchFamily="49" charset="-122"/>
              </a:rPr>
              <a:t>3</a:t>
            </a:r>
            <a:r>
              <a:rPr lang="zh-CN" altLang="en-US" sz="2400" b="1">
                <a:solidFill>
                  <a:srgbClr val="00B200"/>
                </a:solidFill>
                <a:latin typeface="楷体_GB2312" pitchFamily="49" charset="-122"/>
                <a:ea typeface="楷体_GB2312" pitchFamily="49" charset="-122"/>
              </a:rPr>
              <a:t>成为等价，从</a:t>
            </a:r>
            <a:r>
              <a:rPr lang="en-US" altLang="zh-CN" sz="2400" b="1">
                <a:solidFill>
                  <a:srgbClr val="00B200"/>
                </a:solidFill>
                <a:latin typeface="楷体_GB2312" pitchFamily="49" charset="-122"/>
                <a:ea typeface="楷体_GB2312" pitchFamily="49" charset="-122"/>
              </a:rPr>
              <a:t>S</a:t>
            </a:r>
            <a:r>
              <a:rPr lang="en-US" altLang="zh-CN" sz="2400" b="1" baseline="-25000">
                <a:solidFill>
                  <a:srgbClr val="00B200"/>
                </a:solidFill>
                <a:latin typeface="楷体_GB2312" pitchFamily="49" charset="-122"/>
                <a:ea typeface="楷体_GB2312" pitchFamily="49" charset="-122"/>
              </a:rPr>
              <a:t>2 </a:t>
            </a:r>
            <a:r>
              <a:rPr lang="en-US" altLang="zh-CN" sz="2400" b="1">
                <a:solidFill>
                  <a:srgbClr val="00B200"/>
                </a:solidFill>
                <a:latin typeface="楷体_GB2312" pitchFamily="49" charset="-122"/>
                <a:ea typeface="楷体_GB2312" pitchFamily="49" charset="-122"/>
              </a:rPr>
              <a:t>S</a:t>
            </a:r>
            <a:r>
              <a:rPr lang="en-US" altLang="zh-CN" sz="2400" b="1" baseline="-25000">
                <a:solidFill>
                  <a:srgbClr val="00B200"/>
                </a:solidFill>
                <a:latin typeface="楷体_GB2312" pitchFamily="49" charset="-122"/>
                <a:ea typeface="楷体_GB2312" pitchFamily="49" charset="-122"/>
              </a:rPr>
              <a:t>3</a:t>
            </a:r>
            <a:r>
              <a:rPr lang="zh-CN" altLang="en-US" sz="2400" b="1">
                <a:solidFill>
                  <a:srgbClr val="00B200"/>
                </a:solidFill>
                <a:latin typeface="楷体_GB2312" pitchFamily="49" charset="-122"/>
                <a:ea typeface="楷体_GB2312" pitchFamily="49" charset="-122"/>
              </a:rPr>
              <a:t>中去掉</a:t>
            </a:r>
            <a:r>
              <a:rPr lang="en-US" altLang="zh-CN" sz="2400" b="1">
                <a:solidFill>
                  <a:srgbClr val="00B200"/>
                </a:solidFill>
                <a:latin typeface="楷体_GB2312" pitchFamily="49" charset="-122"/>
                <a:ea typeface="楷体_GB2312" pitchFamily="49" charset="-122"/>
              </a:rPr>
              <a:t>S</a:t>
            </a:r>
            <a:r>
              <a:rPr lang="en-US" altLang="zh-CN" sz="2400" b="1" baseline="-25000">
                <a:solidFill>
                  <a:srgbClr val="00B200"/>
                </a:solidFill>
                <a:latin typeface="楷体_GB2312" pitchFamily="49" charset="-122"/>
                <a:ea typeface="楷体_GB2312" pitchFamily="49" charset="-122"/>
              </a:rPr>
              <a:t>3</a:t>
            </a:r>
            <a:r>
              <a:rPr lang="en-US" altLang="zh-CN" sz="2400" b="1">
                <a:solidFill>
                  <a:srgbClr val="00B200"/>
                </a:solidFill>
                <a:latin typeface="楷体_GB2312" pitchFamily="49" charset="-122"/>
                <a:ea typeface="楷体_GB2312" pitchFamily="49" charset="-122"/>
              </a:rPr>
              <a:t>,</a:t>
            </a:r>
            <a:r>
              <a:rPr lang="zh-CN" altLang="en-US" sz="2400" b="1">
                <a:solidFill>
                  <a:srgbClr val="00B200"/>
                </a:solidFill>
                <a:latin typeface="楷体_GB2312" pitchFamily="49" charset="-122"/>
                <a:ea typeface="楷体_GB2312" pitchFamily="49" charset="-122"/>
              </a:rPr>
              <a:t>即，凡出现</a:t>
            </a:r>
            <a:r>
              <a:rPr lang="en-US" altLang="zh-CN" sz="2400" b="1">
                <a:solidFill>
                  <a:srgbClr val="00B200"/>
                </a:solidFill>
                <a:latin typeface="楷体_GB2312" pitchFamily="49" charset="-122"/>
                <a:ea typeface="楷体_GB2312" pitchFamily="49" charset="-122"/>
              </a:rPr>
              <a:t>S</a:t>
            </a:r>
            <a:r>
              <a:rPr lang="en-US" altLang="zh-CN" sz="2400" b="1" baseline="-25000">
                <a:solidFill>
                  <a:srgbClr val="00B200"/>
                </a:solidFill>
                <a:latin typeface="楷体_GB2312" pitchFamily="49" charset="-122"/>
                <a:ea typeface="楷体_GB2312" pitchFamily="49" charset="-122"/>
              </a:rPr>
              <a:t>3</a:t>
            </a:r>
            <a:r>
              <a:rPr lang="zh-CN" altLang="en-US" sz="2400" b="1">
                <a:solidFill>
                  <a:srgbClr val="00B200"/>
                </a:solidFill>
                <a:latin typeface="楷体_GB2312" pitchFamily="49" charset="-122"/>
                <a:ea typeface="楷体_GB2312" pitchFamily="49" charset="-122"/>
              </a:rPr>
              <a:t>的地方都用</a:t>
            </a:r>
            <a:r>
              <a:rPr lang="en-US" altLang="zh-CN" sz="2400" b="1">
                <a:solidFill>
                  <a:srgbClr val="00B200"/>
                </a:solidFill>
                <a:latin typeface="楷体_GB2312" pitchFamily="49" charset="-122"/>
                <a:ea typeface="楷体_GB2312" pitchFamily="49" charset="-122"/>
              </a:rPr>
              <a:t>S</a:t>
            </a:r>
            <a:r>
              <a:rPr lang="en-US" altLang="zh-CN" sz="2400" b="1" baseline="-25000">
                <a:solidFill>
                  <a:srgbClr val="00B200"/>
                </a:solidFill>
                <a:latin typeface="楷体_GB2312" pitchFamily="49" charset="-122"/>
                <a:ea typeface="楷体_GB2312" pitchFamily="49" charset="-122"/>
              </a:rPr>
              <a:t>2</a:t>
            </a:r>
            <a:r>
              <a:rPr lang="zh-CN" altLang="en-US" sz="2400" b="1">
                <a:solidFill>
                  <a:srgbClr val="00B200"/>
                </a:solidFill>
                <a:latin typeface="楷体_GB2312" pitchFamily="49" charset="-122"/>
                <a:ea typeface="楷体_GB2312" pitchFamily="49" charset="-122"/>
              </a:rPr>
              <a:t>代替，最后得到最简状态转换图、和状态表。</a:t>
            </a:r>
            <a:endParaRPr lang="zh-CN" altLang="en-US" sz="2800" b="1">
              <a:solidFill>
                <a:srgbClr val="00B200"/>
              </a:solidFill>
              <a:latin typeface="楷体_GB2312" pitchFamily="49" charset="-122"/>
              <a:ea typeface="楷体_GB2312" pitchFamily="49" charset="-122"/>
            </a:endParaRPr>
          </a:p>
        </p:txBody>
      </p:sp>
      <p:grpSp>
        <p:nvGrpSpPr>
          <p:cNvPr id="21546" name="Group 42"/>
          <p:cNvGrpSpPr>
            <a:grpSpLocks noChangeAspect="1"/>
          </p:cNvGrpSpPr>
          <p:nvPr/>
        </p:nvGrpSpPr>
        <p:grpSpPr bwMode="auto">
          <a:xfrm>
            <a:off x="7510463" y="3784600"/>
            <a:ext cx="914400" cy="457200"/>
            <a:chOff x="4731" y="2384"/>
            <a:chExt cx="576" cy="288"/>
          </a:xfrm>
        </p:grpSpPr>
        <p:sp>
          <p:nvSpPr>
            <p:cNvPr id="21547" name="AutoShape 43"/>
            <p:cNvSpPr>
              <a:spLocks noChangeAspect="1" noChangeArrowheads="1" noTextEdit="1"/>
            </p:cNvSpPr>
            <p:nvPr/>
          </p:nvSpPr>
          <p:spPr bwMode="auto">
            <a:xfrm>
              <a:off x="4731" y="2384"/>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1548" name="Rectangle 44"/>
            <p:cNvSpPr>
              <a:spLocks noChangeArrowheads="1"/>
            </p:cNvSpPr>
            <p:nvPr/>
          </p:nvSpPr>
          <p:spPr bwMode="auto">
            <a:xfrm>
              <a:off x="5191" y="2421"/>
              <a:ext cx="152"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i="1">
                  <a:solidFill>
                    <a:srgbClr val="000000"/>
                  </a:solidFill>
                  <a:latin typeface="Times New Roman" pitchFamily="18" charset="0"/>
                  <a:ea typeface="幼圆" pitchFamily="49" charset="-122"/>
                </a:rPr>
                <a:t>z</a:t>
              </a:r>
              <a:endParaRPr lang="en-US" altLang="zh-CN" sz="2400">
                <a:ea typeface="幼圆" pitchFamily="49" charset="-122"/>
              </a:endParaRPr>
            </a:p>
          </p:txBody>
        </p:sp>
        <p:sp>
          <p:nvSpPr>
            <p:cNvPr id="21549" name="Rectangle 45"/>
            <p:cNvSpPr>
              <a:spLocks noChangeArrowheads="1"/>
            </p:cNvSpPr>
            <p:nvPr/>
          </p:nvSpPr>
          <p:spPr bwMode="auto">
            <a:xfrm>
              <a:off x="4778" y="2421"/>
              <a:ext cx="162"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i="1">
                  <a:solidFill>
                    <a:srgbClr val="000000"/>
                  </a:solidFill>
                  <a:latin typeface="Times New Roman" pitchFamily="18" charset="0"/>
                  <a:ea typeface="幼圆" pitchFamily="49" charset="-122"/>
                </a:rPr>
                <a:t>y</a:t>
              </a:r>
              <a:endParaRPr lang="en-US" altLang="zh-CN" sz="2400">
                <a:ea typeface="幼圆" pitchFamily="49" charset="-122"/>
              </a:endParaRPr>
            </a:p>
          </p:txBody>
        </p:sp>
        <p:sp>
          <p:nvSpPr>
            <p:cNvPr id="21550" name="Rectangle 46"/>
            <p:cNvSpPr>
              <a:spLocks noChangeArrowheads="1"/>
            </p:cNvSpPr>
            <p:nvPr/>
          </p:nvSpPr>
          <p:spPr bwMode="auto">
            <a:xfrm>
              <a:off x="4879" y="2406"/>
              <a:ext cx="101"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i="1">
                  <a:solidFill>
                    <a:srgbClr val="000000"/>
                  </a:solidFill>
                  <a:latin typeface="Times New Roman" pitchFamily="18" charset="0"/>
                  <a:ea typeface="幼圆" pitchFamily="49" charset="-122"/>
                </a:rPr>
                <a:t>n</a:t>
              </a:r>
              <a:endParaRPr lang="en-US" altLang="zh-CN" sz="2400">
                <a:ea typeface="幼圆" pitchFamily="49" charset="-122"/>
              </a:endParaRPr>
            </a:p>
          </p:txBody>
        </p:sp>
        <p:sp>
          <p:nvSpPr>
            <p:cNvPr id="21551" name="Rectangle 47"/>
            <p:cNvSpPr>
              <a:spLocks noChangeArrowheads="1"/>
            </p:cNvSpPr>
            <p:nvPr/>
          </p:nvSpPr>
          <p:spPr bwMode="auto">
            <a:xfrm>
              <a:off x="5095" y="2421"/>
              <a:ext cx="131"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solidFill>
                    <a:srgbClr val="000000"/>
                  </a:solidFill>
                  <a:latin typeface="Times New Roman" pitchFamily="18" charset="0"/>
                  <a:ea typeface="幼圆" pitchFamily="49" charset="-122"/>
                </a:rPr>
                <a:t>/</a:t>
              </a:r>
              <a:endParaRPr lang="en-US" altLang="zh-CN" sz="2400">
                <a:ea typeface="幼圆" pitchFamily="49" charset="-122"/>
              </a:endParaRPr>
            </a:p>
          </p:txBody>
        </p:sp>
        <p:sp>
          <p:nvSpPr>
            <p:cNvPr id="21552" name="Rectangle 48"/>
            <p:cNvSpPr>
              <a:spLocks noChangeArrowheads="1"/>
            </p:cNvSpPr>
            <p:nvPr/>
          </p:nvSpPr>
          <p:spPr bwMode="auto">
            <a:xfrm>
              <a:off x="4999" y="2405"/>
              <a:ext cx="101"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solidFill>
                    <a:srgbClr val="000000"/>
                  </a:solidFill>
                  <a:latin typeface="Times New Roman" pitchFamily="18" charset="0"/>
                  <a:ea typeface="幼圆" pitchFamily="49" charset="-122"/>
                </a:rPr>
                <a:t>1</a:t>
              </a:r>
              <a:endParaRPr lang="en-US" altLang="zh-CN" sz="2400">
                <a:ea typeface="幼圆" pitchFamily="49" charset="-122"/>
              </a:endParaRPr>
            </a:p>
          </p:txBody>
        </p:sp>
        <p:sp>
          <p:nvSpPr>
            <p:cNvPr id="21553" name="Rectangle 49"/>
            <p:cNvSpPr>
              <a:spLocks noChangeArrowheads="1"/>
            </p:cNvSpPr>
            <p:nvPr/>
          </p:nvSpPr>
          <p:spPr bwMode="auto">
            <a:xfrm>
              <a:off x="4942" y="2393"/>
              <a:ext cx="129"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solidFill>
                    <a:srgbClr val="000000"/>
                  </a:solidFill>
                  <a:latin typeface="Symbol" pitchFamily="18" charset="2"/>
                  <a:ea typeface="幼圆" pitchFamily="49" charset="-122"/>
                </a:rPr>
                <a:t>+</a:t>
              </a:r>
              <a:endParaRPr lang="en-US" altLang="zh-CN" sz="2400">
                <a:ea typeface="幼圆" pitchFamily="49" charset="-122"/>
              </a:endParaRPr>
            </a:p>
          </p:txBody>
        </p:sp>
      </p:grpSp>
      <p:sp>
        <p:nvSpPr>
          <p:cNvPr id="21554" name="Rectangle 50"/>
          <p:cNvSpPr>
            <a:spLocks noChangeArrowheads="1"/>
          </p:cNvSpPr>
          <p:nvPr/>
        </p:nvSpPr>
        <p:spPr bwMode="auto">
          <a:xfrm>
            <a:off x="6327775" y="2836863"/>
            <a:ext cx="2565400" cy="947737"/>
          </a:xfrm>
          <a:prstGeom prst="rect">
            <a:avLst/>
          </a:prstGeom>
          <a:gradFill rotWithShape="1">
            <a:gsLst>
              <a:gs pos="0">
                <a:schemeClr val="hlink">
                  <a:alpha val="48000"/>
                </a:schemeClr>
              </a:gs>
              <a:gs pos="100000">
                <a:schemeClr val="hlink">
                  <a:gamma/>
                  <a:tint val="34902"/>
                  <a:invGamma/>
                  <a:alpha val="48000"/>
                </a:schemeClr>
              </a:gs>
            </a:gsLst>
            <a:lin ang="5400000" scaled="1"/>
          </a:gradFill>
          <a:ln w="254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标题 3"/>
          <p:cNvSpPr>
            <a:spLocks noGrp="1"/>
          </p:cNvSpPr>
          <p:nvPr>
            <p:ph type="title"/>
          </p:nvPr>
        </p:nvSpPr>
        <p:spPr>
          <a:xfrm>
            <a:off x="457200" y="274638"/>
            <a:ext cx="8229600" cy="561975"/>
          </a:xfrm>
        </p:spPr>
        <p:txBody>
          <a:bodyPr/>
          <a:lstStyle/>
          <a:p>
            <a:r>
              <a:rPr lang="en-US" altLang="zh-CN" dirty="0"/>
              <a:t>2</a:t>
            </a:r>
            <a:r>
              <a:rPr lang="zh-CN" altLang="en-US" dirty="0"/>
              <a:t>、状态化简</a:t>
            </a:r>
          </a:p>
        </p:txBody>
      </p:sp>
    </p:spTree>
    <p:extLst>
      <p:ext uri="{BB962C8B-B14F-4D97-AF65-F5344CB8AC3E}">
        <p14:creationId xmlns:p14="http://schemas.microsoft.com/office/powerpoint/2010/main" val="11886757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1506"/>
                                        </p:tgtEl>
                                        <p:attrNameLst>
                                          <p:attrName>style.visibility</p:attrName>
                                        </p:attrNameLst>
                                      </p:cBhvr>
                                      <p:to>
                                        <p:strVal val="visible"/>
                                      </p:to>
                                    </p:set>
                                    <p:animEffect transition="in" filter="slide(fromBottom)">
                                      <p:cBhvr>
                                        <p:cTn id="7" dur="500"/>
                                        <p:tgtEl>
                                          <p:spTgt spid="21506"/>
                                        </p:tgtEl>
                                      </p:cBhvr>
                                    </p:animEffect>
                                  </p:childTnLst>
                                </p:cTn>
                              </p:par>
                            </p:childTnLst>
                          </p:cTn>
                        </p:par>
                        <p:par>
                          <p:cTn id="8" fill="hold" nodeType="afterGroup">
                            <p:stCondLst>
                              <p:cond delay="500"/>
                            </p:stCondLst>
                            <p:childTnLst>
                              <p:par>
                                <p:cTn id="9" presetID="12" presetClass="entr" presetSubtype="4" fill="hold" nodeType="afterEffect">
                                  <p:stCondLst>
                                    <p:cond delay="0"/>
                                  </p:stCondLst>
                                  <p:childTnLst>
                                    <p:set>
                                      <p:cBhvr>
                                        <p:cTn id="10" dur="1" fill="hold">
                                          <p:stCondLst>
                                            <p:cond delay="0"/>
                                          </p:stCondLst>
                                        </p:cTn>
                                        <p:tgtEl>
                                          <p:spTgt spid="21546"/>
                                        </p:tgtEl>
                                        <p:attrNameLst>
                                          <p:attrName>style.visibility</p:attrName>
                                        </p:attrNameLst>
                                      </p:cBhvr>
                                      <p:to>
                                        <p:strVal val="visible"/>
                                      </p:to>
                                    </p:set>
                                    <p:animEffect transition="in" filter="slide(fromBottom)">
                                      <p:cBhvr>
                                        <p:cTn id="11" dur="500"/>
                                        <p:tgtEl>
                                          <p:spTgt spid="2154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iterate type="lt">
                                    <p:tmAbs val="75"/>
                                  </p:iterate>
                                  <p:childTnLst>
                                    <p:set>
                                      <p:cBhvr>
                                        <p:cTn id="15" dur="1" fill="hold">
                                          <p:stCondLst>
                                            <p:cond delay="74"/>
                                          </p:stCondLst>
                                        </p:cTn>
                                        <p:tgtEl>
                                          <p:spTgt spid="21534"/>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21535"/>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iterate type="lt">
                                    <p:tmAbs val="75"/>
                                  </p:iterate>
                                  <p:childTnLst>
                                    <p:set>
                                      <p:cBhvr>
                                        <p:cTn id="23" dur="1" fill="hold">
                                          <p:stCondLst>
                                            <p:cond delay="74"/>
                                          </p:stCondLst>
                                        </p:cTn>
                                        <p:tgtEl>
                                          <p:spTgt spid="21536"/>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iterate type="lt">
                                    <p:tmAbs val="75"/>
                                  </p:iterate>
                                  <p:childTnLst>
                                    <p:set>
                                      <p:cBhvr>
                                        <p:cTn id="27" dur="1" fill="hold">
                                          <p:stCondLst>
                                            <p:cond delay="74"/>
                                          </p:stCondLst>
                                        </p:cTn>
                                        <p:tgtEl>
                                          <p:spTgt spid="21537"/>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iterate type="lt">
                                    <p:tmAbs val="75"/>
                                  </p:iterate>
                                  <p:childTnLst>
                                    <p:set>
                                      <p:cBhvr>
                                        <p:cTn id="31" dur="1" fill="hold">
                                          <p:stCondLst>
                                            <p:cond delay="74"/>
                                          </p:stCondLst>
                                        </p:cTn>
                                        <p:tgtEl>
                                          <p:spTgt spid="21538"/>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21539"/>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nodeType="clickEffect">
                                  <p:stCondLst>
                                    <p:cond delay="0"/>
                                  </p:stCondLst>
                                  <p:childTnLst>
                                    <p:set>
                                      <p:cBhvr>
                                        <p:cTn id="39" dur="1" fill="hold">
                                          <p:stCondLst>
                                            <p:cond delay="499"/>
                                          </p:stCondLst>
                                        </p:cTn>
                                        <p:tgtEl>
                                          <p:spTgt spid="21540"/>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8" presetClass="entr" presetSubtype="16" fill="hold" grpId="0" nodeType="clickEffect">
                                  <p:stCondLst>
                                    <p:cond delay="0"/>
                                  </p:stCondLst>
                                  <p:childTnLst>
                                    <p:set>
                                      <p:cBhvr>
                                        <p:cTn id="43" dur="1" fill="hold">
                                          <p:stCondLst>
                                            <p:cond delay="0"/>
                                          </p:stCondLst>
                                        </p:cTn>
                                        <p:tgtEl>
                                          <p:spTgt spid="21554"/>
                                        </p:tgtEl>
                                        <p:attrNameLst>
                                          <p:attrName>style.visibility</p:attrName>
                                        </p:attrNameLst>
                                      </p:cBhvr>
                                      <p:to>
                                        <p:strVal val="visible"/>
                                      </p:to>
                                    </p:set>
                                    <p:animEffect transition="in" filter="diamond(in)">
                                      <p:cBhvr>
                                        <p:cTn id="44" dur="2000"/>
                                        <p:tgtEl>
                                          <p:spTgt spid="21554"/>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iterate type="lt">
                                    <p:tmAbs val="75"/>
                                  </p:iterate>
                                  <p:childTnLst>
                                    <p:set>
                                      <p:cBhvr>
                                        <p:cTn id="48" dur="1" fill="hold">
                                          <p:stCondLst>
                                            <p:cond delay="74"/>
                                          </p:stCondLst>
                                        </p:cTn>
                                        <p:tgtEl>
                                          <p:spTgt spid="215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34" grpId="0" autoUpdateAnimBg="0"/>
      <p:bldP spid="21535" grpId="0" autoUpdateAnimBg="0"/>
      <p:bldP spid="21536" grpId="0" autoUpdateAnimBg="0"/>
      <p:bldP spid="21537" grpId="0" autoUpdateAnimBg="0"/>
      <p:bldP spid="21538" grpId="0" autoUpdateAnimBg="0"/>
      <p:bldP spid="21539" grpId="0" autoUpdateAnimBg="0"/>
      <p:bldP spid="21541" grpId="0" autoUpdateAnimBg="0"/>
      <p:bldP spid="2155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303213" y="115888"/>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endParaRPr lang="zh-CN" altLang="zh-CN" sz="2400">
              <a:ea typeface="幼圆" pitchFamily="49" charset="-122"/>
            </a:endParaRPr>
          </a:p>
        </p:txBody>
      </p:sp>
      <p:sp>
        <p:nvSpPr>
          <p:cNvPr id="22531" name="Text Box 3"/>
          <p:cNvSpPr txBox="1">
            <a:spLocks noChangeArrowheads="1"/>
          </p:cNvSpPr>
          <p:nvPr/>
        </p:nvSpPr>
        <p:spPr bwMode="auto">
          <a:xfrm>
            <a:off x="376238" y="547688"/>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endParaRPr lang="zh-CN" altLang="zh-CN" sz="2400">
              <a:ea typeface="幼圆" pitchFamily="49" charset="-122"/>
            </a:endParaRPr>
          </a:p>
        </p:txBody>
      </p:sp>
      <p:sp>
        <p:nvSpPr>
          <p:cNvPr id="22532" name="Text Box 4"/>
          <p:cNvSpPr txBox="1">
            <a:spLocks noChangeArrowheads="1"/>
          </p:cNvSpPr>
          <p:nvPr/>
        </p:nvSpPr>
        <p:spPr bwMode="auto">
          <a:xfrm>
            <a:off x="376238" y="1052513"/>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endParaRPr lang="zh-CN" altLang="zh-CN" sz="2400">
              <a:latin typeface="幼圆" pitchFamily="49" charset="-122"/>
              <a:ea typeface="幼圆" pitchFamily="49" charset="-122"/>
            </a:endParaRPr>
          </a:p>
        </p:txBody>
      </p:sp>
      <p:sp>
        <p:nvSpPr>
          <p:cNvPr id="22533" name="Text Box 5"/>
          <p:cNvSpPr txBox="1">
            <a:spLocks noChangeArrowheads="1"/>
          </p:cNvSpPr>
          <p:nvPr/>
        </p:nvSpPr>
        <p:spPr bwMode="auto">
          <a:xfrm>
            <a:off x="663575" y="22764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endParaRPr lang="zh-CN" altLang="zh-CN" sz="2400">
              <a:ea typeface="幼圆" pitchFamily="49" charset="-122"/>
            </a:endParaRPr>
          </a:p>
        </p:txBody>
      </p:sp>
      <p:sp>
        <p:nvSpPr>
          <p:cNvPr id="22534" name="Text Box 6"/>
          <p:cNvSpPr txBox="1">
            <a:spLocks noChangeArrowheads="1"/>
          </p:cNvSpPr>
          <p:nvPr/>
        </p:nvSpPr>
        <p:spPr bwMode="auto">
          <a:xfrm>
            <a:off x="519113" y="27082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endParaRPr lang="zh-CN" altLang="zh-CN" sz="2400">
              <a:ea typeface="幼圆" pitchFamily="49" charset="-122"/>
            </a:endParaRPr>
          </a:p>
        </p:txBody>
      </p:sp>
      <p:sp>
        <p:nvSpPr>
          <p:cNvPr id="22535" name="Text Box 7"/>
          <p:cNvSpPr txBox="1">
            <a:spLocks noChangeArrowheads="1"/>
          </p:cNvSpPr>
          <p:nvPr/>
        </p:nvSpPr>
        <p:spPr bwMode="auto">
          <a:xfrm>
            <a:off x="684213" y="321310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endParaRPr lang="zh-CN" altLang="zh-CN" sz="2400">
              <a:ea typeface="幼圆" pitchFamily="49" charset="-122"/>
            </a:endParaRPr>
          </a:p>
        </p:txBody>
      </p:sp>
      <p:sp>
        <p:nvSpPr>
          <p:cNvPr id="22536" name="Text Box 8"/>
          <p:cNvSpPr txBox="1">
            <a:spLocks noChangeArrowheads="1"/>
          </p:cNvSpPr>
          <p:nvPr/>
        </p:nvSpPr>
        <p:spPr bwMode="auto">
          <a:xfrm>
            <a:off x="592138" y="321310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endParaRPr lang="zh-CN" altLang="zh-CN" sz="2400">
              <a:ea typeface="幼圆" pitchFamily="49" charset="-122"/>
            </a:endParaRPr>
          </a:p>
        </p:txBody>
      </p:sp>
      <p:sp>
        <p:nvSpPr>
          <p:cNvPr id="22537" name="Text Box 9"/>
          <p:cNvSpPr txBox="1">
            <a:spLocks noChangeArrowheads="1"/>
          </p:cNvSpPr>
          <p:nvPr/>
        </p:nvSpPr>
        <p:spPr bwMode="auto">
          <a:xfrm>
            <a:off x="592138" y="4129088"/>
            <a:ext cx="184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endParaRPr lang="zh-CN" altLang="zh-CN" sz="2000">
              <a:ea typeface="幼圆" pitchFamily="49" charset="-122"/>
            </a:endParaRPr>
          </a:p>
        </p:txBody>
      </p:sp>
      <p:sp>
        <p:nvSpPr>
          <p:cNvPr id="22538" name="Text Box 10"/>
          <p:cNvSpPr txBox="1">
            <a:spLocks noChangeArrowheads="1"/>
          </p:cNvSpPr>
          <p:nvPr/>
        </p:nvSpPr>
        <p:spPr bwMode="auto">
          <a:xfrm>
            <a:off x="684213" y="4652963"/>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endParaRPr lang="zh-CN" altLang="zh-CN" sz="2400">
              <a:ea typeface="幼圆" pitchFamily="49" charset="-122"/>
            </a:endParaRPr>
          </a:p>
        </p:txBody>
      </p:sp>
      <p:sp>
        <p:nvSpPr>
          <p:cNvPr id="22539" name="Text Box 11"/>
          <p:cNvSpPr txBox="1">
            <a:spLocks noChangeArrowheads="1"/>
          </p:cNvSpPr>
          <p:nvPr/>
        </p:nvSpPr>
        <p:spPr bwMode="auto">
          <a:xfrm>
            <a:off x="611188" y="4581525"/>
            <a:ext cx="7848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endParaRPr lang="zh-CN" altLang="zh-CN" sz="2000">
              <a:ea typeface="幼圆" pitchFamily="49" charset="-122"/>
            </a:endParaRPr>
          </a:p>
        </p:txBody>
      </p:sp>
      <p:sp>
        <p:nvSpPr>
          <p:cNvPr id="22540" name="Text Box 12"/>
          <p:cNvSpPr txBox="1">
            <a:spLocks noChangeArrowheads="1"/>
          </p:cNvSpPr>
          <p:nvPr/>
        </p:nvSpPr>
        <p:spPr bwMode="auto">
          <a:xfrm>
            <a:off x="663575" y="544512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endParaRPr lang="zh-CN" altLang="zh-CN" sz="2400">
              <a:latin typeface="幼圆" pitchFamily="49" charset="-122"/>
              <a:ea typeface="幼圆" pitchFamily="49" charset="-122"/>
            </a:endParaRPr>
          </a:p>
        </p:txBody>
      </p:sp>
      <p:graphicFrame>
        <p:nvGraphicFramePr>
          <p:cNvPr id="22541" name="Group 13"/>
          <p:cNvGraphicFramePr>
            <a:graphicFrameLocks noGrp="1"/>
          </p:cNvGraphicFramePr>
          <p:nvPr/>
        </p:nvGraphicFramePr>
        <p:xfrm>
          <a:off x="4819650" y="1052513"/>
          <a:ext cx="2447925" cy="1982153"/>
        </p:xfrm>
        <a:graphic>
          <a:graphicData uri="http://schemas.openxmlformats.org/drawingml/2006/table">
            <a:tbl>
              <a:tblPr/>
              <a:tblGrid>
                <a:gridCol w="944563"/>
                <a:gridCol w="711200"/>
                <a:gridCol w="792162"/>
              </a:tblGrid>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幼圆" pitchFamily="49" charset="-122"/>
                        </a:rPr>
                        <a:t>      </a:t>
                      </a:r>
                      <a:r>
                        <a:rPr kumimoji="0" lang="en-US" altLang="zh-CN" sz="2000" b="0" i="0" u="none" strike="noStrike" cap="none" normalizeH="0" baseline="0" smtClean="0">
                          <a:ln>
                            <a:noFill/>
                          </a:ln>
                          <a:solidFill>
                            <a:srgbClr val="0000FF"/>
                          </a:solidFill>
                          <a:effectLst/>
                          <a:latin typeface="Arial" charset="0"/>
                          <a:ea typeface="幼圆" pitchFamily="49" charset="-122"/>
                        </a:rPr>
                        <a:t>X</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00B200"/>
                          </a:solidFill>
                          <a:effectLst/>
                          <a:latin typeface="幼圆" pitchFamily="49" charset="-122"/>
                          <a:ea typeface="幼圆" pitchFamily="49" charset="-122"/>
                        </a:rPr>
                        <a:t>y </a:t>
                      </a:r>
                      <a:r>
                        <a:rPr kumimoji="0" lang="en-US" altLang="zh-CN" sz="2000" b="1" i="0" u="none" strike="noStrike" cap="none" normalizeH="0" baseline="30000" smtClean="0">
                          <a:ln>
                            <a:noFill/>
                          </a:ln>
                          <a:solidFill>
                            <a:srgbClr val="00B200"/>
                          </a:solidFill>
                          <a:effectLst/>
                          <a:latin typeface="幼圆" pitchFamily="49" charset="-122"/>
                          <a:ea typeface="幼圆" pitchFamily="49" charset="-122"/>
                        </a:rPr>
                        <a:t>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FF"/>
                          </a:solidFill>
                          <a:effectLst/>
                          <a:latin typeface="幼圆" pitchFamily="49" charset="-122"/>
                          <a:ea typeface="幼圆" pitchFamily="49"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FF"/>
                          </a:solidFill>
                          <a:effectLst/>
                          <a:latin typeface="幼圆" pitchFamily="49" charset="-122"/>
                          <a:ea typeface="幼圆" pitchFamily="49" charset="-122"/>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r>
              <a:tr h="3635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00B200"/>
                          </a:solidFill>
                          <a:effectLst/>
                          <a:latin typeface="Arial" charset="0"/>
                          <a:ea typeface="幼圆" pitchFamily="49" charset="-122"/>
                        </a:rPr>
                        <a:t>S</a:t>
                      </a:r>
                      <a:r>
                        <a:rPr kumimoji="0" lang="en-US" altLang="zh-CN" sz="2000" b="1" i="0" u="none" strike="noStrike" cap="none" normalizeH="0" baseline="-25000" smtClean="0">
                          <a:ln>
                            <a:noFill/>
                          </a:ln>
                          <a:solidFill>
                            <a:srgbClr val="00B200"/>
                          </a:solidFill>
                          <a:effectLst/>
                          <a:latin typeface="Arial" charset="0"/>
                          <a:ea typeface="幼圆" pitchFamily="49" charset="-122"/>
                        </a:rPr>
                        <a:t>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幼圆" pitchFamily="49" charset="-122"/>
                        </a:rPr>
                        <a:t>S</a:t>
                      </a:r>
                      <a:r>
                        <a:rPr kumimoji="0" lang="en-US" altLang="zh-CN" sz="2000" b="1" i="0" u="none" strike="noStrike" cap="none" normalizeH="0" baseline="-25000" smtClean="0">
                          <a:ln>
                            <a:noFill/>
                          </a:ln>
                          <a:solidFill>
                            <a:schemeClr val="tx1"/>
                          </a:solidFill>
                          <a:effectLst/>
                          <a:latin typeface="Arial" charset="0"/>
                          <a:ea typeface="幼圆" pitchFamily="49" charset="-122"/>
                        </a:rPr>
                        <a:t>0</a:t>
                      </a:r>
                      <a:r>
                        <a:rPr kumimoji="0" lang="en-US" altLang="zh-CN" sz="2000" b="1" i="0" u="none" strike="noStrike" cap="none" normalizeH="0" baseline="0" smtClean="0">
                          <a:ln>
                            <a:noFill/>
                          </a:ln>
                          <a:solidFill>
                            <a:schemeClr val="tx1"/>
                          </a:solidFill>
                          <a:effectLst/>
                          <a:latin typeface="Arial" charset="0"/>
                          <a:ea typeface="幼圆"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幼圆" pitchFamily="49" charset="-122"/>
                        </a:rPr>
                        <a:t>S</a:t>
                      </a:r>
                      <a:r>
                        <a:rPr kumimoji="0" lang="en-US" altLang="zh-CN" sz="2000" b="1" i="0" u="none" strike="noStrike" cap="none" normalizeH="0" baseline="-25000" smtClean="0">
                          <a:ln>
                            <a:noFill/>
                          </a:ln>
                          <a:solidFill>
                            <a:schemeClr val="tx1"/>
                          </a:solidFill>
                          <a:effectLst/>
                          <a:latin typeface="Arial" charset="0"/>
                          <a:ea typeface="幼圆" pitchFamily="49" charset="-122"/>
                        </a:rPr>
                        <a:t>1</a:t>
                      </a:r>
                      <a:r>
                        <a:rPr kumimoji="0" lang="en-US" altLang="zh-CN" sz="2000" b="1" i="0" u="none" strike="noStrike" cap="none" normalizeH="0" baseline="0" smtClean="0">
                          <a:ln>
                            <a:noFill/>
                          </a:ln>
                          <a:solidFill>
                            <a:schemeClr val="tx1"/>
                          </a:solidFill>
                          <a:effectLst/>
                          <a:latin typeface="Arial" charset="0"/>
                          <a:ea typeface="幼圆" pitchFamily="49"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r>
              <a:tr h="4191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00B200"/>
                          </a:solidFill>
                          <a:effectLst/>
                          <a:latin typeface="Arial" charset="0"/>
                          <a:ea typeface="幼圆" pitchFamily="49" charset="-122"/>
                        </a:rPr>
                        <a:t>S</a:t>
                      </a:r>
                      <a:r>
                        <a:rPr kumimoji="0" lang="en-US" altLang="zh-CN" sz="2000" b="1" i="0" u="none" strike="noStrike" cap="none" normalizeH="0" baseline="-25000" smtClean="0">
                          <a:ln>
                            <a:noFill/>
                          </a:ln>
                          <a:solidFill>
                            <a:srgbClr val="00B200"/>
                          </a:solidFill>
                          <a:effectLst/>
                          <a:latin typeface="Arial" charset="0"/>
                          <a:ea typeface="幼圆" pitchFamily="49" charset="-122"/>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幼圆" pitchFamily="49" charset="-122"/>
                        </a:rPr>
                        <a:t>S</a:t>
                      </a:r>
                      <a:r>
                        <a:rPr kumimoji="0" lang="en-US" altLang="zh-CN" sz="2000" b="1" i="0" u="none" strike="noStrike" cap="none" normalizeH="0" baseline="-25000" smtClean="0">
                          <a:ln>
                            <a:noFill/>
                          </a:ln>
                          <a:solidFill>
                            <a:schemeClr val="tx1"/>
                          </a:solidFill>
                          <a:effectLst/>
                          <a:latin typeface="Arial" charset="0"/>
                          <a:ea typeface="幼圆" pitchFamily="49" charset="-122"/>
                        </a:rPr>
                        <a:t>0</a:t>
                      </a:r>
                      <a:r>
                        <a:rPr kumimoji="0" lang="en-US" altLang="zh-CN" sz="2000" b="1" i="0" u="none" strike="noStrike" cap="none" normalizeH="0" baseline="0" smtClean="0">
                          <a:ln>
                            <a:noFill/>
                          </a:ln>
                          <a:solidFill>
                            <a:schemeClr val="tx1"/>
                          </a:solidFill>
                          <a:effectLst/>
                          <a:latin typeface="Arial" charset="0"/>
                          <a:ea typeface="幼圆"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幼圆" pitchFamily="49" charset="-122"/>
                        </a:rPr>
                        <a:t>S</a:t>
                      </a:r>
                      <a:r>
                        <a:rPr kumimoji="0" lang="en-US" altLang="zh-CN" sz="2000" b="1" i="0" u="none" strike="noStrike" cap="none" normalizeH="0" baseline="-25000" smtClean="0">
                          <a:ln>
                            <a:noFill/>
                          </a:ln>
                          <a:solidFill>
                            <a:schemeClr val="tx1"/>
                          </a:solidFill>
                          <a:effectLst/>
                          <a:latin typeface="Arial" charset="0"/>
                          <a:ea typeface="幼圆" pitchFamily="49" charset="-122"/>
                        </a:rPr>
                        <a:t>2</a:t>
                      </a:r>
                      <a:r>
                        <a:rPr kumimoji="0" lang="en-US" altLang="zh-CN" sz="2000" b="1" i="0" u="none" strike="noStrike" cap="none" normalizeH="0" baseline="0" smtClean="0">
                          <a:ln>
                            <a:noFill/>
                          </a:ln>
                          <a:solidFill>
                            <a:schemeClr val="tx1"/>
                          </a:solidFill>
                          <a:effectLst/>
                          <a:latin typeface="Arial" charset="0"/>
                          <a:ea typeface="幼圆" pitchFamily="49"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r>
              <a:tr h="4048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00B200"/>
                          </a:solidFill>
                          <a:effectLst/>
                          <a:latin typeface="Arial" charset="0"/>
                          <a:ea typeface="幼圆" pitchFamily="49" charset="-122"/>
                        </a:rPr>
                        <a:t>S</a:t>
                      </a:r>
                      <a:r>
                        <a:rPr kumimoji="0" lang="en-US" altLang="zh-CN" sz="2000" b="1" i="0" u="none" strike="noStrike" cap="none" normalizeH="0" baseline="-25000" smtClean="0">
                          <a:ln>
                            <a:noFill/>
                          </a:ln>
                          <a:solidFill>
                            <a:srgbClr val="00B200"/>
                          </a:solidFill>
                          <a:effectLst/>
                          <a:latin typeface="Arial" charset="0"/>
                          <a:ea typeface="幼圆" pitchFamily="49" charset="-122"/>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幼圆" pitchFamily="49" charset="-122"/>
                        </a:rPr>
                        <a:t>S</a:t>
                      </a:r>
                      <a:r>
                        <a:rPr kumimoji="0" lang="en-US" altLang="zh-CN" sz="2000" b="1" i="0" u="none" strike="noStrike" cap="none" normalizeH="0" baseline="-25000" smtClean="0">
                          <a:ln>
                            <a:noFill/>
                          </a:ln>
                          <a:solidFill>
                            <a:schemeClr val="tx1"/>
                          </a:solidFill>
                          <a:effectLst/>
                          <a:latin typeface="Arial" charset="0"/>
                          <a:ea typeface="幼圆" pitchFamily="49" charset="-122"/>
                        </a:rPr>
                        <a:t>0</a:t>
                      </a:r>
                      <a:r>
                        <a:rPr kumimoji="0" lang="en-US" altLang="zh-CN" sz="2000" b="1" i="0" u="none" strike="noStrike" cap="none" normalizeH="0" baseline="0" smtClean="0">
                          <a:ln>
                            <a:noFill/>
                          </a:ln>
                          <a:solidFill>
                            <a:schemeClr val="tx1"/>
                          </a:solidFill>
                          <a:effectLst/>
                          <a:latin typeface="Arial" charset="0"/>
                          <a:ea typeface="幼圆"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FF3300"/>
                          </a:solidFill>
                          <a:effectLst/>
                          <a:latin typeface="Arial" charset="0"/>
                          <a:ea typeface="幼圆" pitchFamily="49" charset="-122"/>
                        </a:rPr>
                        <a:t>S</a:t>
                      </a:r>
                      <a:r>
                        <a:rPr kumimoji="0" lang="en-US" altLang="zh-CN" sz="2000" b="1" i="0" u="none" strike="noStrike" cap="none" normalizeH="0" baseline="-25000" smtClean="0">
                          <a:ln>
                            <a:noFill/>
                          </a:ln>
                          <a:solidFill>
                            <a:srgbClr val="FF3300"/>
                          </a:solidFill>
                          <a:effectLst/>
                          <a:latin typeface="Arial" charset="0"/>
                          <a:ea typeface="幼圆" pitchFamily="49" charset="-122"/>
                        </a:rPr>
                        <a:t>2</a:t>
                      </a:r>
                      <a:r>
                        <a:rPr kumimoji="0" lang="en-US" altLang="zh-CN" sz="2000" b="1" i="0" u="none" strike="noStrike" cap="none" normalizeH="0" baseline="0" smtClean="0">
                          <a:ln>
                            <a:noFill/>
                          </a:ln>
                          <a:solidFill>
                            <a:srgbClr val="FF3300"/>
                          </a:solidFill>
                          <a:effectLst/>
                          <a:latin typeface="Arial" charset="0"/>
                          <a:ea typeface="幼圆" pitchFamily="49"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r>
            </a:tbl>
          </a:graphicData>
        </a:graphic>
      </p:graphicFrame>
      <p:sp>
        <p:nvSpPr>
          <p:cNvPr id="22564" name="Rectangle 36"/>
          <p:cNvSpPr>
            <a:spLocks noChangeArrowheads="1"/>
          </p:cNvSpPr>
          <p:nvPr/>
        </p:nvSpPr>
        <p:spPr bwMode="auto">
          <a:xfrm>
            <a:off x="403225" y="2708275"/>
            <a:ext cx="217646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400" b="1">
                <a:solidFill>
                  <a:srgbClr val="0000FF"/>
                </a:solidFill>
                <a:latin typeface="楷体_GB2312" pitchFamily="49" charset="-122"/>
                <a:ea typeface="楷体_GB2312" pitchFamily="49" charset="-122"/>
              </a:rPr>
              <a:t>3</a:t>
            </a:r>
            <a:r>
              <a:rPr lang="zh-CN" altLang="en-US" sz="2400" b="1">
                <a:solidFill>
                  <a:srgbClr val="0000FF"/>
                </a:solidFill>
                <a:latin typeface="楷体_GB2312" pitchFamily="49" charset="-122"/>
                <a:ea typeface="楷体_GB2312" pitchFamily="49" charset="-122"/>
              </a:rPr>
              <a:t>、状态分配：</a:t>
            </a:r>
          </a:p>
        </p:txBody>
      </p:sp>
      <p:sp>
        <p:nvSpPr>
          <p:cNvPr id="22565" name="Rectangle 37"/>
          <p:cNvSpPr>
            <a:spLocks noChangeArrowheads="1"/>
          </p:cNvSpPr>
          <p:nvPr/>
        </p:nvSpPr>
        <p:spPr bwMode="auto">
          <a:xfrm>
            <a:off x="250825" y="3068638"/>
            <a:ext cx="8551863"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2400">
                <a:latin typeface="幼圆" pitchFamily="49" charset="-122"/>
                <a:ea typeface="幼圆" pitchFamily="49" charset="-122"/>
              </a:rPr>
              <a:t>    </a:t>
            </a:r>
            <a:r>
              <a:rPr lang="zh-CN" altLang="en-US" sz="2400">
                <a:latin typeface="幼圆" pitchFamily="49" charset="-122"/>
                <a:ea typeface="幼圆" pitchFamily="49" charset="-122"/>
              </a:rPr>
              <a:t>时序电路的状态是用触发器状态的不同组合来表示的，因此首先确定触发器的级数</a:t>
            </a:r>
            <a:r>
              <a:rPr lang="en-US" altLang="zh-CN" sz="2400">
                <a:latin typeface="幼圆" pitchFamily="49" charset="-122"/>
                <a:ea typeface="幼圆" pitchFamily="49" charset="-122"/>
              </a:rPr>
              <a:t>n</a:t>
            </a:r>
            <a:r>
              <a:rPr lang="zh-CN" altLang="en-US" sz="2400">
                <a:latin typeface="幼圆" pitchFamily="49" charset="-122"/>
                <a:ea typeface="幼圆" pitchFamily="49" charset="-122"/>
              </a:rPr>
              <a:t>，即用几个触发器。</a:t>
            </a:r>
          </a:p>
        </p:txBody>
      </p:sp>
      <p:sp>
        <p:nvSpPr>
          <p:cNvPr id="22566" name="Rectangle 38"/>
          <p:cNvSpPr>
            <a:spLocks noChangeArrowheads="1"/>
          </p:cNvSpPr>
          <p:nvPr/>
        </p:nvSpPr>
        <p:spPr bwMode="auto">
          <a:xfrm>
            <a:off x="642938" y="3833813"/>
            <a:ext cx="462756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zh-CN" altLang="en-US" sz="2400" b="1">
                <a:solidFill>
                  <a:srgbClr val="0000FF"/>
                </a:solidFill>
                <a:latin typeface="楷体_GB2312" pitchFamily="49" charset="-122"/>
                <a:ea typeface="楷体_GB2312" pitchFamily="49" charset="-122"/>
              </a:rPr>
              <a:t>（</a:t>
            </a:r>
            <a:r>
              <a:rPr lang="en-US" altLang="zh-CN" sz="2400" b="1">
                <a:solidFill>
                  <a:srgbClr val="0000FF"/>
                </a:solidFill>
                <a:latin typeface="楷体_GB2312" pitchFamily="49" charset="-122"/>
                <a:ea typeface="楷体_GB2312" pitchFamily="49" charset="-122"/>
              </a:rPr>
              <a:t>a</a:t>
            </a:r>
            <a:r>
              <a:rPr lang="zh-CN" altLang="en-US" sz="2400" b="1">
                <a:solidFill>
                  <a:srgbClr val="0000FF"/>
                </a:solidFill>
                <a:latin typeface="楷体_GB2312" pitchFamily="49" charset="-122"/>
                <a:ea typeface="楷体_GB2312" pitchFamily="49" charset="-122"/>
              </a:rPr>
              <a:t>）选择触发器的级数的原则：</a:t>
            </a:r>
          </a:p>
        </p:txBody>
      </p:sp>
      <p:sp>
        <p:nvSpPr>
          <p:cNvPr id="22567" name="Rectangle 39"/>
          <p:cNvSpPr>
            <a:spLocks noChangeArrowheads="1"/>
          </p:cNvSpPr>
          <p:nvPr/>
        </p:nvSpPr>
        <p:spPr bwMode="auto">
          <a:xfrm>
            <a:off x="250825" y="4284663"/>
            <a:ext cx="8686800"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lang="en-US" altLang="zh-CN" sz="2400">
                <a:latin typeface="幼圆" pitchFamily="49" charset="-122"/>
                <a:ea typeface="幼圆" pitchFamily="49" charset="-122"/>
              </a:rPr>
              <a:t>   </a:t>
            </a:r>
            <a:r>
              <a:rPr lang="en-US" altLang="zh-CN" sz="2400">
                <a:ea typeface="幼圆" pitchFamily="49" charset="-122"/>
              </a:rPr>
              <a:t>N</a:t>
            </a:r>
            <a:r>
              <a:rPr lang="zh-CN" altLang="en-US" sz="2400">
                <a:latin typeface="幼圆" pitchFamily="49" charset="-122"/>
                <a:ea typeface="幼圆" pitchFamily="49" charset="-122"/>
              </a:rPr>
              <a:t>个触发器共有</a:t>
            </a:r>
            <a:r>
              <a:rPr lang="en-US" altLang="zh-CN" sz="2400">
                <a:ea typeface="幼圆" pitchFamily="49" charset="-122"/>
              </a:rPr>
              <a:t>2</a:t>
            </a:r>
            <a:r>
              <a:rPr lang="en-US" altLang="zh-CN" sz="2400" baseline="30000">
                <a:ea typeface="幼圆" pitchFamily="49" charset="-122"/>
              </a:rPr>
              <a:t>n</a:t>
            </a:r>
            <a:r>
              <a:rPr lang="zh-CN" altLang="en-US" sz="2400">
                <a:latin typeface="幼圆" pitchFamily="49" charset="-122"/>
                <a:ea typeface="幼圆" pitchFamily="49" charset="-122"/>
              </a:rPr>
              <a:t>个状态组合，要获得</a:t>
            </a:r>
            <a:r>
              <a:rPr lang="en-US" altLang="zh-CN" sz="2400">
                <a:ea typeface="幼圆" pitchFamily="49" charset="-122"/>
              </a:rPr>
              <a:t>M</a:t>
            </a:r>
            <a:r>
              <a:rPr lang="zh-CN" altLang="en-US" sz="2400">
                <a:latin typeface="幼圆" pitchFamily="49" charset="-122"/>
                <a:ea typeface="幼圆" pitchFamily="49" charset="-122"/>
              </a:rPr>
              <a:t>个状态组合，必须取</a:t>
            </a:r>
            <a:r>
              <a:rPr lang="en-US" altLang="zh-CN" sz="2400">
                <a:ea typeface="幼圆" pitchFamily="49" charset="-122"/>
              </a:rPr>
              <a:t>2</a:t>
            </a:r>
            <a:r>
              <a:rPr lang="en-US" altLang="zh-CN" sz="2400" baseline="30000">
                <a:ea typeface="幼圆" pitchFamily="49" charset="-122"/>
              </a:rPr>
              <a:t>n-1</a:t>
            </a:r>
            <a:r>
              <a:rPr lang="zh-CN" altLang="en-US" sz="2400">
                <a:ea typeface="幼圆" pitchFamily="49" charset="-122"/>
              </a:rPr>
              <a:t>＜</a:t>
            </a:r>
            <a:r>
              <a:rPr lang="en-US" altLang="zh-CN" sz="2400">
                <a:ea typeface="幼圆" pitchFamily="49" charset="-122"/>
              </a:rPr>
              <a:t>M ≤2</a:t>
            </a:r>
            <a:r>
              <a:rPr lang="en-US" altLang="zh-CN" sz="2400" baseline="30000">
                <a:ea typeface="幼圆" pitchFamily="49" charset="-122"/>
              </a:rPr>
              <a:t>n</a:t>
            </a:r>
            <a:endParaRPr lang="en-US" altLang="zh-CN"/>
          </a:p>
        </p:txBody>
      </p:sp>
      <p:sp>
        <p:nvSpPr>
          <p:cNvPr id="22568" name="Rectangle 40"/>
          <p:cNvSpPr>
            <a:spLocks noChangeArrowheads="1"/>
          </p:cNvSpPr>
          <p:nvPr/>
        </p:nvSpPr>
        <p:spPr bwMode="auto">
          <a:xfrm>
            <a:off x="792163" y="5041900"/>
            <a:ext cx="657066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400">
                <a:latin typeface="幼圆" pitchFamily="49" charset="-122"/>
                <a:ea typeface="幼圆" pitchFamily="49" charset="-122"/>
              </a:rPr>
              <a:t>本例状态数为</a:t>
            </a:r>
            <a:r>
              <a:rPr lang="en-US" altLang="zh-CN" sz="2400">
                <a:ea typeface="幼圆" pitchFamily="49" charset="-122"/>
              </a:rPr>
              <a:t>3</a:t>
            </a:r>
            <a:r>
              <a:rPr lang="zh-CN" altLang="en-US" sz="2400">
                <a:ea typeface="幼圆" pitchFamily="49" charset="-122"/>
              </a:rPr>
              <a:t>，</a:t>
            </a:r>
            <a:r>
              <a:rPr lang="en-US" altLang="zh-CN" sz="2400">
                <a:ea typeface="幼圆" pitchFamily="49" charset="-122"/>
              </a:rPr>
              <a:t>M=3</a:t>
            </a:r>
            <a:r>
              <a:rPr lang="en-US" altLang="zh-CN" sz="2400">
                <a:latin typeface="幼圆" pitchFamily="49" charset="-122"/>
                <a:ea typeface="幼圆" pitchFamily="49" charset="-122"/>
              </a:rPr>
              <a:t>,</a:t>
            </a:r>
            <a:r>
              <a:rPr lang="zh-CN" altLang="en-US" sz="2400">
                <a:latin typeface="幼圆" pitchFamily="49" charset="-122"/>
                <a:ea typeface="幼圆" pitchFamily="49" charset="-122"/>
              </a:rPr>
              <a:t>即</a:t>
            </a:r>
            <a:r>
              <a:rPr lang="en-US" altLang="zh-CN" sz="2400">
                <a:ea typeface="幼圆" pitchFamily="49" charset="-122"/>
              </a:rPr>
              <a:t>2</a:t>
            </a:r>
            <a:r>
              <a:rPr lang="en-US" altLang="zh-CN" sz="2400" baseline="30000">
                <a:ea typeface="幼圆" pitchFamily="49" charset="-122"/>
              </a:rPr>
              <a:t>1</a:t>
            </a:r>
            <a:r>
              <a:rPr lang="zh-CN" altLang="en-US" sz="2400">
                <a:ea typeface="幼圆" pitchFamily="49" charset="-122"/>
              </a:rPr>
              <a:t>＜</a:t>
            </a:r>
            <a:r>
              <a:rPr lang="en-US" altLang="zh-CN" sz="2400">
                <a:ea typeface="幼圆" pitchFamily="49" charset="-122"/>
              </a:rPr>
              <a:t>3 ≤2</a:t>
            </a:r>
            <a:r>
              <a:rPr lang="en-US" altLang="zh-CN" sz="2400" baseline="30000">
                <a:ea typeface="幼圆" pitchFamily="49" charset="-122"/>
              </a:rPr>
              <a:t>2</a:t>
            </a:r>
          </a:p>
        </p:txBody>
      </p:sp>
      <p:sp>
        <p:nvSpPr>
          <p:cNvPr id="22569" name="Rectangle 41"/>
          <p:cNvSpPr>
            <a:spLocks noChangeArrowheads="1"/>
          </p:cNvSpPr>
          <p:nvPr/>
        </p:nvSpPr>
        <p:spPr bwMode="auto">
          <a:xfrm>
            <a:off x="819150" y="5473700"/>
            <a:ext cx="38766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400">
                <a:latin typeface="幼圆" pitchFamily="49" charset="-122"/>
                <a:ea typeface="幼圆" pitchFamily="49" charset="-122"/>
              </a:rPr>
              <a:t>取</a:t>
            </a:r>
            <a:r>
              <a:rPr lang="en-US" altLang="zh-CN" sz="2400">
                <a:ea typeface="幼圆" pitchFamily="49" charset="-122"/>
              </a:rPr>
              <a:t>n</a:t>
            </a:r>
            <a:r>
              <a:rPr lang="zh-CN" altLang="en-US" sz="2400">
                <a:ea typeface="幼圆" pitchFamily="49" charset="-122"/>
              </a:rPr>
              <a:t>＝</a:t>
            </a:r>
            <a:r>
              <a:rPr lang="en-US" altLang="zh-CN" sz="2400">
                <a:ea typeface="幼圆" pitchFamily="49" charset="-122"/>
              </a:rPr>
              <a:t>2</a:t>
            </a:r>
            <a:r>
              <a:rPr lang="zh-CN" altLang="en-US" sz="2400">
                <a:latin typeface="幼圆" pitchFamily="49" charset="-122"/>
                <a:ea typeface="幼圆" pitchFamily="49" charset="-122"/>
              </a:rPr>
              <a:t>，表示用两级触发器</a:t>
            </a:r>
          </a:p>
        </p:txBody>
      </p:sp>
      <p:sp>
        <p:nvSpPr>
          <p:cNvPr id="22570" name="Rectangle 42"/>
          <p:cNvSpPr>
            <a:spLocks noChangeArrowheads="1"/>
          </p:cNvSpPr>
          <p:nvPr/>
        </p:nvSpPr>
        <p:spPr bwMode="auto">
          <a:xfrm>
            <a:off x="788988" y="5878513"/>
            <a:ext cx="534828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400">
                <a:ea typeface="幼圆" pitchFamily="49" charset="-122"/>
              </a:rPr>
              <a:t>2</a:t>
            </a:r>
            <a:r>
              <a:rPr lang="en-US" altLang="zh-CN" sz="2400" baseline="30000">
                <a:ea typeface="幼圆" pitchFamily="49" charset="-122"/>
              </a:rPr>
              <a:t>2</a:t>
            </a:r>
            <a:r>
              <a:rPr lang="zh-CN" altLang="en-US" sz="2400">
                <a:ea typeface="幼圆" pitchFamily="49" charset="-122"/>
              </a:rPr>
              <a:t>＝</a:t>
            </a:r>
            <a:r>
              <a:rPr lang="en-US" altLang="zh-CN" sz="2400">
                <a:ea typeface="幼圆" pitchFamily="49" charset="-122"/>
              </a:rPr>
              <a:t>4</a:t>
            </a:r>
            <a:r>
              <a:rPr lang="zh-CN" altLang="en-US" sz="2400">
                <a:latin typeface="幼圆" pitchFamily="49" charset="-122"/>
                <a:ea typeface="幼圆" pitchFamily="49" charset="-122"/>
              </a:rPr>
              <a:t>共有四种状态：</a:t>
            </a:r>
            <a:r>
              <a:rPr lang="en-US" altLang="zh-CN" sz="2400">
                <a:ea typeface="幼圆" pitchFamily="49" charset="-122"/>
              </a:rPr>
              <a:t>00</a:t>
            </a:r>
            <a:r>
              <a:rPr lang="zh-CN" altLang="en-US" sz="2400">
                <a:ea typeface="幼圆" pitchFamily="49" charset="-122"/>
              </a:rPr>
              <a:t>，</a:t>
            </a:r>
            <a:r>
              <a:rPr lang="en-US" altLang="zh-CN" sz="2400">
                <a:ea typeface="幼圆" pitchFamily="49" charset="-122"/>
              </a:rPr>
              <a:t>01</a:t>
            </a:r>
            <a:r>
              <a:rPr lang="zh-CN" altLang="en-US" sz="2400">
                <a:ea typeface="幼圆" pitchFamily="49" charset="-122"/>
              </a:rPr>
              <a:t>，</a:t>
            </a:r>
            <a:r>
              <a:rPr lang="en-US" altLang="zh-CN" sz="2400">
                <a:ea typeface="幼圆" pitchFamily="49" charset="-122"/>
              </a:rPr>
              <a:t>10</a:t>
            </a:r>
            <a:r>
              <a:rPr lang="zh-CN" altLang="en-US" sz="2400">
                <a:ea typeface="幼圆" pitchFamily="49" charset="-122"/>
              </a:rPr>
              <a:t>，</a:t>
            </a:r>
            <a:r>
              <a:rPr lang="en-US" altLang="zh-CN" sz="2400">
                <a:ea typeface="幼圆" pitchFamily="49" charset="-122"/>
              </a:rPr>
              <a:t>11</a:t>
            </a:r>
          </a:p>
        </p:txBody>
      </p:sp>
      <p:graphicFrame>
        <p:nvGraphicFramePr>
          <p:cNvPr id="22571" name="Object 43"/>
          <p:cNvGraphicFramePr>
            <a:graphicFrameLocks noChangeAspect="1"/>
          </p:cNvGraphicFramePr>
          <p:nvPr/>
        </p:nvGraphicFramePr>
        <p:xfrm>
          <a:off x="7510463" y="2479675"/>
          <a:ext cx="914400" cy="457200"/>
        </p:xfrm>
        <a:graphic>
          <a:graphicData uri="http://schemas.openxmlformats.org/presentationml/2006/ole">
            <mc:AlternateContent xmlns:mc="http://schemas.openxmlformats.org/markup-compatibility/2006">
              <mc:Choice xmlns:v="urn:schemas-microsoft-com:vml" Requires="v">
                <p:oleObj spid="_x0000_s86151" name="公式" r:id="rId3" imgW="457200" imgH="228600" progId="Equation.3">
                  <p:embed/>
                </p:oleObj>
              </mc:Choice>
              <mc:Fallback>
                <p:oleObj name="公式" r:id="rId3" imgW="4572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0463" y="2479675"/>
                        <a:ext cx="914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2577" name="Group 49"/>
          <p:cNvGrpSpPr>
            <a:grpSpLocks/>
          </p:cNvGrpSpPr>
          <p:nvPr/>
        </p:nvGrpSpPr>
        <p:grpSpPr bwMode="auto">
          <a:xfrm>
            <a:off x="1289050" y="1020763"/>
            <a:ext cx="2439988" cy="1903412"/>
            <a:chOff x="812" y="643"/>
            <a:chExt cx="1537" cy="1199"/>
          </a:xfrm>
        </p:grpSpPr>
        <p:grpSp>
          <p:nvGrpSpPr>
            <p:cNvPr id="22578" name="Group 50"/>
            <p:cNvGrpSpPr>
              <a:grpSpLocks/>
            </p:cNvGrpSpPr>
            <p:nvPr/>
          </p:nvGrpSpPr>
          <p:grpSpPr bwMode="auto">
            <a:xfrm>
              <a:off x="1302" y="1525"/>
              <a:ext cx="522" cy="317"/>
              <a:chOff x="1302" y="1525"/>
              <a:chExt cx="522" cy="317"/>
            </a:xfrm>
          </p:grpSpPr>
          <p:grpSp>
            <p:nvGrpSpPr>
              <p:cNvPr id="22579" name="Group 51"/>
              <p:cNvGrpSpPr>
                <a:grpSpLocks noChangeAspect="1"/>
              </p:cNvGrpSpPr>
              <p:nvPr/>
            </p:nvGrpSpPr>
            <p:grpSpPr bwMode="auto">
              <a:xfrm>
                <a:off x="1506" y="1525"/>
                <a:ext cx="318" cy="317"/>
                <a:chOff x="812" y="888"/>
                <a:chExt cx="496" cy="496"/>
              </a:xfrm>
            </p:grpSpPr>
            <p:sp>
              <p:nvSpPr>
                <p:cNvPr id="22580" name="Oval 52"/>
                <p:cNvSpPr>
                  <a:spLocks noChangeAspect="1" noChangeArrowheads="1"/>
                </p:cNvSpPr>
                <p:nvPr/>
              </p:nvSpPr>
              <p:spPr bwMode="auto">
                <a:xfrm>
                  <a:off x="812" y="888"/>
                  <a:ext cx="496" cy="496"/>
                </a:xfrm>
                <a:prstGeom prst="ellipse">
                  <a:avLst/>
                </a:prstGeom>
                <a:noFill/>
                <a:ln w="25400" algn="ctr">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81" name="AutoShape 53"/>
                <p:cNvSpPr>
                  <a:spLocks noChangeAspect="1" noChangeArrowheads="1"/>
                </p:cNvSpPr>
                <p:nvPr/>
              </p:nvSpPr>
              <p:spPr bwMode="auto">
                <a:xfrm rot="2674116">
                  <a:off x="1193" y="1250"/>
                  <a:ext cx="75" cy="108"/>
                </a:xfrm>
                <a:prstGeom prst="triangle">
                  <a:avLst>
                    <a:gd name="adj" fmla="val 50000"/>
                  </a:avLst>
                </a:prstGeom>
                <a:solidFill>
                  <a:schemeClr val="tx2"/>
                </a:solidFill>
                <a:ln w="254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22582" name="Object 54"/>
              <p:cNvGraphicFramePr>
                <a:graphicFrameLocks noChangeAspect="1"/>
              </p:cNvGraphicFramePr>
              <p:nvPr/>
            </p:nvGraphicFramePr>
            <p:xfrm>
              <a:off x="1302" y="1612"/>
              <a:ext cx="186" cy="144"/>
            </p:xfrm>
            <a:graphic>
              <a:graphicData uri="http://schemas.openxmlformats.org/presentationml/2006/ole">
                <mc:AlternateContent xmlns:mc="http://schemas.openxmlformats.org/markup-compatibility/2006">
                  <mc:Choice xmlns:v="urn:schemas-microsoft-com:vml" Requires="v">
                    <p:oleObj spid="_x0000_s86152" name="公式" r:id="rId5" imgW="228600" imgH="177480" progId="Equation.3">
                      <p:embed/>
                    </p:oleObj>
                  </mc:Choice>
                  <mc:Fallback>
                    <p:oleObj name="公式" r:id="rId5" imgW="228600" imgH="1774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02" y="1612"/>
                            <a:ext cx="186"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2583" name="Group 55"/>
            <p:cNvGrpSpPr>
              <a:grpSpLocks noChangeAspect="1"/>
            </p:cNvGrpSpPr>
            <p:nvPr/>
          </p:nvGrpSpPr>
          <p:grpSpPr bwMode="auto">
            <a:xfrm>
              <a:off x="812" y="655"/>
              <a:ext cx="318" cy="463"/>
              <a:chOff x="812" y="661"/>
              <a:chExt cx="496" cy="723"/>
            </a:xfrm>
          </p:grpSpPr>
          <p:grpSp>
            <p:nvGrpSpPr>
              <p:cNvPr id="22584" name="Group 56"/>
              <p:cNvGrpSpPr>
                <a:grpSpLocks noChangeAspect="1"/>
              </p:cNvGrpSpPr>
              <p:nvPr/>
            </p:nvGrpSpPr>
            <p:grpSpPr bwMode="auto">
              <a:xfrm>
                <a:off x="812" y="888"/>
                <a:ext cx="496" cy="496"/>
                <a:chOff x="812" y="888"/>
                <a:chExt cx="496" cy="496"/>
              </a:xfrm>
            </p:grpSpPr>
            <p:sp>
              <p:nvSpPr>
                <p:cNvPr id="22585" name="Oval 57"/>
                <p:cNvSpPr>
                  <a:spLocks noChangeAspect="1" noChangeArrowheads="1"/>
                </p:cNvSpPr>
                <p:nvPr/>
              </p:nvSpPr>
              <p:spPr bwMode="auto">
                <a:xfrm>
                  <a:off x="812" y="888"/>
                  <a:ext cx="496" cy="496"/>
                </a:xfrm>
                <a:prstGeom prst="ellipse">
                  <a:avLst/>
                </a:prstGeom>
                <a:noFill/>
                <a:ln w="25400" algn="ctr">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86" name="AutoShape 58"/>
                <p:cNvSpPr>
                  <a:spLocks noChangeAspect="1" noChangeArrowheads="1"/>
                </p:cNvSpPr>
                <p:nvPr/>
              </p:nvSpPr>
              <p:spPr bwMode="auto">
                <a:xfrm rot="2674116">
                  <a:off x="1193" y="1250"/>
                  <a:ext cx="75" cy="108"/>
                </a:xfrm>
                <a:prstGeom prst="triangle">
                  <a:avLst>
                    <a:gd name="adj" fmla="val 50000"/>
                  </a:avLst>
                </a:prstGeom>
                <a:solidFill>
                  <a:schemeClr val="tx2"/>
                </a:solidFill>
                <a:ln w="254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22587" name="Object 59"/>
              <p:cNvGraphicFramePr>
                <a:graphicFrameLocks noChangeAspect="1"/>
              </p:cNvGraphicFramePr>
              <p:nvPr/>
            </p:nvGraphicFramePr>
            <p:xfrm>
              <a:off x="866" y="661"/>
              <a:ext cx="355" cy="225"/>
            </p:xfrm>
            <a:graphic>
              <a:graphicData uri="http://schemas.openxmlformats.org/presentationml/2006/ole">
                <mc:AlternateContent xmlns:mc="http://schemas.openxmlformats.org/markup-compatibility/2006">
                  <mc:Choice xmlns:v="urn:schemas-microsoft-com:vml" Requires="v">
                    <p:oleObj spid="_x0000_s86153" name="公式" r:id="rId7" imgW="279360" imgH="177480" progId="Equation.3">
                      <p:embed/>
                    </p:oleObj>
                  </mc:Choice>
                  <mc:Fallback>
                    <p:oleObj name="公式" r:id="rId7" imgW="279360" imgH="1774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6" y="661"/>
                            <a:ext cx="355" cy="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2588" name="Oval 60"/>
            <p:cNvSpPr>
              <a:spLocks noChangeAspect="1" noChangeArrowheads="1"/>
            </p:cNvSpPr>
            <p:nvPr/>
          </p:nvSpPr>
          <p:spPr bwMode="auto">
            <a:xfrm>
              <a:off x="1792" y="794"/>
              <a:ext cx="339" cy="340"/>
            </a:xfrm>
            <a:prstGeom prst="ellipse">
              <a:avLst/>
            </a:prstGeom>
            <a:gradFill rotWithShape="1">
              <a:gsLst>
                <a:gs pos="0">
                  <a:srgbClr val="5E9EFF"/>
                </a:gs>
                <a:gs pos="39999">
                  <a:srgbClr val="85C2FF"/>
                </a:gs>
                <a:gs pos="70000">
                  <a:srgbClr val="C4D6EB"/>
                </a:gs>
                <a:gs pos="100000">
                  <a:srgbClr val="FFEBFA"/>
                </a:gs>
              </a:gsLst>
              <a:lin ang="5400000" scaled="1"/>
            </a:gradFill>
            <a:ln>
              <a:noFill/>
            </a:ln>
            <a:effectLst/>
            <a:extLst>
              <a:ext uri="{91240B29-F687-4F45-9708-019B960494DF}">
                <a14:hiddenLine xmlns:a14="http://schemas.microsoft.com/office/drawing/2010/main" w="25400" algn="ctr">
                  <a:solidFill>
                    <a:srgbClr val="FF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ea typeface="幼圆" pitchFamily="49" charset="-122"/>
                </a:rPr>
                <a:t>S</a:t>
              </a:r>
              <a:r>
                <a:rPr lang="en-US" altLang="zh-CN" sz="2400" b="1" baseline="-25000">
                  <a:ea typeface="幼圆" pitchFamily="49" charset="-122"/>
                </a:rPr>
                <a:t>1</a:t>
              </a:r>
            </a:p>
          </p:txBody>
        </p:sp>
        <p:sp>
          <p:nvSpPr>
            <p:cNvPr id="22589" name="Oval 61"/>
            <p:cNvSpPr>
              <a:spLocks noChangeAspect="1" noChangeArrowheads="1"/>
            </p:cNvSpPr>
            <p:nvPr/>
          </p:nvSpPr>
          <p:spPr bwMode="auto">
            <a:xfrm>
              <a:off x="1098" y="794"/>
              <a:ext cx="339" cy="340"/>
            </a:xfrm>
            <a:prstGeom prst="ellipse">
              <a:avLst/>
            </a:prstGeom>
            <a:gradFill rotWithShape="1">
              <a:gsLst>
                <a:gs pos="0">
                  <a:srgbClr val="5E9EFF"/>
                </a:gs>
                <a:gs pos="39999">
                  <a:srgbClr val="85C2FF"/>
                </a:gs>
                <a:gs pos="70000">
                  <a:srgbClr val="C4D6EB"/>
                </a:gs>
                <a:gs pos="100000">
                  <a:srgbClr val="FFEBFA"/>
                </a:gs>
              </a:gsLst>
              <a:lin ang="5400000" scaled="1"/>
            </a:gradFill>
            <a:ln>
              <a:noFill/>
            </a:ln>
            <a:effectLst/>
            <a:extLst>
              <a:ext uri="{91240B29-F687-4F45-9708-019B960494DF}">
                <a14:hiddenLine xmlns:a14="http://schemas.microsoft.com/office/drawing/2010/main" w="25400" algn="ctr">
                  <a:solidFill>
                    <a:srgbClr val="FF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ea typeface="幼圆" pitchFamily="49" charset="-122"/>
                </a:rPr>
                <a:t>S</a:t>
              </a:r>
              <a:r>
                <a:rPr lang="en-US" altLang="zh-CN" sz="2400" b="1" baseline="-25000">
                  <a:ea typeface="幼圆" pitchFamily="49" charset="-122"/>
                </a:rPr>
                <a:t>0</a:t>
              </a:r>
            </a:p>
          </p:txBody>
        </p:sp>
        <p:sp>
          <p:nvSpPr>
            <p:cNvPr id="22590" name="Oval 62"/>
            <p:cNvSpPr>
              <a:spLocks noChangeAspect="1" noChangeArrowheads="1"/>
            </p:cNvSpPr>
            <p:nvPr/>
          </p:nvSpPr>
          <p:spPr bwMode="auto">
            <a:xfrm>
              <a:off x="1792" y="1487"/>
              <a:ext cx="339" cy="340"/>
            </a:xfrm>
            <a:prstGeom prst="ellipse">
              <a:avLst/>
            </a:prstGeom>
            <a:gradFill rotWithShape="1">
              <a:gsLst>
                <a:gs pos="0">
                  <a:srgbClr val="5E9EFF"/>
                </a:gs>
                <a:gs pos="39999">
                  <a:srgbClr val="85C2FF"/>
                </a:gs>
                <a:gs pos="70000">
                  <a:srgbClr val="C4D6EB"/>
                </a:gs>
                <a:gs pos="100000">
                  <a:srgbClr val="FFEBFA"/>
                </a:gs>
              </a:gsLst>
              <a:lin ang="5400000" scaled="1"/>
            </a:gradFill>
            <a:ln>
              <a:noFill/>
            </a:ln>
            <a:effectLst/>
            <a:extLst>
              <a:ext uri="{91240B29-F687-4F45-9708-019B960494DF}">
                <a14:hiddenLine xmlns:a14="http://schemas.microsoft.com/office/drawing/2010/main" w="25400" algn="ctr">
                  <a:solidFill>
                    <a:srgbClr val="FF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ea typeface="幼圆" pitchFamily="49" charset="-122"/>
                </a:rPr>
                <a:t>S</a:t>
              </a:r>
              <a:r>
                <a:rPr lang="en-US" altLang="zh-CN" sz="2400" b="1" baseline="-25000">
                  <a:ea typeface="幼圆" pitchFamily="49" charset="-122"/>
                </a:rPr>
                <a:t>2</a:t>
              </a:r>
            </a:p>
          </p:txBody>
        </p:sp>
        <p:grpSp>
          <p:nvGrpSpPr>
            <p:cNvPr id="22591" name="Group 63"/>
            <p:cNvGrpSpPr>
              <a:grpSpLocks noChangeAspect="1"/>
            </p:cNvGrpSpPr>
            <p:nvPr/>
          </p:nvGrpSpPr>
          <p:grpSpPr bwMode="auto">
            <a:xfrm>
              <a:off x="1413" y="643"/>
              <a:ext cx="411" cy="204"/>
              <a:chOff x="1750" y="643"/>
              <a:chExt cx="642" cy="318"/>
            </a:xfrm>
          </p:grpSpPr>
          <p:sp>
            <p:nvSpPr>
              <p:cNvPr id="22592" name="Freeform 64"/>
              <p:cNvSpPr>
                <a:spLocks noChangeAspect="1"/>
              </p:cNvSpPr>
              <p:nvPr/>
            </p:nvSpPr>
            <p:spPr bwMode="auto">
              <a:xfrm rot="-5400000">
                <a:off x="2024" y="594"/>
                <a:ext cx="93" cy="642"/>
              </a:xfrm>
              <a:custGeom>
                <a:avLst/>
                <a:gdLst>
                  <a:gd name="T0" fmla="*/ 1 w 93"/>
                  <a:gd name="T1" fmla="*/ 0 h 642"/>
                  <a:gd name="T2" fmla="*/ 93 w 93"/>
                  <a:gd name="T3" fmla="*/ 306 h 642"/>
                  <a:gd name="T4" fmla="*/ 0 w 93"/>
                  <a:gd name="T5" fmla="*/ 642 h 642"/>
                </a:gdLst>
                <a:ahLst/>
                <a:cxnLst>
                  <a:cxn ang="0">
                    <a:pos x="T0" y="T1"/>
                  </a:cxn>
                  <a:cxn ang="0">
                    <a:pos x="T2" y="T3"/>
                  </a:cxn>
                  <a:cxn ang="0">
                    <a:pos x="T4" y="T5"/>
                  </a:cxn>
                </a:cxnLst>
                <a:rect l="0" t="0" r="r" b="b"/>
                <a:pathLst>
                  <a:path w="93" h="642">
                    <a:moveTo>
                      <a:pt x="1" y="0"/>
                    </a:moveTo>
                    <a:cubicBezTo>
                      <a:pt x="47" y="99"/>
                      <a:pt x="93" y="199"/>
                      <a:pt x="93" y="306"/>
                    </a:cubicBezTo>
                    <a:cubicBezTo>
                      <a:pt x="93" y="413"/>
                      <a:pt x="46" y="527"/>
                      <a:pt x="0" y="642"/>
                    </a:cubicBezTo>
                  </a:path>
                </a:pathLst>
              </a:custGeom>
              <a:noFill/>
              <a:ln w="25400" cap="flat" cmpd="sng">
                <a:solidFill>
                  <a:srgbClr val="0000FF"/>
                </a:solidFill>
                <a:prstDash val="solid"/>
                <a:round/>
                <a:headEnd type="none" w="med" len="me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2593" name="Object 65"/>
              <p:cNvGraphicFramePr>
                <a:graphicFrameLocks noChangeAspect="1"/>
              </p:cNvGraphicFramePr>
              <p:nvPr/>
            </p:nvGraphicFramePr>
            <p:xfrm>
              <a:off x="1894" y="643"/>
              <a:ext cx="322" cy="225"/>
            </p:xfrm>
            <a:graphic>
              <a:graphicData uri="http://schemas.openxmlformats.org/presentationml/2006/ole">
                <mc:AlternateContent xmlns:mc="http://schemas.openxmlformats.org/markup-compatibility/2006">
                  <mc:Choice xmlns:v="urn:schemas-microsoft-com:vml" Requires="v">
                    <p:oleObj spid="_x0000_s86154" name="公式" r:id="rId9" imgW="253800" imgH="177480" progId="Equation.3">
                      <p:embed/>
                    </p:oleObj>
                  </mc:Choice>
                  <mc:Fallback>
                    <p:oleObj name="公式" r:id="rId9" imgW="253800" imgH="17748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94" y="643"/>
                            <a:ext cx="322" cy="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2594" name="Group 66"/>
            <p:cNvGrpSpPr>
              <a:grpSpLocks noChangeAspect="1"/>
            </p:cNvGrpSpPr>
            <p:nvPr/>
          </p:nvGrpSpPr>
          <p:grpSpPr bwMode="auto">
            <a:xfrm>
              <a:off x="2078" y="1113"/>
              <a:ext cx="271" cy="411"/>
              <a:chOff x="2789" y="1377"/>
              <a:chExt cx="423" cy="642"/>
            </a:xfrm>
          </p:grpSpPr>
          <p:sp>
            <p:nvSpPr>
              <p:cNvPr id="22595" name="Freeform 67"/>
              <p:cNvSpPr>
                <a:spLocks noChangeAspect="1"/>
              </p:cNvSpPr>
              <p:nvPr/>
            </p:nvSpPr>
            <p:spPr bwMode="auto">
              <a:xfrm>
                <a:off x="2789" y="1377"/>
                <a:ext cx="93" cy="642"/>
              </a:xfrm>
              <a:custGeom>
                <a:avLst/>
                <a:gdLst>
                  <a:gd name="T0" fmla="*/ 1 w 93"/>
                  <a:gd name="T1" fmla="*/ 0 h 642"/>
                  <a:gd name="T2" fmla="*/ 93 w 93"/>
                  <a:gd name="T3" fmla="*/ 306 h 642"/>
                  <a:gd name="T4" fmla="*/ 0 w 93"/>
                  <a:gd name="T5" fmla="*/ 642 h 642"/>
                </a:gdLst>
                <a:ahLst/>
                <a:cxnLst>
                  <a:cxn ang="0">
                    <a:pos x="T0" y="T1"/>
                  </a:cxn>
                  <a:cxn ang="0">
                    <a:pos x="T2" y="T3"/>
                  </a:cxn>
                  <a:cxn ang="0">
                    <a:pos x="T4" y="T5"/>
                  </a:cxn>
                </a:cxnLst>
                <a:rect l="0" t="0" r="r" b="b"/>
                <a:pathLst>
                  <a:path w="93" h="642">
                    <a:moveTo>
                      <a:pt x="1" y="0"/>
                    </a:moveTo>
                    <a:cubicBezTo>
                      <a:pt x="47" y="99"/>
                      <a:pt x="93" y="199"/>
                      <a:pt x="93" y="306"/>
                    </a:cubicBezTo>
                    <a:cubicBezTo>
                      <a:pt x="93" y="413"/>
                      <a:pt x="46" y="527"/>
                      <a:pt x="0" y="642"/>
                    </a:cubicBezTo>
                  </a:path>
                </a:pathLst>
              </a:custGeom>
              <a:noFill/>
              <a:ln w="25400" cap="flat" cmpd="sng">
                <a:solidFill>
                  <a:srgbClr val="0000FF"/>
                </a:solidFill>
                <a:prstDash val="solid"/>
                <a:round/>
                <a:headEnd type="none" w="med" len="me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2596" name="Object 68"/>
              <p:cNvGraphicFramePr>
                <a:graphicFrameLocks noChangeAspect="1"/>
              </p:cNvGraphicFramePr>
              <p:nvPr/>
            </p:nvGraphicFramePr>
            <p:xfrm>
              <a:off x="2890" y="1552"/>
              <a:ext cx="322" cy="225"/>
            </p:xfrm>
            <a:graphic>
              <a:graphicData uri="http://schemas.openxmlformats.org/presentationml/2006/ole">
                <mc:AlternateContent xmlns:mc="http://schemas.openxmlformats.org/markup-compatibility/2006">
                  <mc:Choice xmlns:v="urn:schemas-microsoft-com:vml" Requires="v">
                    <p:oleObj spid="_x0000_s86155" name="公式" r:id="rId11" imgW="253800" imgH="177480" progId="Equation.3">
                      <p:embed/>
                    </p:oleObj>
                  </mc:Choice>
                  <mc:Fallback>
                    <p:oleObj name="公式" r:id="rId11" imgW="253800" imgH="17748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90" y="1552"/>
                            <a:ext cx="322" cy="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2597" name="Group 69"/>
            <p:cNvGrpSpPr>
              <a:grpSpLocks noChangeAspect="1"/>
            </p:cNvGrpSpPr>
            <p:nvPr/>
          </p:nvGrpSpPr>
          <p:grpSpPr bwMode="auto">
            <a:xfrm>
              <a:off x="1413" y="995"/>
              <a:ext cx="411" cy="144"/>
              <a:chOff x="1750" y="1193"/>
              <a:chExt cx="642" cy="225"/>
            </a:xfrm>
          </p:grpSpPr>
          <p:sp>
            <p:nvSpPr>
              <p:cNvPr id="22598" name="Freeform 70"/>
              <p:cNvSpPr>
                <a:spLocks noChangeAspect="1"/>
              </p:cNvSpPr>
              <p:nvPr/>
            </p:nvSpPr>
            <p:spPr bwMode="auto">
              <a:xfrm rot="-16200000">
                <a:off x="2024" y="1051"/>
                <a:ext cx="93" cy="642"/>
              </a:xfrm>
              <a:custGeom>
                <a:avLst/>
                <a:gdLst>
                  <a:gd name="T0" fmla="*/ 1 w 93"/>
                  <a:gd name="T1" fmla="*/ 0 h 642"/>
                  <a:gd name="T2" fmla="*/ 93 w 93"/>
                  <a:gd name="T3" fmla="*/ 306 h 642"/>
                  <a:gd name="T4" fmla="*/ 0 w 93"/>
                  <a:gd name="T5" fmla="*/ 642 h 642"/>
                </a:gdLst>
                <a:ahLst/>
                <a:cxnLst>
                  <a:cxn ang="0">
                    <a:pos x="T0" y="T1"/>
                  </a:cxn>
                  <a:cxn ang="0">
                    <a:pos x="T2" y="T3"/>
                  </a:cxn>
                  <a:cxn ang="0">
                    <a:pos x="T4" y="T5"/>
                  </a:cxn>
                </a:cxnLst>
                <a:rect l="0" t="0" r="r" b="b"/>
                <a:pathLst>
                  <a:path w="93" h="642">
                    <a:moveTo>
                      <a:pt x="1" y="0"/>
                    </a:moveTo>
                    <a:cubicBezTo>
                      <a:pt x="47" y="99"/>
                      <a:pt x="93" y="199"/>
                      <a:pt x="93" y="306"/>
                    </a:cubicBezTo>
                    <a:cubicBezTo>
                      <a:pt x="93" y="413"/>
                      <a:pt x="46" y="527"/>
                      <a:pt x="0" y="642"/>
                    </a:cubicBezTo>
                  </a:path>
                </a:pathLst>
              </a:custGeom>
              <a:noFill/>
              <a:ln w="25400" cap="flat" cmpd="sng">
                <a:solidFill>
                  <a:schemeClr val="hlink"/>
                </a:solidFill>
                <a:prstDash val="solid"/>
                <a:round/>
                <a:headEnd type="none" w="med" len="me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2599" name="Object 71"/>
              <p:cNvGraphicFramePr>
                <a:graphicFrameLocks noChangeAspect="1"/>
              </p:cNvGraphicFramePr>
              <p:nvPr/>
            </p:nvGraphicFramePr>
            <p:xfrm>
              <a:off x="1894" y="1193"/>
              <a:ext cx="355" cy="225"/>
            </p:xfrm>
            <a:graphic>
              <a:graphicData uri="http://schemas.openxmlformats.org/presentationml/2006/ole">
                <mc:AlternateContent xmlns:mc="http://schemas.openxmlformats.org/markup-compatibility/2006">
                  <mc:Choice xmlns:v="urn:schemas-microsoft-com:vml" Requires="v">
                    <p:oleObj spid="_x0000_s86156" name="公式" r:id="rId13" imgW="279360" imgH="177480" progId="Equation.3">
                      <p:embed/>
                    </p:oleObj>
                  </mc:Choice>
                  <mc:Fallback>
                    <p:oleObj name="公式" r:id="rId13" imgW="279360" imgH="17748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94" y="1193"/>
                            <a:ext cx="355" cy="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2600" name="Group 72"/>
            <p:cNvGrpSpPr>
              <a:grpSpLocks noChangeAspect="1"/>
            </p:cNvGrpSpPr>
            <p:nvPr/>
          </p:nvGrpSpPr>
          <p:grpSpPr bwMode="auto">
            <a:xfrm>
              <a:off x="1334" y="1113"/>
              <a:ext cx="487" cy="411"/>
              <a:chOff x="1627" y="1377"/>
              <a:chExt cx="761" cy="642"/>
            </a:xfrm>
          </p:grpSpPr>
          <p:sp>
            <p:nvSpPr>
              <p:cNvPr id="22601" name="Line 73"/>
              <p:cNvSpPr>
                <a:spLocks noChangeAspect="1" noChangeShapeType="1"/>
              </p:cNvSpPr>
              <p:nvPr/>
            </p:nvSpPr>
            <p:spPr bwMode="auto">
              <a:xfrm flipH="1" flipV="1">
                <a:off x="1627" y="1377"/>
                <a:ext cx="761" cy="642"/>
              </a:xfrm>
              <a:prstGeom prst="line">
                <a:avLst/>
              </a:prstGeom>
              <a:noFill/>
              <a:ln w="1905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2602" name="Object 74"/>
              <p:cNvGraphicFramePr>
                <a:graphicFrameLocks noChangeAspect="1"/>
              </p:cNvGraphicFramePr>
              <p:nvPr/>
            </p:nvGraphicFramePr>
            <p:xfrm>
              <a:off x="2005" y="1549"/>
              <a:ext cx="355" cy="225"/>
            </p:xfrm>
            <a:graphic>
              <a:graphicData uri="http://schemas.openxmlformats.org/presentationml/2006/ole">
                <mc:AlternateContent xmlns:mc="http://schemas.openxmlformats.org/markup-compatibility/2006">
                  <mc:Choice xmlns:v="urn:schemas-microsoft-com:vml" Requires="v">
                    <p:oleObj spid="_x0000_s86157" name="公式" r:id="rId15" imgW="279360" imgH="177480" progId="Equation.3">
                      <p:embed/>
                    </p:oleObj>
                  </mc:Choice>
                  <mc:Fallback>
                    <p:oleObj name="公式" r:id="rId15" imgW="279360" imgH="17748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005" y="1549"/>
                            <a:ext cx="355" cy="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49" name="标题 3"/>
          <p:cNvSpPr>
            <a:spLocks noGrp="1"/>
          </p:cNvSpPr>
          <p:nvPr>
            <p:ph type="title"/>
          </p:nvPr>
        </p:nvSpPr>
        <p:spPr>
          <a:xfrm>
            <a:off x="457200" y="274638"/>
            <a:ext cx="8229600" cy="561975"/>
          </a:xfrm>
        </p:spPr>
        <p:txBody>
          <a:bodyPr/>
          <a:lstStyle/>
          <a:p>
            <a:r>
              <a:rPr lang="zh-CN" altLang="en-US" dirty="0"/>
              <a:t>最简状态转换</a:t>
            </a:r>
            <a:r>
              <a:rPr lang="zh-CN" altLang="en-US" dirty="0" smtClean="0"/>
              <a:t>图和</a:t>
            </a:r>
            <a:r>
              <a:rPr lang="zh-CN" altLang="en-US" dirty="0"/>
              <a:t>状态表</a:t>
            </a:r>
          </a:p>
        </p:txBody>
      </p:sp>
    </p:spTree>
    <p:extLst>
      <p:ext uri="{BB962C8B-B14F-4D97-AF65-F5344CB8AC3E}">
        <p14:creationId xmlns:p14="http://schemas.microsoft.com/office/powerpoint/2010/main" val="389933953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564"/>
                                        </p:tgtEl>
                                        <p:attrNameLst>
                                          <p:attrName>style.visibility</p:attrName>
                                        </p:attrNameLst>
                                      </p:cBhvr>
                                      <p:to>
                                        <p:strVal val="visible"/>
                                      </p:to>
                                    </p:set>
                                    <p:anim calcmode="lin" valueType="num">
                                      <p:cBhvr additive="base">
                                        <p:cTn id="7" dur="500" fill="hold"/>
                                        <p:tgtEl>
                                          <p:spTgt spid="22564"/>
                                        </p:tgtEl>
                                        <p:attrNameLst>
                                          <p:attrName>ppt_x</p:attrName>
                                        </p:attrNameLst>
                                      </p:cBhvr>
                                      <p:tavLst>
                                        <p:tav tm="0">
                                          <p:val>
                                            <p:strVal val="#ppt_x"/>
                                          </p:val>
                                        </p:tav>
                                        <p:tav tm="100000">
                                          <p:val>
                                            <p:strVal val="#ppt_x"/>
                                          </p:val>
                                        </p:tav>
                                      </p:tavLst>
                                    </p:anim>
                                    <p:anim calcmode="lin" valueType="num">
                                      <p:cBhvr additive="base">
                                        <p:cTn id="8" dur="500" fill="hold"/>
                                        <p:tgtEl>
                                          <p:spTgt spid="2256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7" presetClass="entr" presetSubtype="0" fill="hold" grpId="0" nodeType="clickEffect">
                                  <p:stCondLst>
                                    <p:cond delay="0"/>
                                  </p:stCondLst>
                                  <p:iterate type="lt">
                                    <p:tmPct val="50000"/>
                                  </p:iterate>
                                  <p:childTnLst>
                                    <p:set>
                                      <p:cBhvr>
                                        <p:cTn id="12" dur="1" fill="hold">
                                          <p:stCondLst>
                                            <p:cond delay="0"/>
                                          </p:stCondLst>
                                        </p:cTn>
                                        <p:tgtEl>
                                          <p:spTgt spid="22565"/>
                                        </p:tgtEl>
                                        <p:attrNameLst>
                                          <p:attrName>style.visibility</p:attrName>
                                        </p:attrNameLst>
                                      </p:cBhvr>
                                      <p:to>
                                        <p:strVal val="visible"/>
                                      </p:to>
                                    </p:set>
                                    <p:anim calcmode="discrete" valueType="clr">
                                      <p:cBhvr override="childStyle">
                                        <p:cTn id="13" dur="80"/>
                                        <p:tgtEl>
                                          <p:spTgt spid="22565"/>
                                        </p:tgtEl>
                                        <p:attrNameLst>
                                          <p:attrName>style.color</p:attrName>
                                        </p:attrNameLst>
                                      </p:cBhvr>
                                      <p:tavLst>
                                        <p:tav tm="0">
                                          <p:val>
                                            <p:clrVal>
                                              <a:schemeClr val="accent2"/>
                                            </p:clrVal>
                                          </p:val>
                                        </p:tav>
                                        <p:tav tm="50000">
                                          <p:val>
                                            <p:clrVal>
                                              <a:schemeClr val="hlink"/>
                                            </p:clrVal>
                                          </p:val>
                                        </p:tav>
                                      </p:tavLst>
                                    </p:anim>
                                    <p:anim calcmode="discrete" valueType="clr">
                                      <p:cBhvr>
                                        <p:cTn id="14" dur="80"/>
                                        <p:tgtEl>
                                          <p:spTgt spid="22565"/>
                                        </p:tgtEl>
                                        <p:attrNameLst>
                                          <p:attrName>fillcolor</p:attrName>
                                        </p:attrNameLst>
                                      </p:cBhvr>
                                      <p:tavLst>
                                        <p:tav tm="0">
                                          <p:val>
                                            <p:clrVal>
                                              <a:schemeClr val="accent2"/>
                                            </p:clrVal>
                                          </p:val>
                                        </p:tav>
                                        <p:tav tm="50000">
                                          <p:val>
                                            <p:clrVal>
                                              <a:schemeClr val="hlink"/>
                                            </p:clrVal>
                                          </p:val>
                                        </p:tav>
                                      </p:tavLst>
                                    </p:anim>
                                    <p:set>
                                      <p:cBhvr>
                                        <p:cTn id="15" dur="80"/>
                                        <p:tgtEl>
                                          <p:spTgt spid="22565"/>
                                        </p:tgtEl>
                                        <p:attrNameLst>
                                          <p:attrName>fill.type</p:attrName>
                                        </p:attrNameLst>
                                      </p:cBhvr>
                                      <p:to>
                                        <p:strVal val="solid"/>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9" presetClass="entr" presetSubtype="0" fill="hold" grpId="0" nodeType="clickEffect">
                                  <p:stCondLst>
                                    <p:cond delay="0"/>
                                  </p:stCondLst>
                                  <p:childTnLst>
                                    <p:set>
                                      <p:cBhvr>
                                        <p:cTn id="19" dur="1" fill="hold">
                                          <p:stCondLst>
                                            <p:cond delay="0"/>
                                          </p:stCondLst>
                                        </p:cTn>
                                        <p:tgtEl>
                                          <p:spTgt spid="22566"/>
                                        </p:tgtEl>
                                        <p:attrNameLst>
                                          <p:attrName>style.visibility</p:attrName>
                                        </p:attrNameLst>
                                      </p:cBhvr>
                                      <p:to>
                                        <p:strVal val="visible"/>
                                      </p:to>
                                    </p:set>
                                    <p:anim calcmode="lin" valueType="num">
                                      <p:cBhvr>
                                        <p:cTn id="20" dur="1000" fill="hold"/>
                                        <p:tgtEl>
                                          <p:spTgt spid="22566"/>
                                        </p:tgtEl>
                                        <p:attrNameLst>
                                          <p:attrName>ppt_x</p:attrName>
                                        </p:attrNameLst>
                                      </p:cBhvr>
                                      <p:tavLst>
                                        <p:tav tm="0">
                                          <p:val>
                                            <p:strVal val="#ppt_x-.2"/>
                                          </p:val>
                                        </p:tav>
                                        <p:tav tm="100000">
                                          <p:val>
                                            <p:strVal val="#ppt_x"/>
                                          </p:val>
                                        </p:tav>
                                      </p:tavLst>
                                    </p:anim>
                                    <p:anim calcmode="lin" valueType="num">
                                      <p:cBhvr>
                                        <p:cTn id="21" dur="1000" fill="hold"/>
                                        <p:tgtEl>
                                          <p:spTgt spid="22566"/>
                                        </p:tgtEl>
                                        <p:attrNameLst>
                                          <p:attrName>ppt_y</p:attrName>
                                        </p:attrNameLst>
                                      </p:cBhvr>
                                      <p:tavLst>
                                        <p:tav tm="0">
                                          <p:val>
                                            <p:strVal val="#ppt_y"/>
                                          </p:val>
                                        </p:tav>
                                        <p:tav tm="100000">
                                          <p:val>
                                            <p:strVal val="#ppt_y"/>
                                          </p:val>
                                        </p:tav>
                                      </p:tavLst>
                                    </p:anim>
                                    <p:animEffect transition="in" filter="wipe(right)" prLst="gradientSize: 0.1">
                                      <p:cBhvr>
                                        <p:cTn id="22" dur="1000"/>
                                        <p:tgtEl>
                                          <p:spTgt spid="2256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3" presetClass="entr" presetSubtype="0" fill="hold" grpId="0" nodeType="clickEffect">
                                  <p:stCondLst>
                                    <p:cond delay="0"/>
                                  </p:stCondLst>
                                  <p:childTnLst>
                                    <p:set>
                                      <p:cBhvr>
                                        <p:cTn id="26" dur="1" fill="hold">
                                          <p:stCondLst>
                                            <p:cond delay="0"/>
                                          </p:stCondLst>
                                        </p:cTn>
                                        <p:tgtEl>
                                          <p:spTgt spid="22567"/>
                                        </p:tgtEl>
                                        <p:attrNameLst>
                                          <p:attrName>style.visibility</p:attrName>
                                        </p:attrNameLst>
                                      </p:cBhvr>
                                      <p:to>
                                        <p:strVal val="visible"/>
                                      </p:to>
                                    </p:set>
                                    <p:anim calcmode="lin" valueType="num">
                                      <p:cBhvr>
                                        <p:cTn id="27" dur="500" fill="hold"/>
                                        <p:tgtEl>
                                          <p:spTgt spid="22567"/>
                                        </p:tgtEl>
                                        <p:attrNameLst>
                                          <p:attrName>ppt_w</p:attrName>
                                        </p:attrNameLst>
                                      </p:cBhvr>
                                      <p:tavLst>
                                        <p:tav tm="0">
                                          <p:val>
                                            <p:fltVal val="0"/>
                                          </p:val>
                                        </p:tav>
                                        <p:tav tm="100000">
                                          <p:val>
                                            <p:strVal val="#ppt_w"/>
                                          </p:val>
                                        </p:tav>
                                      </p:tavLst>
                                    </p:anim>
                                    <p:anim calcmode="lin" valueType="num">
                                      <p:cBhvr>
                                        <p:cTn id="28" dur="500" fill="hold"/>
                                        <p:tgtEl>
                                          <p:spTgt spid="22567"/>
                                        </p:tgtEl>
                                        <p:attrNameLst>
                                          <p:attrName>ppt_h</p:attrName>
                                        </p:attrNameLst>
                                      </p:cBhvr>
                                      <p:tavLst>
                                        <p:tav tm="0">
                                          <p:val>
                                            <p:fltVal val="0"/>
                                          </p:val>
                                        </p:tav>
                                        <p:tav tm="100000">
                                          <p:val>
                                            <p:strVal val="#ppt_h"/>
                                          </p:val>
                                        </p:tav>
                                      </p:tavLst>
                                    </p:anim>
                                    <p:animEffect transition="in" filter="fade">
                                      <p:cBhvr>
                                        <p:cTn id="29" dur="500"/>
                                        <p:tgtEl>
                                          <p:spTgt spid="22567"/>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22568"/>
                                        </p:tgtEl>
                                        <p:attrNameLst>
                                          <p:attrName>style.visibility</p:attrName>
                                        </p:attrNameLst>
                                      </p:cBhvr>
                                      <p:to>
                                        <p:strVal val="visible"/>
                                      </p:to>
                                    </p:set>
                                    <p:animEffect transition="in" filter="fade">
                                      <p:cBhvr>
                                        <p:cTn id="34" dur="1000"/>
                                        <p:tgtEl>
                                          <p:spTgt spid="22568"/>
                                        </p:tgtEl>
                                      </p:cBhvr>
                                    </p:animEffect>
                                    <p:anim calcmode="lin" valueType="num">
                                      <p:cBhvr>
                                        <p:cTn id="35" dur="1000" fill="hold"/>
                                        <p:tgtEl>
                                          <p:spTgt spid="22568"/>
                                        </p:tgtEl>
                                        <p:attrNameLst>
                                          <p:attrName>ppt_x</p:attrName>
                                        </p:attrNameLst>
                                      </p:cBhvr>
                                      <p:tavLst>
                                        <p:tav tm="0">
                                          <p:val>
                                            <p:strVal val="#ppt_x"/>
                                          </p:val>
                                        </p:tav>
                                        <p:tav tm="100000">
                                          <p:val>
                                            <p:strVal val="#ppt_x"/>
                                          </p:val>
                                        </p:tav>
                                      </p:tavLst>
                                    </p:anim>
                                    <p:anim calcmode="lin" valueType="num">
                                      <p:cBhvr>
                                        <p:cTn id="36" dur="1000" fill="hold"/>
                                        <p:tgtEl>
                                          <p:spTgt spid="22568"/>
                                        </p:tgtEl>
                                        <p:attrNameLst>
                                          <p:attrName>ppt_y</p:attrName>
                                        </p:attrNameLst>
                                      </p:cBhvr>
                                      <p:tavLst>
                                        <p:tav tm="0">
                                          <p:val>
                                            <p:strVal val="#ppt_y+.1"/>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22569"/>
                                        </p:tgtEl>
                                        <p:attrNameLst>
                                          <p:attrName>style.visibility</p:attrName>
                                        </p:attrNameLst>
                                      </p:cBhvr>
                                      <p:to>
                                        <p:strVal val="visible"/>
                                      </p:to>
                                    </p:set>
                                    <p:animEffect transition="in" filter="fade">
                                      <p:cBhvr>
                                        <p:cTn id="41" dur="1000"/>
                                        <p:tgtEl>
                                          <p:spTgt spid="22569"/>
                                        </p:tgtEl>
                                      </p:cBhvr>
                                    </p:animEffect>
                                    <p:anim calcmode="lin" valueType="num">
                                      <p:cBhvr>
                                        <p:cTn id="42" dur="1000" fill="hold"/>
                                        <p:tgtEl>
                                          <p:spTgt spid="22569"/>
                                        </p:tgtEl>
                                        <p:attrNameLst>
                                          <p:attrName>ppt_x</p:attrName>
                                        </p:attrNameLst>
                                      </p:cBhvr>
                                      <p:tavLst>
                                        <p:tav tm="0">
                                          <p:val>
                                            <p:strVal val="#ppt_x"/>
                                          </p:val>
                                        </p:tav>
                                        <p:tav tm="100000">
                                          <p:val>
                                            <p:strVal val="#ppt_x"/>
                                          </p:val>
                                        </p:tav>
                                      </p:tavLst>
                                    </p:anim>
                                    <p:anim calcmode="lin" valueType="num">
                                      <p:cBhvr>
                                        <p:cTn id="43" dur="1000" fill="hold"/>
                                        <p:tgtEl>
                                          <p:spTgt spid="22569"/>
                                        </p:tgtEl>
                                        <p:attrNameLst>
                                          <p:attrName>ppt_y</p:attrName>
                                        </p:attrNameLst>
                                      </p:cBhvr>
                                      <p:tavLst>
                                        <p:tav tm="0">
                                          <p:val>
                                            <p:strVal val="#ppt_y+.1"/>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22570"/>
                                        </p:tgtEl>
                                        <p:attrNameLst>
                                          <p:attrName>style.visibility</p:attrName>
                                        </p:attrNameLst>
                                      </p:cBhvr>
                                      <p:to>
                                        <p:strVal val="visible"/>
                                      </p:to>
                                    </p:set>
                                    <p:animEffect transition="in" filter="fade">
                                      <p:cBhvr>
                                        <p:cTn id="48" dur="1000"/>
                                        <p:tgtEl>
                                          <p:spTgt spid="22570"/>
                                        </p:tgtEl>
                                      </p:cBhvr>
                                    </p:animEffect>
                                    <p:anim calcmode="lin" valueType="num">
                                      <p:cBhvr>
                                        <p:cTn id="49" dur="1000" fill="hold"/>
                                        <p:tgtEl>
                                          <p:spTgt spid="22570"/>
                                        </p:tgtEl>
                                        <p:attrNameLst>
                                          <p:attrName>ppt_x</p:attrName>
                                        </p:attrNameLst>
                                      </p:cBhvr>
                                      <p:tavLst>
                                        <p:tav tm="0">
                                          <p:val>
                                            <p:strVal val="#ppt_x"/>
                                          </p:val>
                                        </p:tav>
                                        <p:tav tm="100000">
                                          <p:val>
                                            <p:strVal val="#ppt_x"/>
                                          </p:val>
                                        </p:tav>
                                      </p:tavLst>
                                    </p:anim>
                                    <p:anim calcmode="lin" valueType="num">
                                      <p:cBhvr>
                                        <p:cTn id="50" dur="1000" fill="hold"/>
                                        <p:tgtEl>
                                          <p:spTgt spid="2257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64" grpId="0"/>
      <p:bldP spid="22565" grpId="0"/>
      <p:bldP spid="22566" grpId="0"/>
      <p:bldP spid="22567" grpId="0"/>
      <p:bldP spid="22568" grpId="0"/>
      <p:bldP spid="22569" grpId="0"/>
      <p:bldP spid="2257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519113" y="188913"/>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endParaRPr lang="zh-CN" altLang="zh-CN" sz="2400">
              <a:latin typeface="幼圆" pitchFamily="49" charset="-122"/>
              <a:ea typeface="幼圆" pitchFamily="49" charset="-122"/>
            </a:endParaRPr>
          </a:p>
        </p:txBody>
      </p:sp>
      <p:sp>
        <p:nvSpPr>
          <p:cNvPr id="23555" name="Text Box 3"/>
          <p:cNvSpPr txBox="1">
            <a:spLocks noChangeArrowheads="1"/>
          </p:cNvSpPr>
          <p:nvPr/>
        </p:nvSpPr>
        <p:spPr bwMode="auto">
          <a:xfrm>
            <a:off x="592138" y="112395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endParaRPr lang="zh-CN" altLang="zh-CN" sz="2400">
              <a:latin typeface="幼圆" pitchFamily="49" charset="-122"/>
              <a:ea typeface="幼圆" pitchFamily="49" charset="-122"/>
            </a:endParaRPr>
          </a:p>
        </p:txBody>
      </p:sp>
      <p:sp>
        <p:nvSpPr>
          <p:cNvPr id="23557" name="Text Box 5"/>
          <p:cNvSpPr txBox="1">
            <a:spLocks noChangeArrowheads="1"/>
          </p:cNvSpPr>
          <p:nvPr/>
        </p:nvSpPr>
        <p:spPr bwMode="auto">
          <a:xfrm>
            <a:off x="1235075" y="1314450"/>
            <a:ext cx="2328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400" b="1">
                <a:solidFill>
                  <a:srgbClr val="0000FF"/>
                </a:solidFill>
                <a:ea typeface="楷体_GB2312" pitchFamily="49" charset="-122"/>
              </a:rPr>
              <a:t>分配的原则是：</a:t>
            </a:r>
          </a:p>
        </p:txBody>
      </p:sp>
      <p:sp>
        <p:nvSpPr>
          <p:cNvPr id="23558" name="Text Box 6"/>
          <p:cNvSpPr txBox="1">
            <a:spLocks noChangeArrowheads="1"/>
          </p:cNvSpPr>
          <p:nvPr/>
        </p:nvSpPr>
        <p:spPr bwMode="auto">
          <a:xfrm>
            <a:off x="3373438" y="1041400"/>
            <a:ext cx="29416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400" b="1">
                <a:solidFill>
                  <a:srgbClr val="FF3300"/>
                </a:solidFill>
                <a:latin typeface="楷体_GB2312" pitchFamily="49" charset="-122"/>
                <a:ea typeface="楷体_GB2312" pitchFamily="49" charset="-122"/>
              </a:rPr>
              <a:t>☆</a:t>
            </a:r>
            <a:r>
              <a:rPr lang="zh-CN" altLang="en-US" sz="2400" b="1">
                <a:latin typeface="楷体_GB2312" pitchFamily="49" charset="-122"/>
                <a:ea typeface="楷体_GB2312" pitchFamily="49" charset="-122"/>
              </a:rPr>
              <a:t>最后的逻辑图最简</a:t>
            </a:r>
          </a:p>
        </p:txBody>
      </p:sp>
      <p:sp>
        <p:nvSpPr>
          <p:cNvPr id="23559" name="Text Box 7"/>
          <p:cNvSpPr txBox="1">
            <a:spLocks noChangeArrowheads="1"/>
          </p:cNvSpPr>
          <p:nvPr/>
        </p:nvSpPr>
        <p:spPr bwMode="auto">
          <a:xfrm>
            <a:off x="3357563" y="1536700"/>
            <a:ext cx="35544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400" b="1">
                <a:solidFill>
                  <a:srgbClr val="FF3300"/>
                </a:solidFill>
                <a:latin typeface="楷体_GB2312" pitchFamily="49" charset="-122"/>
                <a:ea typeface="楷体_GB2312" pitchFamily="49" charset="-122"/>
              </a:rPr>
              <a:t>☆</a:t>
            </a:r>
            <a:r>
              <a:rPr lang="zh-CN" altLang="en-US" sz="2400" b="1">
                <a:latin typeface="楷体_GB2312" pitchFamily="49" charset="-122"/>
                <a:ea typeface="楷体_GB2312" pitchFamily="49" charset="-122"/>
              </a:rPr>
              <a:t>多余状态不产生死循环</a:t>
            </a:r>
          </a:p>
        </p:txBody>
      </p:sp>
      <p:sp>
        <p:nvSpPr>
          <p:cNvPr id="23560" name="Text Box 8"/>
          <p:cNvSpPr txBox="1">
            <a:spLocks noChangeArrowheads="1"/>
          </p:cNvSpPr>
          <p:nvPr/>
        </p:nvSpPr>
        <p:spPr bwMode="auto">
          <a:xfrm>
            <a:off x="1243013" y="1943100"/>
            <a:ext cx="7194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400">
                <a:ea typeface="幼圆" pitchFamily="49" charset="-122"/>
              </a:rPr>
              <a:t>如果状态选择不合适，出现死循环，就要修改设计。</a:t>
            </a:r>
          </a:p>
        </p:txBody>
      </p:sp>
      <p:sp>
        <p:nvSpPr>
          <p:cNvPr id="23561" name="Text Box 9"/>
          <p:cNvSpPr txBox="1">
            <a:spLocks noChangeArrowheads="1"/>
          </p:cNvSpPr>
          <p:nvPr/>
        </p:nvSpPr>
        <p:spPr bwMode="auto">
          <a:xfrm>
            <a:off x="612775" y="2393950"/>
            <a:ext cx="801052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hangingPunct="0"/>
            <a:r>
              <a:rPr lang="en-US" altLang="zh-CN" sz="2400">
                <a:latin typeface="幼圆" pitchFamily="49" charset="-122"/>
                <a:ea typeface="幼圆" pitchFamily="49" charset="-122"/>
              </a:rPr>
              <a:t>    </a:t>
            </a:r>
            <a:r>
              <a:rPr lang="zh-CN" altLang="en-US" sz="2400">
                <a:latin typeface="幼圆" pitchFamily="49" charset="-122"/>
                <a:ea typeface="幼圆" pitchFamily="49" charset="-122"/>
              </a:rPr>
              <a:t>本例选：</a:t>
            </a:r>
            <a:r>
              <a:rPr lang="en-US" altLang="zh-CN" sz="2400">
                <a:ea typeface="幼圆" pitchFamily="49" charset="-122"/>
              </a:rPr>
              <a:t>S</a:t>
            </a:r>
            <a:r>
              <a:rPr lang="en-US" altLang="zh-CN" sz="2400" baseline="-4000">
                <a:ea typeface="幼圆" pitchFamily="49" charset="-122"/>
              </a:rPr>
              <a:t>0</a:t>
            </a:r>
            <a:r>
              <a:rPr lang="zh-CN" altLang="en-US" sz="2400">
                <a:ea typeface="幼圆" pitchFamily="49" charset="-122"/>
              </a:rPr>
              <a:t>＝</a:t>
            </a:r>
            <a:r>
              <a:rPr lang="en-US" altLang="zh-CN" sz="2400">
                <a:ea typeface="幼圆" pitchFamily="49" charset="-122"/>
              </a:rPr>
              <a:t>00</a:t>
            </a:r>
            <a:r>
              <a:rPr lang="zh-CN" altLang="en-US" sz="2400">
                <a:ea typeface="幼圆" pitchFamily="49" charset="-122"/>
              </a:rPr>
              <a:t>，</a:t>
            </a:r>
            <a:r>
              <a:rPr lang="en-US" altLang="zh-CN" sz="2400">
                <a:ea typeface="幼圆" pitchFamily="49" charset="-122"/>
              </a:rPr>
              <a:t>S</a:t>
            </a:r>
            <a:r>
              <a:rPr lang="en-US" altLang="zh-CN" sz="2400" baseline="-4000">
                <a:ea typeface="幼圆" pitchFamily="49" charset="-122"/>
              </a:rPr>
              <a:t>1</a:t>
            </a:r>
            <a:r>
              <a:rPr lang="zh-CN" altLang="en-US" sz="2400">
                <a:ea typeface="幼圆" pitchFamily="49" charset="-122"/>
              </a:rPr>
              <a:t>＝</a:t>
            </a:r>
            <a:r>
              <a:rPr lang="en-US" altLang="zh-CN" sz="2400">
                <a:ea typeface="幼圆" pitchFamily="49" charset="-122"/>
              </a:rPr>
              <a:t>01</a:t>
            </a:r>
            <a:r>
              <a:rPr lang="zh-CN" altLang="en-US" sz="2400">
                <a:ea typeface="幼圆" pitchFamily="49" charset="-122"/>
              </a:rPr>
              <a:t>，</a:t>
            </a:r>
            <a:r>
              <a:rPr lang="en-US" altLang="zh-CN" sz="2400">
                <a:ea typeface="幼圆" pitchFamily="49" charset="-122"/>
              </a:rPr>
              <a:t>S</a:t>
            </a:r>
            <a:r>
              <a:rPr lang="en-US" altLang="zh-CN" sz="2400" baseline="-4000">
                <a:ea typeface="幼圆" pitchFamily="49" charset="-122"/>
              </a:rPr>
              <a:t>2</a:t>
            </a:r>
            <a:r>
              <a:rPr lang="zh-CN" altLang="en-US" sz="2400">
                <a:ea typeface="幼圆" pitchFamily="49" charset="-122"/>
              </a:rPr>
              <a:t>＝</a:t>
            </a:r>
            <a:r>
              <a:rPr lang="en-US" altLang="zh-CN" sz="2400">
                <a:ea typeface="幼圆" pitchFamily="49" charset="-122"/>
              </a:rPr>
              <a:t>10</a:t>
            </a:r>
            <a:r>
              <a:rPr lang="zh-CN" altLang="en-US" sz="2400">
                <a:latin typeface="幼圆" pitchFamily="49" charset="-122"/>
                <a:ea typeface="幼圆" pitchFamily="49" charset="-122"/>
              </a:rPr>
              <a:t>。</a:t>
            </a:r>
            <a:r>
              <a:rPr lang="zh-CN" altLang="en-US" sz="2400">
                <a:ea typeface="幼圆" pitchFamily="49" charset="-122"/>
              </a:rPr>
              <a:t>代入状态化简后状态转换图、表。将字母形式</a:t>
            </a:r>
            <a:r>
              <a:rPr lang="zh-CN" altLang="en-US" sz="2400">
                <a:ea typeface="幼圆" pitchFamily="49" charset="-122"/>
                <a:cs typeface="Arial" charset="0"/>
              </a:rPr>
              <a:t>变换为代码形式，</a:t>
            </a:r>
            <a:r>
              <a:rPr lang="zh-CN" altLang="en-US" sz="2400">
                <a:ea typeface="幼圆" pitchFamily="49" charset="-122"/>
              </a:rPr>
              <a:t>得出代码形式的状态转换图（表）。</a:t>
            </a:r>
            <a:endParaRPr lang="zh-CN" altLang="en-US" sz="2400">
              <a:latin typeface="幼圆" pitchFamily="49" charset="-122"/>
              <a:ea typeface="幼圆" pitchFamily="49" charset="-122"/>
            </a:endParaRPr>
          </a:p>
        </p:txBody>
      </p:sp>
      <p:sp>
        <p:nvSpPr>
          <p:cNvPr id="23562" name="Text Box 10"/>
          <p:cNvSpPr txBox="1">
            <a:spLocks noChangeArrowheads="1"/>
          </p:cNvSpPr>
          <p:nvPr/>
        </p:nvSpPr>
        <p:spPr bwMode="auto">
          <a:xfrm>
            <a:off x="611188" y="3602038"/>
            <a:ext cx="7200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400">
                <a:ea typeface="幼圆" pitchFamily="49" charset="-122"/>
              </a:rPr>
              <a:t>给逻辑变量赋值以后的代码形式状态转图、表。</a:t>
            </a:r>
          </a:p>
        </p:txBody>
      </p:sp>
      <p:sp>
        <p:nvSpPr>
          <p:cNvPr id="23563" name="Text Box 11"/>
          <p:cNvSpPr txBox="1">
            <a:spLocks noChangeArrowheads="1"/>
          </p:cNvSpPr>
          <p:nvPr/>
        </p:nvSpPr>
        <p:spPr bwMode="auto">
          <a:xfrm>
            <a:off x="6743700" y="1552575"/>
            <a:ext cx="2116138"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chemeClr val="hlink"/>
                </a:solidFill>
                <a:latin typeface="楷体_GB2312" pitchFamily="49" charset="-122"/>
                <a:ea typeface="楷体_GB2312" pitchFamily="49" charset="-122"/>
              </a:rPr>
              <a:t>(</a:t>
            </a:r>
            <a:r>
              <a:rPr lang="zh-CN" altLang="en-US" sz="2000" b="1">
                <a:solidFill>
                  <a:schemeClr val="hlink"/>
                </a:solidFill>
                <a:latin typeface="楷体_GB2312" pitchFamily="49" charset="-122"/>
                <a:ea typeface="楷体_GB2312" pitchFamily="49" charset="-122"/>
              </a:rPr>
              <a:t>只用三种状态）</a:t>
            </a:r>
          </a:p>
        </p:txBody>
      </p:sp>
      <p:graphicFrame>
        <p:nvGraphicFramePr>
          <p:cNvPr id="23587" name="Object 35"/>
          <p:cNvGraphicFramePr>
            <a:graphicFrameLocks noChangeAspect="1"/>
          </p:cNvGraphicFramePr>
          <p:nvPr>
            <p:extLst>
              <p:ext uri="{D42A27DB-BD31-4B8C-83A1-F6EECF244321}">
                <p14:modId xmlns:p14="http://schemas.microsoft.com/office/powerpoint/2010/main" val="3410531035"/>
              </p:ext>
            </p:extLst>
          </p:nvPr>
        </p:nvGraphicFramePr>
        <p:xfrm>
          <a:off x="6538913" y="6076950"/>
          <a:ext cx="1597025" cy="414338"/>
        </p:xfrm>
        <a:graphic>
          <a:graphicData uri="http://schemas.openxmlformats.org/presentationml/2006/ole">
            <mc:AlternateContent xmlns:mc="http://schemas.openxmlformats.org/markup-compatibility/2006">
              <mc:Choice xmlns:v="urn:schemas-microsoft-com:vml" Requires="v">
                <p:oleObj spid="_x0000_s87182" name="公式" r:id="rId3" imgW="1028520" imgH="266400" progId="Equation.3">
                  <p:embed/>
                </p:oleObj>
              </mc:Choice>
              <mc:Fallback>
                <p:oleObj name="公式" r:id="rId3" imgW="1028520" imgH="266400" progId="Equation.3">
                  <p:embed/>
                  <p:pic>
                    <p:nvPicPr>
                      <p:cNvPr id="0" name=""/>
                      <p:cNvPicPr>
                        <a:picLocks noChangeAspect="1" noChangeArrowheads="1"/>
                      </p:cNvPicPr>
                      <p:nvPr/>
                    </p:nvPicPr>
                    <p:blipFill>
                      <a:blip r:embed="rId4"/>
                      <a:srcRect/>
                      <a:stretch>
                        <a:fillRect/>
                      </a:stretch>
                    </p:blipFill>
                    <p:spPr bwMode="auto">
                      <a:xfrm>
                        <a:off x="6538913" y="6076950"/>
                        <a:ext cx="1597025" cy="414338"/>
                      </a:xfrm>
                      <a:prstGeom prst="rect">
                        <a:avLst/>
                      </a:prstGeom>
                      <a:noFill/>
                      <a:ln>
                        <a:noFill/>
                      </a:ln>
                      <a:effectLst/>
                      <a:extLst/>
                    </p:spPr>
                  </p:pic>
                </p:oleObj>
              </mc:Fallback>
            </mc:AlternateContent>
          </a:graphicData>
        </a:graphic>
      </p:graphicFrame>
      <p:grpSp>
        <p:nvGrpSpPr>
          <p:cNvPr id="23592" name="Group 40"/>
          <p:cNvGrpSpPr>
            <a:grpSpLocks/>
          </p:cNvGrpSpPr>
          <p:nvPr/>
        </p:nvGrpSpPr>
        <p:grpSpPr bwMode="auto">
          <a:xfrm>
            <a:off x="917575" y="4192588"/>
            <a:ext cx="2439988" cy="1903412"/>
            <a:chOff x="578" y="2641"/>
            <a:chExt cx="1537" cy="1199"/>
          </a:xfrm>
        </p:grpSpPr>
        <p:grpSp>
          <p:nvGrpSpPr>
            <p:cNvPr id="23593" name="Group 41"/>
            <p:cNvGrpSpPr>
              <a:grpSpLocks/>
            </p:cNvGrpSpPr>
            <p:nvPr/>
          </p:nvGrpSpPr>
          <p:grpSpPr bwMode="auto">
            <a:xfrm>
              <a:off x="1068" y="3523"/>
              <a:ext cx="522" cy="317"/>
              <a:chOff x="1302" y="1525"/>
              <a:chExt cx="522" cy="317"/>
            </a:xfrm>
          </p:grpSpPr>
          <p:grpSp>
            <p:nvGrpSpPr>
              <p:cNvPr id="23594" name="Group 42"/>
              <p:cNvGrpSpPr>
                <a:grpSpLocks noChangeAspect="1"/>
              </p:cNvGrpSpPr>
              <p:nvPr/>
            </p:nvGrpSpPr>
            <p:grpSpPr bwMode="auto">
              <a:xfrm>
                <a:off x="1506" y="1525"/>
                <a:ext cx="318" cy="317"/>
                <a:chOff x="812" y="888"/>
                <a:chExt cx="496" cy="496"/>
              </a:xfrm>
            </p:grpSpPr>
            <p:sp>
              <p:nvSpPr>
                <p:cNvPr id="23595" name="Oval 43"/>
                <p:cNvSpPr>
                  <a:spLocks noChangeAspect="1" noChangeArrowheads="1"/>
                </p:cNvSpPr>
                <p:nvPr/>
              </p:nvSpPr>
              <p:spPr bwMode="auto">
                <a:xfrm>
                  <a:off x="812" y="888"/>
                  <a:ext cx="496" cy="496"/>
                </a:xfrm>
                <a:prstGeom prst="ellipse">
                  <a:avLst/>
                </a:prstGeom>
                <a:noFill/>
                <a:ln w="25400" algn="ctr">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96" name="AutoShape 44"/>
                <p:cNvSpPr>
                  <a:spLocks noChangeAspect="1" noChangeArrowheads="1"/>
                </p:cNvSpPr>
                <p:nvPr/>
              </p:nvSpPr>
              <p:spPr bwMode="auto">
                <a:xfrm rot="2674116">
                  <a:off x="1193" y="1250"/>
                  <a:ext cx="75" cy="108"/>
                </a:xfrm>
                <a:prstGeom prst="triangle">
                  <a:avLst>
                    <a:gd name="adj" fmla="val 50000"/>
                  </a:avLst>
                </a:prstGeom>
                <a:solidFill>
                  <a:schemeClr val="tx2"/>
                </a:solidFill>
                <a:ln w="254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23597" name="Object 45"/>
              <p:cNvGraphicFramePr>
                <a:graphicFrameLocks noChangeAspect="1"/>
              </p:cNvGraphicFramePr>
              <p:nvPr/>
            </p:nvGraphicFramePr>
            <p:xfrm>
              <a:off x="1302" y="1612"/>
              <a:ext cx="186" cy="144"/>
            </p:xfrm>
            <a:graphic>
              <a:graphicData uri="http://schemas.openxmlformats.org/presentationml/2006/ole">
                <mc:AlternateContent xmlns:mc="http://schemas.openxmlformats.org/markup-compatibility/2006">
                  <mc:Choice xmlns:v="urn:schemas-microsoft-com:vml" Requires="v">
                    <p:oleObj spid="_x0000_s87183" name="公式" r:id="rId5" imgW="228600" imgH="177480" progId="Equation.3">
                      <p:embed/>
                    </p:oleObj>
                  </mc:Choice>
                  <mc:Fallback>
                    <p:oleObj name="公式" r:id="rId5" imgW="228600" imgH="1774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02" y="1612"/>
                            <a:ext cx="186"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3598" name="Group 46"/>
            <p:cNvGrpSpPr>
              <a:grpSpLocks/>
            </p:cNvGrpSpPr>
            <p:nvPr/>
          </p:nvGrpSpPr>
          <p:grpSpPr bwMode="auto">
            <a:xfrm>
              <a:off x="578" y="2653"/>
              <a:ext cx="318" cy="463"/>
              <a:chOff x="578" y="2653"/>
              <a:chExt cx="318" cy="463"/>
            </a:xfrm>
          </p:grpSpPr>
          <p:grpSp>
            <p:nvGrpSpPr>
              <p:cNvPr id="23599" name="Group 47"/>
              <p:cNvGrpSpPr>
                <a:grpSpLocks noChangeAspect="1"/>
              </p:cNvGrpSpPr>
              <p:nvPr/>
            </p:nvGrpSpPr>
            <p:grpSpPr bwMode="auto">
              <a:xfrm>
                <a:off x="578" y="2798"/>
                <a:ext cx="318" cy="318"/>
                <a:chOff x="812" y="888"/>
                <a:chExt cx="496" cy="496"/>
              </a:xfrm>
            </p:grpSpPr>
            <p:sp>
              <p:nvSpPr>
                <p:cNvPr id="23600" name="Oval 48"/>
                <p:cNvSpPr>
                  <a:spLocks noChangeAspect="1" noChangeArrowheads="1"/>
                </p:cNvSpPr>
                <p:nvPr/>
              </p:nvSpPr>
              <p:spPr bwMode="auto">
                <a:xfrm>
                  <a:off x="812" y="888"/>
                  <a:ext cx="496" cy="496"/>
                </a:xfrm>
                <a:prstGeom prst="ellipse">
                  <a:avLst/>
                </a:prstGeom>
                <a:noFill/>
                <a:ln w="25400" algn="ctr">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01" name="AutoShape 49"/>
                <p:cNvSpPr>
                  <a:spLocks noChangeAspect="1" noChangeArrowheads="1"/>
                </p:cNvSpPr>
                <p:nvPr/>
              </p:nvSpPr>
              <p:spPr bwMode="auto">
                <a:xfrm rot="2674116">
                  <a:off x="1193" y="1250"/>
                  <a:ext cx="75" cy="108"/>
                </a:xfrm>
                <a:prstGeom prst="triangle">
                  <a:avLst>
                    <a:gd name="adj" fmla="val 50000"/>
                  </a:avLst>
                </a:prstGeom>
                <a:solidFill>
                  <a:schemeClr val="tx2"/>
                </a:solidFill>
                <a:ln w="254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23602" name="Object 50"/>
              <p:cNvGraphicFramePr>
                <a:graphicFrameLocks noChangeAspect="1"/>
              </p:cNvGraphicFramePr>
              <p:nvPr/>
            </p:nvGraphicFramePr>
            <p:xfrm>
              <a:off x="613" y="2653"/>
              <a:ext cx="227" cy="144"/>
            </p:xfrm>
            <a:graphic>
              <a:graphicData uri="http://schemas.openxmlformats.org/presentationml/2006/ole">
                <mc:AlternateContent xmlns:mc="http://schemas.openxmlformats.org/markup-compatibility/2006">
                  <mc:Choice xmlns:v="urn:schemas-microsoft-com:vml" Requires="v">
                    <p:oleObj spid="_x0000_s87184" name="公式" r:id="rId7" imgW="279360" imgH="177480" progId="Equation.3">
                      <p:embed/>
                    </p:oleObj>
                  </mc:Choice>
                  <mc:Fallback>
                    <p:oleObj name="公式" r:id="rId7" imgW="279360" imgH="1774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3" y="2653"/>
                            <a:ext cx="227"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3603" name="Oval 51"/>
            <p:cNvSpPr>
              <a:spLocks noChangeAspect="1" noChangeArrowheads="1"/>
            </p:cNvSpPr>
            <p:nvPr/>
          </p:nvSpPr>
          <p:spPr bwMode="auto">
            <a:xfrm>
              <a:off x="1558" y="2792"/>
              <a:ext cx="339" cy="340"/>
            </a:xfrm>
            <a:prstGeom prst="ellipse">
              <a:avLst/>
            </a:prstGeom>
            <a:gradFill rotWithShape="1">
              <a:gsLst>
                <a:gs pos="0">
                  <a:srgbClr val="5E9EFF"/>
                </a:gs>
                <a:gs pos="39999">
                  <a:srgbClr val="85C2FF"/>
                </a:gs>
                <a:gs pos="70000">
                  <a:srgbClr val="C4D6EB"/>
                </a:gs>
                <a:gs pos="100000">
                  <a:srgbClr val="FFEBFA"/>
                </a:gs>
              </a:gsLst>
              <a:lin ang="5400000" scaled="1"/>
            </a:gradFill>
            <a:ln>
              <a:noFill/>
            </a:ln>
            <a:effectLst/>
            <a:extLst>
              <a:ext uri="{91240B29-F687-4F45-9708-019B960494DF}">
                <a14:hiddenLine xmlns:a14="http://schemas.microsoft.com/office/drawing/2010/main" w="25400" algn="ctr">
                  <a:solidFill>
                    <a:srgbClr val="FF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ea typeface="幼圆" pitchFamily="49" charset="-122"/>
                </a:rPr>
                <a:t>01</a:t>
              </a:r>
              <a:endParaRPr lang="en-US" altLang="zh-CN" sz="2400" b="1" baseline="-25000">
                <a:ea typeface="幼圆" pitchFamily="49" charset="-122"/>
              </a:endParaRPr>
            </a:p>
          </p:txBody>
        </p:sp>
        <p:sp>
          <p:nvSpPr>
            <p:cNvPr id="23604" name="Oval 52"/>
            <p:cNvSpPr>
              <a:spLocks noChangeAspect="1" noChangeArrowheads="1"/>
            </p:cNvSpPr>
            <p:nvPr/>
          </p:nvSpPr>
          <p:spPr bwMode="auto">
            <a:xfrm>
              <a:off x="864" y="2792"/>
              <a:ext cx="339" cy="340"/>
            </a:xfrm>
            <a:prstGeom prst="ellipse">
              <a:avLst/>
            </a:prstGeom>
            <a:gradFill rotWithShape="1">
              <a:gsLst>
                <a:gs pos="0">
                  <a:srgbClr val="5E9EFF"/>
                </a:gs>
                <a:gs pos="39999">
                  <a:srgbClr val="85C2FF"/>
                </a:gs>
                <a:gs pos="70000">
                  <a:srgbClr val="C4D6EB"/>
                </a:gs>
                <a:gs pos="100000">
                  <a:srgbClr val="FFEBFA"/>
                </a:gs>
              </a:gsLst>
              <a:lin ang="5400000" scaled="1"/>
            </a:gradFill>
            <a:ln>
              <a:noFill/>
            </a:ln>
            <a:effectLst/>
            <a:extLst>
              <a:ext uri="{91240B29-F687-4F45-9708-019B960494DF}">
                <a14:hiddenLine xmlns:a14="http://schemas.microsoft.com/office/drawing/2010/main" w="25400" algn="ctr">
                  <a:solidFill>
                    <a:srgbClr val="FF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ea typeface="幼圆" pitchFamily="49" charset="-122"/>
                </a:rPr>
                <a:t>00</a:t>
              </a:r>
              <a:endParaRPr lang="en-US" altLang="zh-CN" sz="2400" b="1" baseline="-25000">
                <a:ea typeface="幼圆" pitchFamily="49" charset="-122"/>
              </a:endParaRPr>
            </a:p>
          </p:txBody>
        </p:sp>
        <p:sp>
          <p:nvSpPr>
            <p:cNvPr id="23605" name="Oval 53"/>
            <p:cNvSpPr>
              <a:spLocks noChangeAspect="1" noChangeArrowheads="1"/>
            </p:cNvSpPr>
            <p:nvPr/>
          </p:nvSpPr>
          <p:spPr bwMode="auto">
            <a:xfrm>
              <a:off x="1558" y="3485"/>
              <a:ext cx="339" cy="340"/>
            </a:xfrm>
            <a:prstGeom prst="ellipse">
              <a:avLst/>
            </a:prstGeom>
            <a:gradFill rotWithShape="1">
              <a:gsLst>
                <a:gs pos="0">
                  <a:srgbClr val="5E9EFF"/>
                </a:gs>
                <a:gs pos="39999">
                  <a:srgbClr val="85C2FF"/>
                </a:gs>
                <a:gs pos="70000">
                  <a:srgbClr val="C4D6EB"/>
                </a:gs>
                <a:gs pos="100000">
                  <a:srgbClr val="FFEBFA"/>
                </a:gs>
              </a:gsLst>
              <a:lin ang="5400000" scaled="1"/>
            </a:gradFill>
            <a:ln>
              <a:noFill/>
            </a:ln>
            <a:effectLst/>
            <a:extLst>
              <a:ext uri="{91240B29-F687-4F45-9708-019B960494DF}">
                <a14:hiddenLine xmlns:a14="http://schemas.microsoft.com/office/drawing/2010/main" w="25400" algn="ctr">
                  <a:solidFill>
                    <a:srgbClr val="FF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ea typeface="幼圆" pitchFamily="49" charset="-122"/>
                </a:rPr>
                <a:t>10</a:t>
              </a:r>
              <a:endParaRPr lang="en-US" altLang="zh-CN" sz="2400" b="1" baseline="-25000">
                <a:ea typeface="幼圆" pitchFamily="49" charset="-122"/>
              </a:endParaRPr>
            </a:p>
          </p:txBody>
        </p:sp>
        <p:grpSp>
          <p:nvGrpSpPr>
            <p:cNvPr id="23606" name="Group 54"/>
            <p:cNvGrpSpPr>
              <a:grpSpLocks noChangeAspect="1"/>
            </p:cNvGrpSpPr>
            <p:nvPr/>
          </p:nvGrpSpPr>
          <p:grpSpPr bwMode="auto">
            <a:xfrm>
              <a:off x="1179" y="2641"/>
              <a:ext cx="411" cy="204"/>
              <a:chOff x="1750" y="643"/>
              <a:chExt cx="642" cy="318"/>
            </a:xfrm>
          </p:grpSpPr>
          <p:sp>
            <p:nvSpPr>
              <p:cNvPr id="23607" name="Freeform 55"/>
              <p:cNvSpPr>
                <a:spLocks noChangeAspect="1"/>
              </p:cNvSpPr>
              <p:nvPr/>
            </p:nvSpPr>
            <p:spPr bwMode="auto">
              <a:xfrm rot="-5400000">
                <a:off x="2024" y="594"/>
                <a:ext cx="93" cy="642"/>
              </a:xfrm>
              <a:custGeom>
                <a:avLst/>
                <a:gdLst>
                  <a:gd name="T0" fmla="*/ 1 w 93"/>
                  <a:gd name="T1" fmla="*/ 0 h 642"/>
                  <a:gd name="T2" fmla="*/ 93 w 93"/>
                  <a:gd name="T3" fmla="*/ 306 h 642"/>
                  <a:gd name="T4" fmla="*/ 0 w 93"/>
                  <a:gd name="T5" fmla="*/ 642 h 642"/>
                </a:gdLst>
                <a:ahLst/>
                <a:cxnLst>
                  <a:cxn ang="0">
                    <a:pos x="T0" y="T1"/>
                  </a:cxn>
                  <a:cxn ang="0">
                    <a:pos x="T2" y="T3"/>
                  </a:cxn>
                  <a:cxn ang="0">
                    <a:pos x="T4" y="T5"/>
                  </a:cxn>
                </a:cxnLst>
                <a:rect l="0" t="0" r="r" b="b"/>
                <a:pathLst>
                  <a:path w="93" h="642">
                    <a:moveTo>
                      <a:pt x="1" y="0"/>
                    </a:moveTo>
                    <a:cubicBezTo>
                      <a:pt x="47" y="99"/>
                      <a:pt x="93" y="199"/>
                      <a:pt x="93" y="306"/>
                    </a:cubicBezTo>
                    <a:cubicBezTo>
                      <a:pt x="93" y="413"/>
                      <a:pt x="46" y="527"/>
                      <a:pt x="0" y="642"/>
                    </a:cubicBezTo>
                  </a:path>
                </a:pathLst>
              </a:custGeom>
              <a:noFill/>
              <a:ln w="25400" cap="flat" cmpd="sng">
                <a:solidFill>
                  <a:srgbClr val="0000FF"/>
                </a:solidFill>
                <a:prstDash val="solid"/>
                <a:round/>
                <a:headEnd type="none" w="med" len="me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3608" name="Object 56"/>
              <p:cNvGraphicFramePr>
                <a:graphicFrameLocks noChangeAspect="1"/>
              </p:cNvGraphicFramePr>
              <p:nvPr/>
            </p:nvGraphicFramePr>
            <p:xfrm>
              <a:off x="1894" y="643"/>
              <a:ext cx="322" cy="225"/>
            </p:xfrm>
            <a:graphic>
              <a:graphicData uri="http://schemas.openxmlformats.org/presentationml/2006/ole">
                <mc:AlternateContent xmlns:mc="http://schemas.openxmlformats.org/markup-compatibility/2006">
                  <mc:Choice xmlns:v="urn:schemas-microsoft-com:vml" Requires="v">
                    <p:oleObj spid="_x0000_s87185" name="公式" r:id="rId9" imgW="253800" imgH="177480" progId="Equation.3">
                      <p:embed/>
                    </p:oleObj>
                  </mc:Choice>
                  <mc:Fallback>
                    <p:oleObj name="公式" r:id="rId9" imgW="253800" imgH="17748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94" y="643"/>
                            <a:ext cx="322" cy="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3609" name="Group 57"/>
            <p:cNvGrpSpPr>
              <a:grpSpLocks noChangeAspect="1"/>
            </p:cNvGrpSpPr>
            <p:nvPr/>
          </p:nvGrpSpPr>
          <p:grpSpPr bwMode="auto">
            <a:xfrm>
              <a:off x="1844" y="3111"/>
              <a:ext cx="271" cy="411"/>
              <a:chOff x="2789" y="1377"/>
              <a:chExt cx="423" cy="642"/>
            </a:xfrm>
          </p:grpSpPr>
          <p:sp>
            <p:nvSpPr>
              <p:cNvPr id="23610" name="Freeform 58"/>
              <p:cNvSpPr>
                <a:spLocks noChangeAspect="1"/>
              </p:cNvSpPr>
              <p:nvPr/>
            </p:nvSpPr>
            <p:spPr bwMode="auto">
              <a:xfrm>
                <a:off x="2789" y="1377"/>
                <a:ext cx="93" cy="642"/>
              </a:xfrm>
              <a:custGeom>
                <a:avLst/>
                <a:gdLst>
                  <a:gd name="T0" fmla="*/ 1 w 93"/>
                  <a:gd name="T1" fmla="*/ 0 h 642"/>
                  <a:gd name="T2" fmla="*/ 93 w 93"/>
                  <a:gd name="T3" fmla="*/ 306 h 642"/>
                  <a:gd name="T4" fmla="*/ 0 w 93"/>
                  <a:gd name="T5" fmla="*/ 642 h 642"/>
                </a:gdLst>
                <a:ahLst/>
                <a:cxnLst>
                  <a:cxn ang="0">
                    <a:pos x="T0" y="T1"/>
                  </a:cxn>
                  <a:cxn ang="0">
                    <a:pos x="T2" y="T3"/>
                  </a:cxn>
                  <a:cxn ang="0">
                    <a:pos x="T4" y="T5"/>
                  </a:cxn>
                </a:cxnLst>
                <a:rect l="0" t="0" r="r" b="b"/>
                <a:pathLst>
                  <a:path w="93" h="642">
                    <a:moveTo>
                      <a:pt x="1" y="0"/>
                    </a:moveTo>
                    <a:cubicBezTo>
                      <a:pt x="47" y="99"/>
                      <a:pt x="93" y="199"/>
                      <a:pt x="93" y="306"/>
                    </a:cubicBezTo>
                    <a:cubicBezTo>
                      <a:pt x="93" y="413"/>
                      <a:pt x="46" y="527"/>
                      <a:pt x="0" y="642"/>
                    </a:cubicBezTo>
                  </a:path>
                </a:pathLst>
              </a:custGeom>
              <a:noFill/>
              <a:ln w="25400" cap="flat" cmpd="sng">
                <a:solidFill>
                  <a:srgbClr val="0000FF"/>
                </a:solidFill>
                <a:prstDash val="solid"/>
                <a:round/>
                <a:headEnd type="none" w="med" len="me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3611" name="Object 59"/>
              <p:cNvGraphicFramePr>
                <a:graphicFrameLocks noChangeAspect="1"/>
              </p:cNvGraphicFramePr>
              <p:nvPr/>
            </p:nvGraphicFramePr>
            <p:xfrm>
              <a:off x="2890" y="1552"/>
              <a:ext cx="322" cy="225"/>
            </p:xfrm>
            <a:graphic>
              <a:graphicData uri="http://schemas.openxmlformats.org/presentationml/2006/ole">
                <mc:AlternateContent xmlns:mc="http://schemas.openxmlformats.org/markup-compatibility/2006">
                  <mc:Choice xmlns:v="urn:schemas-microsoft-com:vml" Requires="v">
                    <p:oleObj spid="_x0000_s87186" name="公式" r:id="rId11" imgW="253800" imgH="177480" progId="Equation.3">
                      <p:embed/>
                    </p:oleObj>
                  </mc:Choice>
                  <mc:Fallback>
                    <p:oleObj name="公式" r:id="rId11" imgW="253800" imgH="17748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90" y="1552"/>
                            <a:ext cx="322" cy="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3612" name="Group 60"/>
            <p:cNvGrpSpPr>
              <a:grpSpLocks noChangeAspect="1"/>
            </p:cNvGrpSpPr>
            <p:nvPr/>
          </p:nvGrpSpPr>
          <p:grpSpPr bwMode="auto">
            <a:xfrm>
              <a:off x="1179" y="2993"/>
              <a:ext cx="411" cy="144"/>
              <a:chOff x="1750" y="1193"/>
              <a:chExt cx="642" cy="225"/>
            </a:xfrm>
          </p:grpSpPr>
          <p:sp>
            <p:nvSpPr>
              <p:cNvPr id="23613" name="Freeform 61"/>
              <p:cNvSpPr>
                <a:spLocks noChangeAspect="1"/>
              </p:cNvSpPr>
              <p:nvPr/>
            </p:nvSpPr>
            <p:spPr bwMode="auto">
              <a:xfrm rot="-16200000">
                <a:off x="2024" y="1051"/>
                <a:ext cx="93" cy="642"/>
              </a:xfrm>
              <a:custGeom>
                <a:avLst/>
                <a:gdLst>
                  <a:gd name="T0" fmla="*/ 1 w 93"/>
                  <a:gd name="T1" fmla="*/ 0 h 642"/>
                  <a:gd name="T2" fmla="*/ 93 w 93"/>
                  <a:gd name="T3" fmla="*/ 306 h 642"/>
                  <a:gd name="T4" fmla="*/ 0 w 93"/>
                  <a:gd name="T5" fmla="*/ 642 h 642"/>
                </a:gdLst>
                <a:ahLst/>
                <a:cxnLst>
                  <a:cxn ang="0">
                    <a:pos x="T0" y="T1"/>
                  </a:cxn>
                  <a:cxn ang="0">
                    <a:pos x="T2" y="T3"/>
                  </a:cxn>
                  <a:cxn ang="0">
                    <a:pos x="T4" y="T5"/>
                  </a:cxn>
                </a:cxnLst>
                <a:rect l="0" t="0" r="r" b="b"/>
                <a:pathLst>
                  <a:path w="93" h="642">
                    <a:moveTo>
                      <a:pt x="1" y="0"/>
                    </a:moveTo>
                    <a:cubicBezTo>
                      <a:pt x="47" y="99"/>
                      <a:pt x="93" y="199"/>
                      <a:pt x="93" y="306"/>
                    </a:cubicBezTo>
                    <a:cubicBezTo>
                      <a:pt x="93" y="413"/>
                      <a:pt x="46" y="527"/>
                      <a:pt x="0" y="642"/>
                    </a:cubicBezTo>
                  </a:path>
                </a:pathLst>
              </a:custGeom>
              <a:noFill/>
              <a:ln w="25400" cap="flat" cmpd="sng">
                <a:solidFill>
                  <a:schemeClr val="hlink"/>
                </a:solidFill>
                <a:prstDash val="solid"/>
                <a:round/>
                <a:headEnd type="none" w="med" len="me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3614" name="Object 62"/>
              <p:cNvGraphicFramePr>
                <a:graphicFrameLocks noChangeAspect="1"/>
              </p:cNvGraphicFramePr>
              <p:nvPr/>
            </p:nvGraphicFramePr>
            <p:xfrm>
              <a:off x="1894" y="1193"/>
              <a:ext cx="355" cy="225"/>
            </p:xfrm>
            <a:graphic>
              <a:graphicData uri="http://schemas.openxmlformats.org/presentationml/2006/ole">
                <mc:AlternateContent xmlns:mc="http://schemas.openxmlformats.org/markup-compatibility/2006">
                  <mc:Choice xmlns:v="urn:schemas-microsoft-com:vml" Requires="v">
                    <p:oleObj spid="_x0000_s87187" name="公式" r:id="rId13" imgW="279360" imgH="177480" progId="Equation.3">
                      <p:embed/>
                    </p:oleObj>
                  </mc:Choice>
                  <mc:Fallback>
                    <p:oleObj name="公式" r:id="rId13" imgW="279360" imgH="17748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94" y="1193"/>
                            <a:ext cx="355" cy="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3615" name="Group 63"/>
            <p:cNvGrpSpPr>
              <a:grpSpLocks noChangeAspect="1"/>
            </p:cNvGrpSpPr>
            <p:nvPr/>
          </p:nvGrpSpPr>
          <p:grpSpPr bwMode="auto">
            <a:xfrm>
              <a:off x="1100" y="3111"/>
              <a:ext cx="487" cy="411"/>
              <a:chOff x="1627" y="1377"/>
              <a:chExt cx="761" cy="642"/>
            </a:xfrm>
          </p:grpSpPr>
          <p:sp>
            <p:nvSpPr>
              <p:cNvPr id="23616" name="Line 64"/>
              <p:cNvSpPr>
                <a:spLocks noChangeAspect="1" noChangeShapeType="1"/>
              </p:cNvSpPr>
              <p:nvPr/>
            </p:nvSpPr>
            <p:spPr bwMode="auto">
              <a:xfrm flipH="1" flipV="1">
                <a:off x="1627" y="1377"/>
                <a:ext cx="761" cy="642"/>
              </a:xfrm>
              <a:prstGeom prst="line">
                <a:avLst/>
              </a:prstGeom>
              <a:noFill/>
              <a:ln w="1905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3617" name="Object 65"/>
              <p:cNvGraphicFramePr>
                <a:graphicFrameLocks noChangeAspect="1"/>
              </p:cNvGraphicFramePr>
              <p:nvPr/>
            </p:nvGraphicFramePr>
            <p:xfrm>
              <a:off x="2005" y="1549"/>
              <a:ext cx="355" cy="225"/>
            </p:xfrm>
            <a:graphic>
              <a:graphicData uri="http://schemas.openxmlformats.org/presentationml/2006/ole">
                <mc:AlternateContent xmlns:mc="http://schemas.openxmlformats.org/markup-compatibility/2006">
                  <mc:Choice xmlns:v="urn:schemas-microsoft-com:vml" Requires="v">
                    <p:oleObj spid="_x0000_s87188" name="公式" r:id="rId15" imgW="279360" imgH="177480" progId="Equation.3">
                      <p:embed/>
                    </p:oleObj>
                  </mc:Choice>
                  <mc:Fallback>
                    <p:oleObj name="公式" r:id="rId15" imgW="279360" imgH="17748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005" y="1549"/>
                            <a:ext cx="355" cy="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40" name="标题 3"/>
          <p:cNvSpPr>
            <a:spLocks noGrp="1"/>
          </p:cNvSpPr>
          <p:nvPr>
            <p:ph type="title"/>
          </p:nvPr>
        </p:nvSpPr>
        <p:spPr>
          <a:xfrm>
            <a:off x="457200" y="274638"/>
            <a:ext cx="8229600" cy="561975"/>
          </a:xfrm>
        </p:spPr>
        <p:txBody>
          <a:bodyPr/>
          <a:lstStyle/>
          <a:p>
            <a:r>
              <a:rPr lang="zh-CN" altLang="en-US" dirty="0" smtClean="0"/>
              <a:t>状态分配</a:t>
            </a:r>
            <a:endParaRPr lang="zh-CN" altLang="en-US" dirty="0"/>
          </a:p>
        </p:txBody>
      </p:sp>
      <p:pic>
        <p:nvPicPr>
          <p:cNvPr id="41" name="Picture 15" descr="6-4-9"/>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4067944" y="4215018"/>
            <a:ext cx="4177790" cy="1857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1045651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3557"/>
                                        </p:tgtEl>
                                        <p:attrNameLst>
                                          <p:attrName>style.visibility</p:attrName>
                                        </p:attrNameLst>
                                      </p:cBhvr>
                                      <p:to>
                                        <p:strVal val="visible"/>
                                      </p:to>
                                    </p:set>
                                    <p:animEffect transition="in" filter="fade">
                                      <p:cBhvr>
                                        <p:cTn id="7" dur="1000"/>
                                        <p:tgtEl>
                                          <p:spTgt spid="23557"/>
                                        </p:tgtEl>
                                      </p:cBhvr>
                                    </p:animEffect>
                                    <p:anim calcmode="lin" valueType="num">
                                      <p:cBhvr>
                                        <p:cTn id="8" dur="1000" fill="hold"/>
                                        <p:tgtEl>
                                          <p:spTgt spid="23557"/>
                                        </p:tgtEl>
                                        <p:attrNameLst>
                                          <p:attrName>ppt_x</p:attrName>
                                        </p:attrNameLst>
                                      </p:cBhvr>
                                      <p:tavLst>
                                        <p:tav tm="0">
                                          <p:val>
                                            <p:strVal val="#ppt_x"/>
                                          </p:val>
                                        </p:tav>
                                        <p:tav tm="100000">
                                          <p:val>
                                            <p:strVal val="#ppt_x"/>
                                          </p:val>
                                        </p:tav>
                                      </p:tavLst>
                                    </p:anim>
                                    <p:anim calcmode="lin" valueType="num">
                                      <p:cBhvr>
                                        <p:cTn id="9" dur="1000" fill="hold"/>
                                        <p:tgtEl>
                                          <p:spTgt spid="23557"/>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3558"/>
                                        </p:tgtEl>
                                        <p:attrNameLst>
                                          <p:attrName>style.visibility</p:attrName>
                                        </p:attrNameLst>
                                      </p:cBhvr>
                                      <p:to>
                                        <p:strVal val="visible"/>
                                      </p:to>
                                    </p:set>
                                    <p:animEffect transition="in" filter="fade">
                                      <p:cBhvr>
                                        <p:cTn id="14" dur="1000"/>
                                        <p:tgtEl>
                                          <p:spTgt spid="23558"/>
                                        </p:tgtEl>
                                      </p:cBhvr>
                                    </p:animEffect>
                                    <p:anim calcmode="lin" valueType="num">
                                      <p:cBhvr>
                                        <p:cTn id="15" dur="1000" fill="hold"/>
                                        <p:tgtEl>
                                          <p:spTgt spid="23558"/>
                                        </p:tgtEl>
                                        <p:attrNameLst>
                                          <p:attrName>ppt_x</p:attrName>
                                        </p:attrNameLst>
                                      </p:cBhvr>
                                      <p:tavLst>
                                        <p:tav tm="0">
                                          <p:val>
                                            <p:strVal val="#ppt_x"/>
                                          </p:val>
                                        </p:tav>
                                        <p:tav tm="100000">
                                          <p:val>
                                            <p:strVal val="#ppt_x"/>
                                          </p:val>
                                        </p:tav>
                                      </p:tavLst>
                                    </p:anim>
                                    <p:anim calcmode="lin" valueType="num">
                                      <p:cBhvr>
                                        <p:cTn id="16" dur="1000" fill="hold"/>
                                        <p:tgtEl>
                                          <p:spTgt spid="23558"/>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3559"/>
                                        </p:tgtEl>
                                        <p:attrNameLst>
                                          <p:attrName>style.visibility</p:attrName>
                                        </p:attrNameLst>
                                      </p:cBhvr>
                                      <p:to>
                                        <p:strVal val="visible"/>
                                      </p:to>
                                    </p:set>
                                    <p:animEffect transition="in" filter="fade">
                                      <p:cBhvr>
                                        <p:cTn id="21" dur="1000"/>
                                        <p:tgtEl>
                                          <p:spTgt spid="23559"/>
                                        </p:tgtEl>
                                      </p:cBhvr>
                                    </p:animEffect>
                                    <p:anim calcmode="lin" valueType="num">
                                      <p:cBhvr>
                                        <p:cTn id="22" dur="1000" fill="hold"/>
                                        <p:tgtEl>
                                          <p:spTgt spid="23559"/>
                                        </p:tgtEl>
                                        <p:attrNameLst>
                                          <p:attrName>ppt_x</p:attrName>
                                        </p:attrNameLst>
                                      </p:cBhvr>
                                      <p:tavLst>
                                        <p:tav tm="0">
                                          <p:val>
                                            <p:strVal val="#ppt_x"/>
                                          </p:val>
                                        </p:tav>
                                        <p:tav tm="100000">
                                          <p:val>
                                            <p:strVal val="#ppt_x"/>
                                          </p:val>
                                        </p:tav>
                                      </p:tavLst>
                                    </p:anim>
                                    <p:anim calcmode="lin" valueType="num">
                                      <p:cBhvr>
                                        <p:cTn id="23" dur="1000" fill="hold"/>
                                        <p:tgtEl>
                                          <p:spTgt spid="23559"/>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3563"/>
                                        </p:tgtEl>
                                        <p:attrNameLst>
                                          <p:attrName>style.visibility</p:attrName>
                                        </p:attrNameLst>
                                      </p:cBhvr>
                                      <p:to>
                                        <p:strVal val="visible"/>
                                      </p:to>
                                    </p:set>
                                    <p:animEffect transition="in" filter="fade">
                                      <p:cBhvr>
                                        <p:cTn id="28" dur="1000"/>
                                        <p:tgtEl>
                                          <p:spTgt spid="23563"/>
                                        </p:tgtEl>
                                      </p:cBhvr>
                                    </p:animEffect>
                                    <p:anim calcmode="lin" valueType="num">
                                      <p:cBhvr>
                                        <p:cTn id="29" dur="1000" fill="hold"/>
                                        <p:tgtEl>
                                          <p:spTgt spid="23563"/>
                                        </p:tgtEl>
                                        <p:attrNameLst>
                                          <p:attrName>ppt_x</p:attrName>
                                        </p:attrNameLst>
                                      </p:cBhvr>
                                      <p:tavLst>
                                        <p:tav tm="0">
                                          <p:val>
                                            <p:strVal val="#ppt_x"/>
                                          </p:val>
                                        </p:tav>
                                        <p:tav tm="100000">
                                          <p:val>
                                            <p:strVal val="#ppt_x"/>
                                          </p:val>
                                        </p:tav>
                                      </p:tavLst>
                                    </p:anim>
                                    <p:anim calcmode="lin" valueType="num">
                                      <p:cBhvr>
                                        <p:cTn id="30" dur="1000" fill="hold"/>
                                        <p:tgtEl>
                                          <p:spTgt spid="23563"/>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9" presetClass="entr" presetSubtype="0" fill="hold" grpId="0" nodeType="clickEffect">
                                  <p:stCondLst>
                                    <p:cond delay="0"/>
                                  </p:stCondLst>
                                  <p:childTnLst>
                                    <p:set>
                                      <p:cBhvr>
                                        <p:cTn id="34" dur="1" fill="hold">
                                          <p:stCondLst>
                                            <p:cond delay="0"/>
                                          </p:stCondLst>
                                        </p:cTn>
                                        <p:tgtEl>
                                          <p:spTgt spid="23560"/>
                                        </p:tgtEl>
                                        <p:attrNameLst>
                                          <p:attrName>style.visibility</p:attrName>
                                        </p:attrNameLst>
                                      </p:cBhvr>
                                      <p:to>
                                        <p:strVal val="visible"/>
                                      </p:to>
                                    </p:set>
                                    <p:anim calcmode="lin" valueType="num">
                                      <p:cBhvr>
                                        <p:cTn id="35" dur="1000" fill="hold"/>
                                        <p:tgtEl>
                                          <p:spTgt spid="23560"/>
                                        </p:tgtEl>
                                        <p:attrNameLst>
                                          <p:attrName>ppt_x</p:attrName>
                                        </p:attrNameLst>
                                      </p:cBhvr>
                                      <p:tavLst>
                                        <p:tav tm="0">
                                          <p:val>
                                            <p:strVal val="#ppt_x-.2"/>
                                          </p:val>
                                        </p:tav>
                                        <p:tav tm="100000">
                                          <p:val>
                                            <p:strVal val="#ppt_x"/>
                                          </p:val>
                                        </p:tav>
                                      </p:tavLst>
                                    </p:anim>
                                    <p:anim calcmode="lin" valueType="num">
                                      <p:cBhvr>
                                        <p:cTn id="36" dur="1000" fill="hold"/>
                                        <p:tgtEl>
                                          <p:spTgt spid="23560"/>
                                        </p:tgtEl>
                                        <p:attrNameLst>
                                          <p:attrName>ppt_y</p:attrName>
                                        </p:attrNameLst>
                                      </p:cBhvr>
                                      <p:tavLst>
                                        <p:tav tm="0">
                                          <p:val>
                                            <p:strVal val="#ppt_y"/>
                                          </p:val>
                                        </p:tav>
                                        <p:tav tm="100000">
                                          <p:val>
                                            <p:strVal val="#ppt_y"/>
                                          </p:val>
                                        </p:tav>
                                      </p:tavLst>
                                    </p:anim>
                                    <p:animEffect transition="in" filter="wipe(right)" prLst="gradientSize: 0.1">
                                      <p:cBhvr>
                                        <p:cTn id="37" dur="1000"/>
                                        <p:tgtEl>
                                          <p:spTgt spid="2356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7" presetClass="entr" presetSubtype="0" fill="hold" grpId="0" nodeType="clickEffect">
                                  <p:stCondLst>
                                    <p:cond delay="0"/>
                                  </p:stCondLst>
                                  <p:iterate type="lt">
                                    <p:tmPct val="50000"/>
                                  </p:iterate>
                                  <p:childTnLst>
                                    <p:set>
                                      <p:cBhvr>
                                        <p:cTn id="41" dur="1" fill="hold">
                                          <p:stCondLst>
                                            <p:cond delay="0"/>
                                          </p:stCondLst>
                                        </p:cTn>
                                        <p:tgtEl>
                                          <p:spTgt spid="23561"/>
                                        </p:tgtEl>
                                        <p:attrNameLst>
                                          <p:attrName>style.visibility</p:attrName>
                                        </p:attrNameLst>
                                      </p:cBhvr>
                                      <p:to>
                                        <p:strVal val="visible"/>
                                      </p:to>
                                    </p:set>
                                    <p:anim calcmode="discrete" valueType="clr">
                                      <p:cBhvr override="childStyle">
                                        <p:cTn id="42" dur="80"/>
                                        <p:tgtEl>
                                          <p:spTgt spid="23561"/>
                                        </p:tgtEl>
                                        <p:attrNameLst>
                                          <p:attrName>style.color</p:attrName>
                                        </p:attrNameLst>
                                      </p:cBhvr>
                                      <p:tavLst>
                                        <p:tav tm="0">
                                          <p:val>
                                            <p:clrVal>
                                              <a:schemeClr val="accent2"/>
                                            </p:clrVal>
                                          </p:val>
                                        </p:tav>
                                        <p:tav tm="50000">
                                          <p:val>
                                            <p:clrVal>
                                              <a:schemeClr val="hlink"/>
                                            </p:clrVal>
                                          </p:val>
                                        </p:tav>
                                      </p:tavLst>
                                    </p:anim>
                                    <p:anim calcmode="discrete" valueType="clr">
                                      <p:cBhvr>
                                        <p:cTn id="43" dur="80"/>
                                        <p:tgtEl>
                                          <p:spTgt spid="23561"/>
                                        </p:tgtEl>
                                        <p:attrNameLst>
                                          <p:attrName>fillcolor</p:attrName>
                                        </p:attrNameLst>
                                      </p:cBhvr>
                                      <p:tavLst>
                                        <p:tav tm="0">
                                          <p:val>
                                            <p:clrVal>
                                              <a:schemeClr val="accent2"/>
                                            </p:clrVal>
                                          </p:val>
                                        </p:tav>
                                        <p:tav tm="50000">
                                          <p:val>
                                            <p:clrVal>
                                              <a:schemeClr val="hlink"/>
                                            </p:clrVal>
                                          </p:val>
                                        </p:tav>
                                      </p:tavLst>
                                    </p:anim>
                                    <p:set>
                                      <p:cBhvr>
                                        <p:cTn id="44" dur="80"/>
                                        <p:tgtEl>
                                          <p:spTgt spid="23561"/>
                                        </p:tgtEl>
                                        <p:attrNameLst>
                                          <p:attrName>fill.type</p:attrName>
                                        </p:attrNameLst>
                                      </p:cBhvr>
                                      <p:to>
                                        <p:strVal val="solid"/>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27" presetClass="entr" presetSubtype="0" fill="hold" grpId="0" nodeType="clickEffect">
                                  <p:stCondLst>
                                    <p:cond delay="0"/>
                                  </p:stCondLst>
                                  <p:iterate type="lt">
                                    <p:tmPct val="50000"/>
                                  </p:iterate>
                                  <p:childTnLst>
                                    <p:set>
                                      <p:cBhvr>
                                        <p:cTn id="48" dur="1" fill="hold">
                                          <p:stCondLst>
                                            <p:cond delay="0"/>
                                          </p:stCondLst>
                                        </p:cTn>
                                        <p:tgtEl>
                                          <p:spTgt spid="23562"/>
                                        </p:tgtEl>
                                        <p:attrNameLst>
                                          <p:attrName>style.visibility</p:attrName>
                                        </p:attrNameLst>
                                      </p:cBhvr>
                                      <p:to>
                                        <p:strVal val="visible"/>
                                      </p:to>
                                    </p:set>
                                    <p:anim calcmode="discrete" valueType="clr">
                                      <p:cBhvr override="childStyle">
                                        <p:cTn id="49" dur="80"/>
                                        <p:tgtEl>
                                          <p:spTgt spid="23562"/>
                                        </p:tgtEl>
                                        <p:attrNameLst>
                                          <p:attrName>style.color</p:attrName>
                                        </p:attrNameLst>
                                      </p:cBhvr>
                                      <p:tavLst>
                                        <p:tav tm="0">
                                          <p:val>
                                            <p:clrVal>
                                              <a:schemeClr val="accent2"/>
                                            </p:clrVal>
                                          </p:val>
                                        </p:tav>
                                        <p:tav tm="50000">
                                          <p:val>
                                            <p:clrVal>
                                              <a:schemeClr val="hlink"/>
                                            </p:clrVal>
                                          </p:val>
                                        </p:tav>
                                      </p:tavLst>
                                    </p:anim>
                                    <p:anim calcmode="discrete" valueType="clr">
                                      <p:cBhvr>
                                        <p:cTn id="50" dur="80"/>
                                        <p:tgtEl>
                                          <p:spTgt spid="23562"/>
                                        </p:tgtEl>
                                        <p:attrNameLst>
                                          <p:attrName>fillcolor</p:attrName>
                                        </p:attrNameLst>
                                      </p:cBhvr>
                                      <p:tavLst>
                                        <p:tav tm="0">
                                          <p:val>
                                            <p:clrVal>
                                              <a:schemeClr val="accent2"/>
                                            </p:clrVal>
                                          </p:val>
                                        </p:tav>
                                        <p:tav tm="50000">
                                          <p:val>
                                            <p:clrVal>
                                              <a:schemeClr val="hlink"/>
                                            </p:clrVal>
                                          </p:val>
                                        </p:tav>
                                      </p:tavLst>
                                    </p:anim>
                                    <p:set>
                                      <p:cBhvr>
                                        <p:cTn id="51" dur="80"/>
                                        <p:tgtEl>
                                          <p:spTgt spid="23562"/>
                                        </p:tgtEl>
                                        <p:attrNameLst>
                                          <p:attrName>fill.type</p:attrName>
                                        </p:attrNameLst>
                                      </p:cBhvr>
                                      <p:to>
                                        <p:strVal val="solid"/>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8" presetClass="entr" presetSubtype="16" fill="hold" nodeType="clickEffect">
                                  <p:stCondLst>
                                    <p:cond delay="0"/>
                                  </p:stCondLst>
                                  <p:childTnLst>
                                    <p:set>
                                      <p:cBhvr>
                                        <p:cTn id="55" dur="1" fill="hold">
                                          <p:stCondLst>
                                            <p:cond delay="0"/>
                                          </p:stCondLst>
                                        </p:cTn>
                                        <p:tgtEl>
                                          <p:spTgt spid="23592"/>
                                        </p:tgtEl>
                                        <p:attrNameLst>
                                          <p:attrName>style.visibility</p:attrName>
                                        </p:attrNameLst>
                                      </p:cBhvr>
                                      <p:to>
                                        <p:strVal val="visible"/>
                                      </p:to>
                                    </p:set>
                                    <p:animEffect transition="in" filter="diamond(in)">
                                      <p:cBhvr>
                                        <p:cTn id="56" dur="2000"/>
                                        <p:tgtEl>
                                          <p:spTgt spid="23592"/>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42" presetClass="entr" presetSubtype="0" fill="hold" nodeType="clickEffect">
                                  <p:stCondLst>
                                    <p:cond delay="0"/>
                                  </p:stCondLst>
                                  <p:childTnLst>
                                    <p:set>
                                      <p:cBhvr>
                                        <p:cTn id="60" dur="1" fill="hold">
                                          <p:stCondLst>
                                            <p:cond delay="0"/>
                                          </p:stCondLst>
                                        </p:cTn>
                                        <p:tgtEl>
                                          <p:spTgt spid="23587"/>
                                        </p:tgtEl>
                                        <p:attrNameLst>
                                          <p:attrName>style.visibility</p:attrName>
                                        </p:attrNameLst>
                                      </p:cBhvr>
                                      <p:to>
                                        <p:strVal val="visible"/>
                                      </p:to>
                                    </p:set>
                                    <p:animEffect transition="in" filter="fade">
                                      <p:cBhvr>
                                        <p:cTn id="61" dur="1000"/>
                                        <p:tgtEl>
                                          <p:spTgt spid="23587"/>
                                        </p:tgtEl>
                                      </p:cBhvr>
                                    </p:animEffect>
                                    <p:anim calcmode="lin" valueType="num">
                                      <p:cBhvr>
                                        <p:cTn id="62" dur="1000" fill="hold"/>
                                        <p:tgtEl>
                                          <p:spTgt spid="23587"/>
                                        </p:tgtEl>
                                        <p:attrNameLst>
                                          <p:attrName>ppt_x</p:attrName>
                                        </p:attrNameLst>
                                      </p:cBhvr>
                                      <p:tavLst>
                                        <p:tav tm="0">
                                          <p:val>
                                            <p:strVal val="#ppt_x"/>
                                          </p:val>
                                        </p:tav>
                                        <p:tav tm="100000">
                                          <p:val>
                                            <p:strVal val="#ppt_x"/>
                                          </p:val>
                                        </p:tav>
                                      </p:tavLst>
                                    </p:anim>
                                    <p:anim calcmode="lin" valueType="num">
                                      <p:cBhvr>
                                        <p:cTn id="63" dur="1000" fill="hold"/>
                                        <p:tgtEl>
                                          <p:spTgt spid="23587"/>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nodeType="clickEffect">
                                  <p:stCondLst>
                                    <p:cond delay="0"/>
                                  </p:stCondLst>
                                  <p:childTnLst>
                                    <p:set>
                                      <p:cBhvr>
                                        <p:cTn id="67" dur="1" fill="hold">
                                          <p:stCondLst>
                                            <p:cond delay="0"/>
                                          </p:stCondLst>
                                        </p:cTn>
                                        <p:tgtEl>
                                          <p:spTgt spid="41"/>
                                        </p:tgtEl>
                                        <p:attrNameLst>
                                          <p:attrName>style.visibility</p:attrName>
                                        </p:attrNameLst>
                                      </p:cBhvr>
                                      <p:to>
                                        <p:strVal val="visible"/>
                                      </p:to>
                                    </p:set>
                                    <p:animEffect transition="in" filter="dissolve">
                                      <p:cBhvr>
                                        <p:cTn id="68"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7" grpId="0"/>
      <p:bldP spid="23558" grpId="0"/>
      <p:bldP spid="23559" grpId="0"/>
      <p:bldP spid="23560" grpId="0"/>
      <p:bldP spid="23561" grpId="0"/>
      <p:bldP spid="23562" grpId="0"/>
      <p:bldP spid="2356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列输出和驱动方程</a:t>
            </a:r>
          </a:p>
        </p:txBody>
      </p:sp>
      <p:sp>
        <p:nvSpPr>
          <p:cNvPr id="7" name="灯片编号占位符 6"/>
          <p:cNvSpPr>
            <a:spLocks noGrp="1"/>
          </p:cNvSpPr>
          <p:nvPr>
            <p:ph type="sldNum" sz="quarter" idx="4294967295"/>
          </p:nvPr>
        </p:nvSpPr>
        <p:spPr>
          <a:xfrm>
            <a:off x="7239000" y="6284913"/>
            <a:ext cx="1905000" cy="457200"/>
          </a:xfrm>
        </p:spPr>
        <p:txBody>
          <a:bodyPr/>
          <a:lstStyle/>
          <a:p>
            <a:fld id="{AE209E5F-47D5-4350-81CA-4D7A60E9554A}" type="slidenum">
              <a:rPr lang="zh-CN" altLang="en-US"/>
              <a:pPr/>
              <a:t>34</a:t>
            </a:fld>
            <a:endParaRPr lang="en-US" altLang="zh-CN"/>
          </a:p>
        </p:txBody>
      </p:sp>
      <p:sp>
        <p:nvSpPr>
          <p:cNvPr id="381954" name="Text Box 2"/>
          <p:cNvSpPr txBox="1">
            <a:spLocks noChangeArrowheads="1"/>
          </p:cNvSpPr>
          <p:nvPr/>
        </p:nvSpPr>
        <p:spPr bwMode="auto">
          <a:xfrm>
            <a:off x="515938" y="1052736"/>
            <a:ext cx="805656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50000"/>
              </a:lnSpc>
              <a:spcBef>
                <a:spcPct val="50000"/>
              </a:spcBef>
            </a:pPr>
            <a:r>
              <a:rPr lang="zh-CN" altLang="en-US" b="1" dirty="0">
                <a:ea typeface="宋体" pitchFamily="2" charset="-122"/>
              </a:rPr>
              <a:t>        根据状态表填写次态和输出函数卡诺图，从而求得次态和输出方程组，然后将各状态方程与所选用的触发器的特性方程对比，便可求出驱动方程。</a:t>
            </a:r>
          </a:p>
        </p:txBody>
      </p:sp>
      <p:grpSp>
        <p:nvGrpSpPr>
          <p:cNvPr id="381956" name="Group 4"/>
          <p:cNvGrpSpPr>
            <a:grpSpLocks/>
          </p:cNvGrpSpPr>
          <p:nvPr/>
        </p:nvGrpSpPr>
        <p:grpSpPr bwMode="auto">
          <a:xfrm>
            <a:off x="515938" y="1945025"/>
            <a:ext cx="8304534" cy="923925"/>
            <a:chOff x="368" y="2555"/>
            <a:chExt cx="5075" cy="582"/>
          </a:xfrm>
        </p:grpSpPr>
        <p:sp>
          <p:nvSpPr>
            <p:cNvPr id="381957" name="Rectangle 5"/>
            <p:cNvSpPr>
              <a:spLocks noChangeArrowheads="1"/>
            </p:cNvSpPr>
            <p:nvPr/>
          </p:nvSpPr>
          <p:spPr bwMode="auto">
            <a:xfrm>
              <a:off x="368" y="2555"/>
              <a:ext cx="5075" cy="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nSpc>
                  <a:spcPct val="150000"/>
                </a:lnSpc>
                <a:spcBef>
                  <a:spcPct val="50000"/>
                </a:spcBef>
              </a:pPr>
              <a:r>
                <a:rPr lang="zh-CN" altLang="en-US" b="1" dirty="0">
                  <a:ea typeface="宋体" pitchFamily="2" charset="-122"/>
                </a:rPr>
                <a:t>        当选用</a:t>
              </a:r>
              <a:r>
                <a:rPr lang="en-US" altLang="zh-CN" b="1" dirty="0">
                  <a:ea typeface="宋体" pitchFamily="2" charset="-122"/>
                </a:rPr>
                <a:t>JK</a:t>
              </a:r>
              <a:r>
                <a:rPr lang="zh-CN" altLang="en-US" b="1" dirty="0">
                  <a:ea typeface="宋体" pitchFamily="2" charset="-122"/>
                </a:rPr>
                <a:t>触发器时，为了使状态方程与触发器的特性方程便于对比，尽可能将状态方程写成                               </a:t>
              </a:r>
              <a:r>
                <a:rPr lang="zh-CN" altLang="en-US" b="1" dirty="0" smtClean="0">
                  <a:ea typeface="宋体" pitchFamily="2" charset="-122"/>
                </a:rPr>
                <a:t>        的</a:t>
              </a:r>
              <a:r>
                <a:rPr lang="zh-CN" altLang="en-US" b="1" dirty="0">
                  <a:ea typeface="宋体" pitchFamily="2" charset="-122"/>
                </a:rPr>
                <a:t>形式。 </a:t>
              </a:r>
            </a:p>
          </p:txBody>
        </p:sp>
        <p:graphicFrame>
          <p:nvGraphicFramePr>
            <p:cNvPr id="381958" name="Object 6"/>
            <p:cNvGraphicFramePr>
              <a:graphicFrameLocks noChangeAspect="1"/>
            </p:cNvGraphicFramePr>
            <p:nvPr>
              <p:extLst>
                <p:ext uri="{D42A27DB-BD31-4B8C-83A1-F6EECF244321}">
                  <p14:modId xmlns:p14="http://schemas.microsoft.com/office/powerpoint/2010/main" val="356350258"/>
                </p:ext>
              </p:extLst>
            </p:nvPr>
          </p:nvGraphicFramePr>
          <p:xfrm>
            <a:off x="1571" y="2803"/>
            <a:ext cx="1533" cy="334"/>
          </p:xfrm>
          <a:graphic>
            <a:graphicData uri="http://schemas.openxmlformats.org/presentationml/2006/ole">
              <mc:AlternateContent xmlns:mc="http://schemas.openxmlformats.org/markup-compatibility/2006">
                <mc:Choice xmlns:v="urn:schemas-microsoft-com:vml" Requires="v">
                  <p:oleObj spid="_x0000_s101396" name="公式" r:id="rId3" imgW="1282680" imgH="279360" progId="Equation.3">
                    <p:embed/>
                  </p:oleObj>
                </mc:Choice>
                <mc:Fallback>
                  <p:oleObj name="公式" r:id="rId3" imgW="1282680" imgH="2793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1" y="2803"/>
                          <a:ext cx="1533" cy="3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2428457770"/>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81956"/>
                                        </p:tgtEl>
                                        <p:attrNameLst>
                                          <p:attrName>style.visibility</p:attrName>
                                        </p:attrNameLst>
                                      </p:cBhvr>
                                      <p:to>
                                        <p:strVal val="visible"/>
                                      </p:to>
                                    </p:set>
                                    <p:animEffect transition="in" filter="wipe(left)">
                                      <p:cBhvr>
                                        <p:cTn id="7" dur="500"/>
                                        <p:tgtEl>
                                          <p:spTgt spid="3819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Text Box 2"/>
          <p:cNvSpPr txBox="1">
            <a:spLocks noChangeArrowheads="1"/>
          </p:cNvSpPr>
          <p:nvPr/>
        </p:nvSpPr>
        <p:spPr bwMode="auto">
          <a:xfrm>
            <a:off x="685800" y="2404963"/>
            <a:ext cx="4400550" cy="352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itchFamily="18" charset="0"/>
                <a:ea typeface="宋体" pitchFamily="2" charset="-122"/>
              </a:defRPr>
            </a:lvl1pPr>
            <a:lvl2pPr marL="914400" indent="-457200">
              <a:defRPr kumimoji="1" sz="2400">
                <a:solidFill>
                  <a:schemeClr val="tx1"/>
                </a:solidFill>
                <a:latin typeface="Times New Roman" pitchFamily="18" charset="0"/>
                <a:ea typeface="宋体" pitchFamily="2" charset="-122"/>
              </a:defRPr>
            </a:lvl2pPr>
            <a:lvl3pPr marL="1371600" indent="-457200">
              <a:defRPr kumimoji="1" sz="2400">
                <a:solidFill>
                  <a:schemeClr val="tx1"/>
                </a:solidFill>
                <a:latin typeface="Times New Roman" pitchFamily="18" charset="0"/>
                <a:ea typeface="宋体" pitchFamily="2" charset="-122"/>
              </a:defRPr>
            </a:lvl3pPr>
            <a:lvl4pPr marL="1828800" indent="-457200">
              <a:defRPr kumimoji="1" sz="2400">
                <a:solidFill>
                  <a:schemeClr val="tx1"/>
                </a:solidFill>
                <a:latin typeface="Times New Roman" pitchFamily="18" charset="0"/>
                <a:ea typeface="宋体" pitchFamily="2" charset="-122"/>
              </a:defRPr>
            </a:lvl4pPr>
            <a:lvl5pPr marL="2286000" indent="-457200">
              <a:defRPr kumimoji="1" sz="2400">
                <a:solidFill>
                  <a:schemeClr val="tx1"/>
                </a:solidFill>
                <a:latin typeface="Times New Roman" pitchFamily="18" charset="0"/>
                <a:ea typeface="宋体" pitchFamily="2" charset="-122"/>
              </a:defRPr>
            </a:lvl5pPr>
            <a:lvl6pPr marL="2743200" indent="-457200" fontAlgn="base">
              <a:spcBef>
                <a:spcPct val="0"/>
              </a:spcBef>
              <a:spcAft>
                <a:spcPct val="0"/>
              </a:spcAft>
              <a:defRPr kumimoji="1" sz="2400">
                <a:solidFill>
                  <a:schemeClr val="tx1"/>
                </a:solidFill>
                <a:latin typeface="Times New Roman" pitchFamily="18" charset="0"/>
                <a:ea typeface="宋体" pitchFamily="2" charset="-122"/>
              </a:defRPr>
            </a:lvl6pPr>
            <a:lvl7pPr marL="3200400" indent="-457200" fontAlgn="base">
              <a:spcBef>
                <a:spcPct val="0"/>
              </a:spcBef>
              <a:spcAft>
                <a:spcPct val="0"/>
              </a:spcAft>
              <a:defRPr kumimoji="1" sz="2400">
                <a:solidFill>
                  <a:schemeClr val="tx1"/>
                </a:solidFill>
                <a:latin typeface="Times New Roman" pitchFamily="18" charset="0"/>
                <a:ea typeface="宋体" pitchFamily="2" charset="-122"/>
              </a:defRPr>
            </a:lvl7pPr>
            <a:lvl8pPr marL="3657600" indent="-457200" fontAlgn="base">
              <a:spcBef>
                <a:spcPct val="0"/>
              </a:spcBef>
              <a:spcAft>
                <a:spcPct val="0"/>
              </a:spcAft>
              <a:defRPr kumimoji="1" sz="2400">
                <a:solidFill>
                  <a:schemeClr val="tx1"/>
                </a:solidFill>
                <a:latin typeface="Times New Roman" pitchFamily="18" charset="0"/>
                <a:ea typeface="宋体" pitchFamily="2" charset="-122"/>
              </a:defRPr>
            </a:lvl8pPr>
            <a:lvl9pPr marL="4114800" indent="-457200" fontAlgn="base">
              <a:spcBef>
                <a:spcPct val="0"/>
              </a:spcBef>
              <a:spcAft>
                <a:spcPct val="0"/>
              </a:spcAft>
              <a:defRPr kumimoji="1" sz="2400">
                <a:solidFill>
                  <a:schemeClr val="tx1"/>
                </a:solidFill>
                <a:latin typeface="Times New Roman" pitchFamily="18" charset="0"/>
                <a:ea typeface="宋体" pitchFamily="2" charset="-122"/>
              </a:defRPr>
            </a:lvl9pPr>
          </a:lstStyle>
          <a:p>
            <a:pPr>
              <a:spcBef>
                <a:spcPct val="20000"/>
              </a:spcBef>
            </a:pPr>
            <a:r>
              <a:rPr lang="en-US" altLang="zh-CN" b="1" dirty="0"/>
              <a:t>0      0      0         0        0        0</a:t>
            </a:r>
          </a:p>
          <a:p>
            <a:pPr>
              <a:spcBef>
                <a:spcPct val="20000"/>
              </a:spcBef>
            </a:pPr>
            <a:r>
              <a:rPr lang="en-US" altLang="zh-CN" b="1" dirty="0"/>
              <a:t>0      0      1         0        0        0</a:t>
            </a:r>
          </a:p>
          <a:p>
            <a:pPr>
              <a:spcBef>
                <a:spcPct val="20000"/>
              </a:spcBef>
            </a:pPr>
            <a:r>
              <a:rPr lang="en-US" altLang="zh-CN" b="1" dirty="0"/>
              <a:t>0      1      0         0        0        0</a:t>
            </a:r>
          </a:p>
          <a:p>
            <a:pPr>
              <a:spcBef>
                <a:spcPct val="20000"/>
              </a:spcBef>
            </a:pPr>
            <a:r>
              <a:rPr lang="en-US" altLang="zh-CN" b="1" dirty="0"/>
              <a:t>0      1      1        ×      ×      × </a:t>
            </a:r>
          </a:p>
          <a:p>
            <a:pPr>
              <a:spcBef>
                <a:spcPct val="20000"/>
              </a:spcBef>
              <a:buFontTx/>
              <a:buAutoNum type="arabicPlain"/>
            </a:pPr>
            <a:r>
              <a:rPr lang="en-US" altLang="zh-CN" b="1" dirty="0"/>
              <a:t>  0      0         0        1        0</a:t>
            </a:r>
          </a:p>
          <a:p>
            <a:pPr>
              <a:spcBef>
                <a:spcPct val="20000"/>
              </a:spcBef>
            </a:pPr>
            <a:r>
              <a:rPr lang="en-US" altLang="zh-CN" b="1" dirty="0"/>
              <a:t>1      0      1         1        0        0</a:t>
            </a:r>
          </a:p>
          <a:p>
            <a:pPr>
              <a:spcBef>
                <a:spcPct val="20000"/>
              </a:spcBef>
              <a:buFontTx/>
              <a:buAutoNum type="arabicPlain"/>
            </a:pPr>
            <a:r>
              <a:rPr lang="en-US" altLang="zh-CN" b="1" dirty="0"/>
              <a:t>  1      0         1        0        1</a:t>
            </a:r>
          </a:p>
          <a:p>
            <a:pPr>
              <a:spcBef>
                <a:spcPct val="20000"/>
              </a:spcBef>
            </a:pPr>
            <a:r>
              <a:rPr lang="en-US" altLang="zh-CN" b="1" dirty="0"/>
              <a:t>1      1      1        ×      ×      × </a:t>
            </a:r>
          </a:p>
        </p:txBody>
      </p:sp>
      <p:grpSp>
        <p:nvGrpSpPr>
          <p:cNvPr id="382979" name="Group 3"/>
          <p:cNvGrpSpPr>
            <a:grpSpLocks/>
          </p:cNvGrpSpPr>
          <p:nvPr/>
        </p:nvGrpSpPr>
        <p:grpSpPr bwMode="auto">
          <a:xfrm>
            <a:off x="468313" y="1833463"/>
            <a:ext cx="4537075" cy="4187825"/>
            <a:chOff x="138" y="641"/>
            <a:chExt cx="2858" cy="3147"/>
          </a:xfrm>
        </p:grpSpPr>
        <p:graphicFrame>
          <p:nvGraphicFramePr>
            <p:cNvPr id="382980" name="Object 4"/>
            <p:cNvGraphicFramePr>
              <a:graphicFrameLocks noChangeAspect="1"/>
            </p:cNvGraphicFramePr>
            <p:nvPr/>
          </p:nvGraphicFramePr>
          <p:xfrm>
            <a:off x="287" y="651"/>
            <a:ext cx="1110" cy="444"/>
          </p:xfrm>
          <a:graphic>
            <a:graphicData uri="http://schemas.openxmlformats.org/presentationml/2006/ole">
              <mc:AlternateContent xmlns:mc="http://schemas.openxmlformats.org/markup-compatibility/2006">
                <mc:Choice xmlns:v="urn:schemas-microsoft-com:vml" Requires="v">
                  <p:oleObj spid="_x0000_s102492" name="公式" r:id="rId3" imgW="596880" imgH="241200" progId="Equation.3">
                    <p:embed/>
                  </p:oleObj>
                </mc:Choice>
                <mc:Fallback>
                  <p:oleObj name="公式" r:id="rId3" imgW="596880" imgH="241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 y="651"/>
                          <a:ext cx="1110" cy="4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2981" name="Object 5"/>
            <p:cNvGraphicFramePr>
              <a:graphicFrameLocks noChangeAspect="1"/>
            </p:cNvGraphicFramePr>
            <p:nvPr/>
          </p:nvGraphicFramePr>
          <p:xfrm>
            <a:off x="1516" y="641"/>
            <a:ext cx="1295" cy="439"/>
          </p:xfrm>
          <a:graphic>
            <a:graphicData uri="http://schemas.openxmlformats.org/presentationml/2006/ole">
              <mc:AlternateContent xmlns:mc="http://schemas.openxmlformats.org/markup-compatibility/2006">
                <mc:Choice xmlns:v="urn:schemas-microsoft-com:vml" Requires="v">
                  <p:oleObj spid="_x0000_s102493" name="Equation" r:id="rId5" imgW="711000" imgH="241200" progId="Equation.3">
                    <p:embed/>
                  </p:oleObj>
                </mc:Choice>
                <mc:Fallback>
                  <p:oleObj name="Equation" r:id="rId5" imgW="711000" imgH="241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16" y="641"/>
                          <a:ext cx="1295" cy="4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2982" name="Line 6"/>
            <p:cNvSpPr>
              <a:spLocks noChangeShapeType="1"/>
            </p:cNvSpPr>
            <p:nvPr/>
          </p:nvSpPr>
          <p:spPr bwMode="auto">
            <a:xfrm flipV="1">
              <a:off x="260" y="660"/>
              <a:ext cx="2736" cy="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2983" name="Line 7"/>
            <p:cNvSpPr>
              <a:spLocks noChangeShapeType="1"/>
            </p:cNvSpPr>
            <p:nvPr/>
          </p:nvSpPr>
          <p:spPr bwMode="auto">
            <a:xfrm flipV="1">
              <a:off x="138" y="3777"/>
              <a:ext cx="2784" cy="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2984" name="Line 8"/>
            <p:cNvSpPr>
              <a:spLocks noChangeShapeType="1"/>
            </p:cNvSpPr>
            <p:nvPr/>
          </p:nvSpPr>
          <p:spPr bwMode="auto">
            <a:xfrm>
              <a:off x="1412" y="661"/>
              <a:ext cx="1" cy="31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2985" name="Line 9"/>
            <p:cNvSpPr>
              <a:spLocks noChangeShapeType="1"/>
            </p:cNvSpPr>
            <p:nvPr/>
          </p:nvSpPr>
          <p:spPr bwMode="auto">
            <a:xfrm>
              <a:off x="260" y="1052"/>
              <a:ext cx="2736" cy="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382986" name="Object 10"/>
          <p:cNvGraphicFramePr>
            <a:graphicFrameLocks noChangeAspect="1"/>
          </p:cNvGraphicFramePr>
          <p:nvPr/>
        </p:nvGraphicFramePr>
        <p:xfrm>
          <a:off x="5580063" y="260350"/>
          <a:ext cx="3036887" cy="2979738"/>
        </p:xfrm>
        <a:graphic>
          <a:graphicData uri="http://schemas.openxmlformats.org/presentationml/2006/ole">
            <mc:AlternateContent xmlns:mc="http://schemas.openxmlformats.org/markup-compatibility/2006">
              <mc:Choice xmlns:v="urn:schemas-microsoft-com:vml" Requires="v">
                <p:oleObj spid="_x0000_s102494" name="图片" r:id="rId7" imgW="1514520" imgH="1486080" progId="Word.Picture.8">
                  <p:embed/>
                </p:oleObj>
              </mc:Choice>
              <mc:Fallback>
                <p:oleObj name="图片" r:id="rId7" imgW="1514520" imgH="1486080" progId="Word.Picture.8">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80063" y="260350"/>
                        <a:ext cx="3036887" cy="2979738"/>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2987" name="Rectangle 11"/>
          <p:cNvSpPr>
            <a:spLocks noGrp="1" noChangeArrowheads="1"/>
          </p:cNvSpPr>
          <p:nvPr>
            <p:ph type="title" idx="4294967295"/>
          </p:nvPr>
        </p:nvSpPr>
        <p:spPr>
          <a:xfrm>
            <a:off x="868363" y="1192113"/>
            <a:ext cx="3621087" cy="538162"/>
          </a:xfrm>
        </p:spPr>
        <p:txBody>
          <a:bodyPr/>
          <a:lstStyle/>
          <a:p>
            <a:r>
              <a:rPr lang="zh-CN" altLang="en-US" sz="2400" b="1">
                <a:solidFill>
                  <a:schemeClr val="tx1"/>
                </a:solidFill>
              </a:rPr>
              <a:t>由状态图列状态真值表</a:t>
            </a:r>
            <a:endParaRPr lang="zh-CN" altLang="en-US"/>
          </a:p>
        </p:txBody>
      </p:sp>
      <p:graphicFrame>
        <p:nvGraphicFramePr>
          <p:cNvPr id="382988" name="Object 12"/>
          <p:cNvGraphicFramePr>
            <a:graphicFrameLocks noChangeAspect="1"/>
          </p:cNvGraphicFramePr>
          <p:nvPr/>
        </p:nvGraphicFramePr>
        <p:xfrm>
          <a:off x="5435600" y="3933825"/>
          <a:ext cx="3416300" cy="1870075"/>
        </p:xfrm>
        <a:graphic>
          <a:graphicData uri="http://schemas.openxmlformats.org/presentationml/2006/ole">
            <mc:AlternateContent xmlns:mc="http://schemas.openxmlformats.org/markup-compatibility/2006">
              <mc:Choice xmlns:v="urn:schemas-microsoft-com:vml" Requires="v">
                <p:oleObj spid="_x0000_s102495" name="图片" r:id="rId9" imgW="1486080" imgH="895320" progId="Word.Picture.8">
                  <p:embed/>
                </p:oleObj>
              </mc:Choice>
              <mc:Fallback>
                <p:oleObj name="图片" r:id="rId9" imgW="1486080" imgH="895320" progId="Word.Picture.8">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35600" y="3933825"/>
                        <a:ext cx="3416300" cy="1870075"/>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2989" name="Object 13"/>
          <p:cNvGraphicFramePr>
            <a:graphicFrameLocks noChangeAspect="1"/>
          </p:cNvGraphicFramePr>
          <p:nvPr/>
        </p:nvGraphicFramePr>
        <p:xfrm>
          <a:off x="6516688" y="5805488"/>
          <a:ext cx="1727200" cy="587375"/>
        </p:xfrm>
        <a:graphic>
          <a:graphicData uri="http://schemas.openxmlformats.org/presentationml/2006/ole">
            <mc:AlternateContent xmlns:mc="http://schemas.openxmlformats.org/markup-compatibility/2006">
              <mc:Choice xmlns:v="urn:schemas-microsoft-com:vml" Requires="v">
                <p:oleObj spid="_x0000_s102496" name="公式" r:id="rId11" imgW="609480" imgH="228600" progId="Equation.3">
                  <p:embed/>
                </p:oleObj>
              </mc:Choice>
              <mc:Fallback>
                <p:oleObj name="公式" r:id="rId11" imgW="609480" imgH="2286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516688" y="5805488"/>
                        <a:ext cx="1727200" cy="587375"/>
                      </a:xfrm>
                      <a:prstGeom prst="rect">
                        <a:avLst/>
                      </a:prstGeom>
                      <a:solidFill>
                        <a:srgbClr val="66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2990" name="AutoShape 14"/>
          <p:cNvSpPr>
            <a:spLocks noChangeArrowheads="1"/>
          </p:cNvSpPr>
          <p:nvPr/>
        </p:nvSpPr>
        <p:spPr bwMode="auto">
          <a:xfrm>
            <a:off x="7656513" y="5086350"/>
            <a:ext cx="1033462" cy="315913"/>
          </a:xfrm>
          <a:prstGeom prst="flowChartAlternateProcess">
            <a:avLst/>
          </a:prstGeom>
          <a:noFill/>
          <a:ln w="1905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2991" name="Text Box 15"/>
          <p:cNvSpPr txBox="1">
            <a:spLocks noChangeArrowheads="1"/>
          </p:cNvSpPr>
          <p:nvPr/>
        </p:nvSpPr>
        <p:spPr bwMode="auto">
          <a:xfrm>
            <a:off x="6011863" y="3429000"/>
            <a:ext cx="2352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b="1">
                <a:ea typeface="宋体" pitchFamily="2" charset="-122"/>
              </a:rPr>
              <a:t>输出方程</a:t>
            </a:r>
          </a:p>
        </p:txBody>
      </p:sp>
      <p:sp>
        <p:nvSpPr>
          <p:cNvPr id="16" name="标题 1"/>
          <p:cNvSpPr txBox="1">
            <a:spLocks/>
          </p:cNvSpPr>
          <p:nvPr/>
        </p:nvSpPr>
        <p:spPr bwMode="auto">
          <a:xfrm>
            <a:off x="395536" y="260648"/>
            <a:ext cx="8229600"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200">
                <a:solidFill>
                  <a:schemeClr val="bg1"/>
                </a:solidFill>
                <a:latin typeface="华文新魏" pitchFamily="2" charset="-122"/>
                <a:ea typeface="华文新魏" pitchFamily="2" charset="-122"/>
                <a:cs typeface="+mj-cs"/>
              </a:defRPr>
            </a:lvl1pPr>
            <a:lvl2pPr algn="l" rtl="0" fontAlgn="base">
              <a:spcBef>
                <a:spcPct val="0"/>
              </a:spcBef>
              <a:spcAft>
                <a:spcPct val="0"/>
              </a:spcAft>
              <a:defRPr sz="2400">
                <a:solidFill>
                  <a:schemeClr val="bg1"/>
                </a:solidFill>
                <a:latin typeface="Arial" charset="0"/>
                <a:ea typeface="黑体" pitchFamily="2" charset="-122"/>
              </a:defRPr>
            </a:lvl2pPr>
            <a:lvl3pPr algn="l" rtl="0" fontAlgn="base">
              <a:spcBef>
                <a:spcPct val="0"/>
              </a:spcBef>
              <a:spcAft>
                <a:spcPct val="0"/>
              </a:spcAft>
              <a:defRPr sz="2400">
                <a:solidFill>
                  <a:schemeClr val="bg1"/>
                </a:solidFill>
                <a:latin typeface="Arial" charset="0"/>
                <a:ea typeface="黑体" pitchFamily="2" charset="-122"/>
              </a:defRPr>
            </a:lvl3pPr>
            <a:lvl4pPr algn="l" rtl="0" fontAlgn="base">
              <a:spcBef>
                <a:spcPct val="0"/>
              </a:spcBef>
              <a:spcAft>
                <a:spcPct val="0"/>
              </a:spcAft>
              <a:defRPr sz="2400">
                <a:solidFill>
                  <a:schemeClr val="bg1"/>
                </a:solidFill>
                <a:latin typeface="Arial" charset="0"/>
                <a:ea typeface="黑体" pitchFamily="2" charset="-122"/>
              </a:defRPr>
            </a:lvl4pPr>
            <a:lvl5pPr algn="l" rtl="0" fontAlgn="base">
              <a:spcBef>
                <a:spcPct val="0"/>
              </a:spcBef>
              <a:spcAft>
                <a:spcPct val="0"/>
              </a:spcAft>
              <a:defRPr sz="2400">
                <a:solidFill>
                  <a:schemeClr val="bg1"/>
                </a:solidFill>
                <a:latin typeface="Arial" charset="0"/>
                <a:ea typeface="黑体" pitchFamily="2" charset="-122"/>
              </a:defRPr>
            </a:lvl5pPr>
            <a:lvl6pPr marL="457200" algn="l" rtl="0" fontAlgn="base">
              <a:spcBef>
                <a:spcPct val="0"/>
              </a:spcBef>
              <a:spcAft>
                <a:spcPct val="0"/>
              </a:spcAft>
              <a:defRPr sz="2400">
                <a:solidFill>
                  <a:schemeClr val="bg1"/>
                </a:solidFill>
                <a:latin typeface="Arial" charset="0"/>
                <a:ea typeface="黑体" pitchFamily="2" charset="-122"/>
              </a:defRPr>
            </a:lvl6pPr>
            <a:lvl7pPr marL="914400" algn="l" rtl="0" fontAlgn="base">
              <a:spcBef>
                <a:spcPct val="0"/>
              </a:spcBef>
              <a:spcAft>
                <a:spcPct val="0"/>
              </a:spcAft>
              <a:defRPr sz="2400">
                <a:solidFill>
                  <a:schemeClr val="bg1"/>
                </a:solidFill>
                <a:latin typeface="Arial" charset="0"/>
                <a:ea typeface="黑体" pitchFamily="2" charset="-122"/>
              </a:defRPr>
            </a:lvl7pPr>
            <a:lvl8pPr marL="1371600" algn="l" rtl="0" fontAlgn="base">
              <a:spcBef>
                <a:spcPct val="0"/>
              </a:spcBef>
              <a:spcAft>
                <a:spcPct val="0"/>
              </a:spcAft>
              <a:defRPr sz="2400">
                <a:solidFill>
                  <a:schemeClr val="bg1"/>
                </a:solidFill>
                <a:latin typeface="Arial" charset="0"/>
                <a:ea typeface="黑体" pitchFamily="2" charset="-122"/>
              </a:defRPr>
            </a:lvl8pPr>
            <a:lvl9pPr marL="1828800" algn="l" rtl="0" fontAlgn="base">
              <a:spcBef>
                <a:spcPct val="0"/>
              </a:spcBef>
              <a:spcAft>
                <a:spcPct val="0"/>
              </a:spcAft>
              <a:defRPr sz="2400">
                <a:solidFill>
                  <a:schemeClr val="bg1"/>
                </a:solidFill>
                <a:latin typeface="Arial" charset="0"/>
                <a:ea typeface="黑体" pitchFamily="2" charset="-122"/>
              </a:defRPr>
            </a:lvl9pPr>
          </a:lstStyle>
          <a:p>
            <a:r>
              <a:rPr lang="zh-CN" altLang="en-US" dirty="0" smtClean="0"/>
              <a:t>列输出和驱动方程</a:t>
            </a:r>
            <a:endParaRPr lang="zh-CN" altLang="en-US" dirty="0"/>
          </a:p>
        </p:txBody>
      </p:sp>
    </p:spTree>
    <p:extLst>
      <p:ext uri="{BB962C8B-B14F-4D97-AF65-F5344CB8AC3E}">
        <p14:creationId xmlns:p14="http://schemas.microsoft.com/office/powerpoint/2010/main" val="23490736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382986"/>
                                        </p:tgtEl>
                                        <p:attrNameLst>
                                          <p:attrName>style.visibility</p:attrName>
                                        </p:attrNameLst>
                                      </p:cBhvr>
                                      <p:to>
                                        <p:strVal val="visible"/>
                                      </p:to>
                                    </p:set>
                                    <p:animEffect transition="in" filter="dissolve">
                                      <p:cBhvr>
                                        <p:cTn id="7" dur="500"/>
                                        <p:tgtEl>
                                          <p:spTgt spid="3829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82979"/>
                                        </p:tgtEl>
                                        <p:attrNameLst>
                                          <p:attrName>style.visibility</p:attrName>
                                        </p:attrNameLst>
                                      </p:cBhvr>
                                      <p:to>
                                        <p:strVal val="visible"/>
                                      </p:to>
                                    </p:set>
                                    <p:animEffect transition="in" filter="wipe(up)">
                                      <p:cBhvr>
                                        <p:cTn id="12" dur="500"/>
                                        <p:tgtEl>
                                          <p:spTgt spid="38297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82978"/>
                                        </p:tgtEl>
                                        <p:attrNameLst>
                                          <p:attrName>style.visibility</p:attrName>
                                        </p:attrNameLst>
                                      </p:cBhvr>
                                      <p:to>
                                        <p:strVal val="visible"/>
                                      </p:to>
                                    </p:set>
                                    <p:animEffect transition="in" filter="wipe(left)">
                                      <p:cBhvr>
                                        <p:cTn id="17" dur="500"/>
                                        <p:tgtEl>
                                          <p:spTgt spid="38297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82991"/>
                                        </p:tgtEl>
                                        <p:attrNameLst>
                                          <p:attrName>style.visibility</p:attrName>
                                        </p:attrNameLst>
                                      </p:cBhvr>
                                      <p:to>
                                        <p:strVal val="visible"/>
                                      </p:to>
                                    </p:set>
                                    <p:animEffect transition="in" filter="wipe(up)">
                                      <p:cBhvr>
                                        <p:cTn id="22" dur="500"/>
                                        <p:tgtEl>
                                          <p:spTgt spid="382991"/>
                                        </p:tgtEl>
                                      </p:cBhvr>
                                    </p:animEffect>
                                  </p:childTnLst>
                                </p:cTn>
                              </p:par>
                            </p:childTnLst>
                          </p:cTn>
                        </p:par>
                        <p:par>
                          <p:cTn id="23" fill="hold" nodeType="afterGroup">
                            <p:stCondLst>
                              <p:cond delay="500"/>
                            </p:stCondLst>
                            <p:childTnLst>
                              <p:par>
                                <p:cTn id="24" presetID="9" presetClass="entr" presetSubtype="0" fill="hold" nodeType="afterEffect">
                                  <p:stCondLst>
                                    <p:cond delay="0"/>
                                  </p:stCondLst>
                                  <p:childTnLst>
                                    <p:set>
                                      <p:cBhvr>
                                        <p:cTn id="25" dur="1" fill="hold">
                                          <p:stCondLst>
                                            <p:cond delay="0"/>
                                          </p:stCondLst>
                                        </p:cTn>
                                        <p:tgtEl>
                                          <p:spTgt spid="382988"/>
                                        </p:tgtEl>
                                        <p:attrNameLst>
                                          <p:attrName>style.visibility</p:attrName>
                                        </p:attrNameLst>
                                      </p:cBhvr>
                                      <p:to>
                                        <p:strVal val="visible"/>
                                      </p:to>
                                    </p:set>
                                    <p:animEffect transition="in" filter="dissolve">
                                      <p:cBhvr>
                                        <p:cTn id="26" dur="500"/>
                                        <p:tgtEl>
                                          <p:spTgt spid="38298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82990"/>
                                        </p:tgtEl>
                                        <p:attrNameLst>
                                          <p:attrName>style.visibility</p:attrName>
                                        </p:attrNameLst>
                                      </p:cBhvr>
                                      <p:to>
                                        <p:strVal val="visible"/>
                                      </p:to>
                                    </p:set>
                                    <p:animEffect transition="in" filter="wipe(left)">
                                      <p:cBhvr>
                                        <p:cTn id="31" dur="500"/>
                                        <p:tgtEl>
                                          <p:spTgt spid="382990"/>
                                        </p:tgtEl>
                                      </p:cBhvr>
                                    </p:animEffect>
                                  </p:childTnLst>
                                </p:cTn>
                              </p:par>
                            </p:childTnLst>
                          </p:cTn>
                        </p:par>
                        <p:par>
                          <p:cTn id="32" fill="hold" nodeType="afterGroup">
                            <p:stCondLst>
                              <p:cond delay="500"/>
                            </p:stCondLst>
                            <p:childTnLst>
                              <p:par>
                                <p:cTn id="33" presetID="4" presetClass="entr" presetSubtype="32" fill="hold" nodeType="afterEffect">
                                  <p:stCondLst>
                                    <p:cond delay="0"/>
                                  </p:stCondLst>
                                  <p:childTnLst>
                                    <p:set>
                                      <p:cBhvr>
                                        <p:cTn id="34" dur="1" fill="hold">
                                          <p:stCondLst>
                                            <p:cond delay="0"/>
                                          </p:stCondLst>
                                        </p:cTn>
                                        <p:tgtEl>
                                          <p:spTgt spid="382989"/>
                                        </p:tgtEl>
                                        <p:attrNameLst>
                                          <p:attrName>style.visibility</p:attrName>
                                        </p:attrNameLst>
                                      </p:cBhvr>
                                      <p:to>
                                        <p:strVal val="visible"/>
                                      </p:to>
                                    </p:set>
                                    <p:animEffect transition="in" filter="box(out)">
                                      <p:cBhvr>
                                        <p:cTn id="35" dur="500"/>
                                        <p:tgtEl>
                                          <p:spTgt spid="3829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2978" grpId="0" autoUpdateAnimBg="0"/>
      <p:bldP spid="382990" grpId="0" animBg="1"/>
      <p:bldP spid="382991"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灯片编号占位符 19"/>
          <p:cNvSpPr>
            <a:spLocks noGrp="1"/>
          </p:cNvSpPr>
          <p:nvPr>
            <p:ph type="sldNum" sz="quarter" idx="12"/>
          </p:nvPr>
        </p:nvSpPr>
        <p:spPr/>
        <p:txBody>
          <a:bodyPr/>
          <a:lstStyle/>
          <a:p>
            <a:fld id="{EF286D5A-8CEB-4319-AE89-BC71D32F1271}" type="slidenum">
              <a:rPr lang="zh-CN" altLang="en-US"/>
              <a:pPr/>
              <a:t>36</a:t>
            </a:fld>
            <a:endParaRPr lang="en-US" altLang="zh-CN"/>
          </a:p>
        </p:txBody>
      </p:sp>
      <p:sp>
        <p:nvSpPr>
          <p:cNvPr id="384004" name="Text Box 4"/>
          <p:cNvSpPr txBox="1">
            <a:spLocks noChangeArrowheads="1"/>
          </p:cNvSpPr>
          <p:nvPr/>
        </p:nvSpPr>
        <p:spPr bwMode="auto">
          <a:xfrm>
            <a:off x="6084888" y="404813"/>
            <a:ext cx="20875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b="1">
                <a:ea typeface="宋体" pitchFamily="2" charset="-122"/>
              </a:rPr>
              <a:t>状态方程</a:t>
            </a:r>
          </a:p>
        </p:txBody>
      </p:sp>
      <p:graphicFrame>
        <p:nvGraphicFramePr>
          <p:cNvPr id="384005" name="Object 5"/>
          <p:cNvGraphicFramePr>
            <a:graphicFrameLocks noChangeAspect="1"/>
          </p:cNvGraphicFramePr>
          <p:nvPr/>
        </p:nvGraphicFramePr>
        <p:xfrm>
          <a:off x="5364163" y="836613"/>
          <a:ext cx="3508375" cy="2125662"/>
        </p:xfrm>
        <a:graphic>
          <a:graphicData uri="http://schemas.openxmlformats.org/presentationml/2006/ole">
            <mc:AlternateContent xmlns:mc="http://schemas.openxmlformats.org/markup-compatibility/2006">
              <mc:Choice xmlns:v="urn:schemas-microsoft-com:vml" Requires="v">
                <p:oleObj spid="_x0000_s103534" name="图片" r:id="rId3" imgW="1486080" imgH="990720" progId="Word.Picture.8">
                  <p:embed/>
                </p:oleObj>
              </mc:Choice>
              <mc:Fallback>
                <p:oleObj name="图片" r:id="rId3" imgW="1486080" imgH="99072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4163" y="836613"/>
                        <a:ext cx="3508375" cy="2125662"/>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4006" name="Object 6"/>
          <p:cNvGraphicFramePr>
            <a:graphicFrameLocks noChangeAspect="1"/>
          </p:cNvGraphicFramePr>
          <p:nvPr/>
        </p:nvGraphicFramePr>
        <p:xfrm>
          <a:off x="5724525" y="2997200"/>
          <a:ext cx="2846388" cy="665163"/>
        </p:xfrm>
        <a:graphic>
          <a:graphicData uri="http://schemas.openxmlformats.org/presentationml/2006/ole">
            <mc:AlternateContent xmlns:mc="http://schemas.openxmlformats.org/markup-compatibility/2006">
              <mc:Choice xmlns:v="urn:schemas-microsoft-com:vml" Requires="v">
                <p:oleObj spid="_x0000_s103535" name="公式" r:id="rId5" imgW="1079280" imgH="279360" progId="Equation.3">
                  <p:embed/>
                </p:oleObj>
              </mc:Choice>
              <mc:Fallback>
                <p:oleObj name="公式" r:id="rId5" imgW="1079280" imgH="2793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24525" y="2997200"/>
                        <a:ext cx="2846388" cy="665163"/>
                      </a:xfrm>
                      <a:prstGeom prst="rect">
                        <a:avLst/>
                      </a:prstGeom>
                      <a:solidFill>
                        <a:srgbClr val="66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4007" name="Object 7"/>
          <p:cNvGraphicFramePr>
            <a:graphicFrameLocks noChangeAspect="1"/>
          </p:cNvGraphicFramePr>
          <p:nvPr/>
        </p:nvGraphicFramePr>
        <p:xfrm>
          <a:off x="5435600" y="5805488"/>
          <a:ext cx="3216275" cy="574675"/>
        </p:xfrm>
        <a:graphic>
          <a:graphicData uri="http://schemas.openxmlformats.org/presentationml/2006/ole">
            <mc:AlternateContent xmlns:mc="http://schemas.openxmlformats.org/markup-compatibility/2006">
              <mc:Choice xmlns:v="urn:schemas-microsoft-com:vml" Requires="v">
                <p:oleObj spid="_x0000_s103536" name="公式" r:id="rId7" imgW="1218960" imgH="241200" progId="Equation.3">
                  <p:embed/>
                </p:oleObj>
              </mc:Choice>
              <mc:Fallback>
                <p:oleObj name="公式" r:id="rId7" imgW="1218960" imgH="241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35600" y="5805488"/>
                        <a:ext cx="3216275" cy="574675"/>
                      </a:xfrm>
                      <a:prstGeom prst="rect">
                        <a:avLst/>
                      </a:prstGeom>
                      <a:solidFill>
                        <a:srgbClr val="66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4008" name="Object 8"/>
          <p:cNvGraphicFramePr>
            <a:graphicFrameLocks noChangeAspect="1"/>
          </p:cNvGraphicFramePr>
          <p:nvPr/>
        </p:nvGraphicFramePr>
        <p:xfrm>
          <a:off x="5364163" y="3644900"/>
          <a:ext cx="3508375" cy="2125663"/>
        </p:xfrm>
        <a:graphic>
          <a:graphicData uri="http://schemas.openxmlformats.org/presentationml/2006/ole">
            <mc:AlternateContent xmlns:mc="http://schemas.openxmlformats.org/markup-compatibility/2006">
              <mc:Choice xmlns:v="urn:schemas-microsoft-com:vml" Requires="v">
                <p:oleObj spid="_x0000_s103537" name="图片" r:id="rId9" imgW="1486080" imgH="990720" progId="Word.Picture.8">
                  <p:embed/>
                </p:oleObj>
              </mc:Choice>
              <mc:Fallback>
                <p:oleObj name="图片" r:id="rId9" imgW="1486080" imgH="990720" progId="Word.Picture.8">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64163" y="3644900"/>
                        <a:ext cx="3508375" cy="212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4011" name="Oval 11"/>
          <p:cNvSpPr>
            <a:spLocks noChangeArrowheads="1"/>
          </p:cNvSpPr>
          <p:nvPr/>
        </p:nvSpPr>
        <p:spPr bwMode="auto">
          <a:xfrm>
            <a:off x="6443663" y="1989138"/>
            <a:ext cx="469900" cy="365125"/>
          </a:xfrm>
          <a:prstGeom prst="ellipse">
            <a:avLst/>
          </a:prstGeom>
          <a:noFill/>
          <a:ln w="19050">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4012" name="Rectangle 12"/>
          <p:cNvSpPr>
            <a:spLocks noGrp="1" noChangeArrowheads="1"/>
          </p:cNvSpPr>
          <p:nvPr>
            <p:ph type="title" idx="4294967295"/>
          </p:nvPr>
        </p:nvSpPr>
        <p:spPr>
          <a:xfrm>
            <a:off x="539552" y="1209700"/>
            <a:ext cx="2500313" cy="419100"/>
          </a:xfrm>
        </p:spPr>
        <p:txBody>
          <a:bodyPr/>
          <a:lstStyle/>
          <a:p>
            <a:r>
              <a:rPr lang="zh-CN" altLang="en-US" sz="2800" b="1" dirty="0">
                <a:solidFill>
                  <a:schemeClr val="tx1"/>
                </a:solidFill>
              </a:rPr>
              <a:t>采用同步方案</a:t>
            </a:r>
            <a:endParaRPr lang="zh-CN" altLang="en-US" sz="2800" dirty="0">
              <a:solidFill>
                <a:schemeClr val="tx1"/>
              </a:solidFill>
            </a:endParaRPr>
          </a:p>
        </p:txBody>
      </p:sp>
      <p:sp>
        <p:nvSpPr>
          <p:cNvPr id="384013" name="AutoShape 13"/>
          <p:cNvSpPr>
            <a:spLocks noChangeArrowheads="1"/>
          </p:cNvSpPr>
          <p:nvPr/>
        </p:nvSpPr>
        <p:spPr bwMode="auto">
          <a:xfrm>
            <a:off x="7596188" y="4797425"/>
            <a:ext cx="1006475" cy="327025"/>
          </a:xfrm>
          <a:prstGeom prst="flowChartAlternateProcess">
            <a:avLst/>
          </a:prstGeom>
          <a:noFill/>
          <a:ln w="1905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4014" name="Oval 14"/>
          <p:cNvSpPr>
            <a:spLocks noChangeArrowheads="1"/>
          </p:cNvSpPr>
          <p:nvPr/>
        </p:nvSpPr>
        <p:spPr bwMode="auto">
          <a:xfrm>
            <a:off x="7019925" y="4797425"/>
            <a:ext cx="1081088" cy="379413"/>
          </a:xfrm>
          <a:prstGeom prst="ellipse">
            <a:avLst/>
          </a:prstGeom>
          <a:noFill/>
          <a:ln w="254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4015" name="Text Box 15"/>
          <p:cNvSpPr txBox="1">
            <a:spLocks noChangeArrowheads="1"/>
          </p:cNvSpPr>
          <p:nvPr/>
        </p:nvSpPr>
        <p:spPr bwMode="auto">
          <a:xfrm>
            <a:off x="644525" y="2409825"/>
            <a:ext cx="4400550" cy="352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itchFamily="18" charset="0"/>
                <a:ea typeface="宋体" pitchFamily="2" charset="-122"/>
              </a:defRPr>
            </a:lvl1pPr>
            <a:lvl2pPr marL="914400" indent="-457200">
              <a:defRPr kumimoji="1" sz="2400">
                <a:solidFill>
                  <a:schemeClr val="tx1"/>
                </a:solidFill>
                <a:latin typeface="Times New Roman" pitchFamily="18" charset="0"/>
                <a:ea typeface="宋体" pitchFamily="2" charset="-122"/>
              </a:defRPr>
            </a:lvl2pPr>
            <a:lvl3pPr marL="1371600" indent="-457200">
              <a:defRPr kumimoji="1" sz="2400">
                <a:solidFill>
                  <a:schemeClr val="tx1"/>
                </a:solidFill>
                <a:latin typeface="Times New Roman" pitchFamily="18" charset="0"/>
                <a:ea typeface="宋体" pitchFamily="2" charset="-122"/>
              </a:defRPr>
            </a:lvl3pPr>
            <a:lvl4pPr marL="1828800" indent="-457200">
              <a:defRPr kumimoji="1" sz="2400">
                <a:solidFill>
                  <a:schemeClr val="tx1"/>
                </a:solidFill>
                <a:latin typeface="Times New Roman" pitchFamily="18" charset="0"/>
                <a:ea typeface="宋体" pitchFamily="2" charset="-122"/>
              </a:defRPr>
            </a:lvl4pPr>
            <a:lvl5pPr marL="2286000" indent="-457200">
              <a:defRPr kumimoji="1" sz="2400">
                <a:solidFill>
                  <a:schemeClr val="tx1"/>
                </a:solidFill>
                <a:latin typeface="Times New Roman" pitchFamily="18" charset="0"/>
                <a:ea typeface="宋体" pitchFamily="2" charset="-122"/>
              </a:defRPr>
            </a:lvl5pPr>
            <a:lvl6pPr marL="2743200" indent="-457200" fontAlgn="base">
              <a:spcBef>
                <a:spcPct val="0"/>
              </a:spcBef>
              <a:spcAft>
                <a:spcPct val="0"/>
              </a:spcAft>
              <a:defRPr kumimoji="1" sz="2400">
                <a:solidFill>
                  <a:schemeClr val="tx1"/>
                </a:solidFill>
                <a:latin typeface="Times New Roman" pitchFamily="18" charset="0"/>
                <a:ea typeface="宋体" pitchFamily="2" charset="-122"/>
              </a:defRPr>
            </a:lvl6pPr>
            <a:lvl7pPr marL="3200400" indent="-457200" fontAlgn="base">
              <a:spcBef>
                <a:spcPct val="0"/>
              </a:spcBef>
              <a:spcAft>
                <a:spcPct val="0"/>
              </a:spcAft>
              <a:defRPr kumimoji="1" sz="2400">
                <a:solidFill>
                  <a:schemeClr val="tx1"/>
                </a:solidFill>
                <a:latin typeface="Times New Roman" pitchFamily="18" charset="0"/>
                <a:ea typeface="宋体" pitchFamily="2" charset="-122"/>
              </a:defRPr>
            </a:lvl7pPr>
            <a:lvl8pPr marL="3657600" indent="-457200" fontAlgn="base">
              <a:spcBef>
                <a:spcPct val="0"/>
              </a:spcBef>
              <a:spcAft>
                <a:spcPct val="0"/>
              </a:spcAft>
              <a:defRPr kumimoji="1" sz="2400">
                <a:solidFill>
                  <a:schemeClr val="tx1"/>
                </a:solidFill>
                <a:latin typeface="Times New Roman" pitchFamily="18" charset="0"/>
                <a:ea typeface="宋体" pitchFamily="2" charset="-122"/>
              </a:defRPr>
            </a:lvl8pPr>
            <a:lvl9pPr marL="4114800" indent="-457200" fontAlgn="base">
              <a:spcBef>
                <a:spcPct val="0"/>
              </a:spcBef>
              <a:spcAft>
                <a:spcPct val="0"/>
              </a:spcAft>
              <a:defRPr kumimoji="1" sz="2400">
                <a:solidFill>
                  <a:schemeClr val="tx1"/>
                </a:solidFill>
                <a:latin typeface="Times New Roman" pitchFamily="18" charset="0"/>
                <a:ea typeface="宋体" pitchFamily="2" charset="-122"/>
              </a:defRPr>
            </a:lvl9pPr>
          </a:lstStyle>
          <a:p>
            <a:pPr>
              <a:spcBef>
                <a:spcPct val="20000"/>
              </a:spcBef>
            </a:pPr>
            <a:r>
              <a:rPr lang="en-US" altLang="zh-CN" b="1"/>
              <a:t>0      0      0         0        0        0</a:t>
            </a:r>
          </a:p>
          <a:p>
            <a:pPr>
              <a:spcBef>
                <a:spcPct val="20000"/>
              </a:spcBef>
            </a:pPr>
            <a:r>
              <a:rPr lang="en-US" altLang="zh-CN" b="1"/>
              <a:t>0      0      1         0        0        0</a:t>
            </a:r>
          </a:p>
          <a:p>
            <a:pPr>
              <a:spcBef>
                <a:spcPct val="20000"/>
              </a:spcBef>
            </a:pPr>
            <a:r>
              <a:rPr lang="en-US" altLang="zh-CN" b="1"/>
              <a:t>0      1      0         0        0        0</a:t>
            </a:r>
          </a:p>
          <a:p>
            <a:pPr>
              <a:spcBef>
                <a:spcPct val="20000"/>
              </a:spcBef>
            </a:pPr>
            <a:r>
              <a:rPr lang="en-US" altLang="zh-CN" b="1"/>
              <a:t>0      1      1        ×      ×      × </a:t>
            </a:r>
          </a:p>
          <a:p>
            <a:pPr>
              <a:spcBef>
                <a:spcPct val="20000"/>
              </a:spcBef>
              <a:buFontTx/>
              <a:buAutoNum type="arabicPlain"/>
            </a:pPr>
            <a:r>
              <a:rPr lang="en-US" altLang="zh-CN" b="1"/>
              <a:t>  0      0         0        1        0</a:t>
            </a:r>
          </a:p>
          <a:p>
            <a:pPr>
              <a:spcBef>
                <a:spcPct val="20000"/>
              </a:spcBef>
            </a:pPr>
            <a:r>
              <a:rPr lang="en-US" altLang="zh-CN" b="1"/>
              <a:t>1      0      1         1        0        0</a:t>
            </a:r>
          </a:p>
          <a:p>
            <a:pPr>
              <a:spcBef>
                <a:spcPct val="20000"/>
              </a:spcBef>
              <a:buFontTx/>
              <a:buAutoNum type="arabicPlain"/>
            </a:pPr>
            <a:r>
              <a:rPr lang="en-US" altLang="zh-CN" b="1"/>
              <a:t>  1      0         1        0        1</a:t>
            </a:r>
          </a:p>
          <a:p>
            <a:pPr>
              <a:spcBef>
                <a:spcPct val="20000"/>
              </a:spcBef>
            </a:pPr>
            <a:r>
              <a:rPr lang="en-US" altLang="zh-CN" b="1"/>
              <a:t>1      1      1        ×      ×      × </a:t>
            </a:r>
          </a:p>
        </p:txBody>
      </p:sp>
      <p:grpSp>
        <p:nvGrpSpPr>
          <p:cNvPr id="384016" name="Group 16"/>
          <p:cNvGrpSpPr>
            <a:grpSpLocks/>
          </p:cNvGrpSpPr>
          <p:nvPr/>
        </p:nvGrpSpPr>
        <p:grpSpPr bwMode="auto">
          <a:xfrm>
            <a:off x="427038" y="1838325"/>
            <a:ext cx="4537075" cy="4187825"/>
            <a:chOff x="138" y="641"/>
            <a:chExt cx="2858" cy="3147"/>
          </a:xfrm>
        </p:grpSpPr>
        <p:graphicFrame>
          <p:nvGraphicFramePr>
            <p:cNvPr id="384017" name="Object 17"/>
            <p:cNvGraphicFramePr>
              <a:graphicFrameLocks noChangeAspect="1"/>
            </p:cNvGraphicFramePr>
            <p:nvPr/>
          </p:nvGraphicFramePr>
          <p:xfrm>
            <a:off x="287" y="651"/>
            <a:ext cx="1110" cy="444"/>
          </p:xfrm>
          <a:graphic>
            <a:graphicData uri="http://schemas.openxmlformats.org/presentationml/2006/ole">
              <mc:AlternateContent xmlns:mc="http://schemas.openxmlformats.org/markup-compatibility/2006">
                <mc:Choice xmlns:v="urn:schemas-microsoft-com:vml" Requires="v">
                  <p:oleObj spid="_x0000_s103538" name="公式" r:id="rId11" imgW="596880" imgH="241200" progId="Equation.3">
                    <p:embed/>
                  </p:oleObj>
                </mc:Choice>
                <mc:Fallback>
                  <p:oleObj name="公式" r:id="rId11" imgW="596880" imgH="2412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7" y="651"/>
                          <a:ext cx="1110" cy="4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4018" name="Object 18"/>
            <p:cNvGraphicFramePr>
              <a:graphicFrameLocks noChangeAspect="1"/>
            </p:cNvGraphicFramePr>
            <p:nvPr/>
          </p:nvGraphicFramePr>
          <p:xfrm>
            <a:off x="1516" y="641"/>
            <a:ext cx="1295" cy="439"/>
          </p:xfrm>
          <a:graphic>
            <a:graphicData uri="http://schemas.openxmlformats.org/presentationml/2006/ole">
              <mc:AlternateContent xmlns:mc="http://schemas.openxmlformats.org/markup-compatibility/2006">
                <mc:Choice xmlns:v="urn:schemas-microsoft-com:vml" Requires="v">
                  <p:oleObj spid="_x0000_s103539" name="Equation" r:id="rId13" imgW="711000" imgH="241200" progId="Equation.3">
                    <p:embed/>
                  </p:oleObj>
                </mc:Choice>
                <mc:Fallback>
                  <p:oleObj name="Equation" r:id="rId13" imgW="711000" imgH="2412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16" y="641"/>
                          <a:ext cx="1295" cy="4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4019" name="Line 19"/>
            <p:cNvSpPr>
              <a:spLocks noChangeShapeType="1"/>
            </p:cNvSpPr>
            <p:nvPr/>
          </p:nvSpPr>
          <p:spPr bwMode="auto">
            <a:xfrm flipV="1">
              <a:off x="260" y="660"/>
              <a:ext cx="2736" cy="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4020" name="Line 20"/>
            <p:cNvSpPr>
              <a:spLocks noChangeShapeType="1"/>
            </p:cNvSpPr>
            <p:nvPr/>
          </p:nvSpPr>
          <p:spPr bwMode="auto">
            <a:xfrm flipV="1">
              <a:off x="138" y="3777"/>
              <a:ext cx="2784" cy="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4021" name="Line 21"/>
            <p:cNvSpPr>
              <a:spLocks noChangeShapeType="1"/>
            </p:cNvSpPr>
            <p:nvPr/>
          </p:nvSpPr>
          <p:spPr bwMode="auto">
            <a:xfrm>
              <a:off x="1412" y="661"/>
              <a:ext cx="1" cy="31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4022" name="Line 22"/>
            <p:cNvSpPr>
              <a:spLocks noChangeShapeType="1"/>
            </p:cNvSpPr>
            <p:nvPr/>
          </p:nvSpPr>
          <p:spPr bwMode="auto">
            <a:xfrm>
              <a:off x="260" y="1052"/>
              <a:ext cx="2736" cy="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248722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84016"/>
                                        </p:tgtEl>
                                        <p:attrNameLst>
                                          <p:attrName>style.visibility</p:attrName>
                                        </p:attrNameLst>
                                      </p:cBhvr>
                                      <p:to>
                                        <p:strVal val="visible"/>
                                      </p:to>
                                    </p:set>
                                    <p:animEffect transition="in" filter="wipe(up)">
                                      <p:cBhvr>
                                        <p:cTn id="7" dur="500"/>
                                        <p:tgtEl>
                                          <p:spTgt spid="3840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4015"/>
                                        </p:tgtEl>
                                        <p:attrNameLst>
                                          <p:attrName>style.visibility</p:attrName>
                                        </p:attrNameLst>
                                      </p:cBhvr>
                                      <p:to>
                                        <p:strVal val="visible"/>
                                      </p:to>
                                    </p:set>
                                    <p:animEffect transition="in" filter="wipe(left)">
                                      <p:cBhvr>
                                        <p:cTn id="12" dur="500"/>
                                        <p:tgtEl>
                                          <p:spTgt spid="3840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84004"/>
                                        </p:tgtEl>
                                        <p:attrNameLst>
                                          <p:attrName>style.visibility</p:attrName>
                                        </p:attrNameLst>
                                      </p:cBhvr>
                                      <p:to>
                                        <p:strVal val="visible"/>
                                      </p:to>
                                    </p:set>
                                    <p:animEffect transition="in" filter="wipe(up)">
                                      <p:cBhvr>
                                        <p:cTn id="17" dur="500"/>
                                        <p:tgtEl>
                                          <p:spTgt spid="38400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84005"/>
                                        </p:tgtEl>
                                        <p:attrNameLst>
                                          <p:attrName>style.visibility</p:attrName>
                                        </p:attrNameLst>
                                      </p:cBhvr>
                                      <p:to>
                                        <p:strVal val="visible"/>
                                      </p:to>
                                    </p:set>
                                    <p:animEffect transition="in" filter="dissolve">
                                      <p:cBhvr>
                                        <p:cTn id="22" dur="500"/>
                                        <p:tgtEl>
                                          <p:spTgt spid="38400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84011"/>
                                        </p:tgtEl>
                                        <p:attrNameLst>
                                          <p:attrName>style.visibility</p:attrName>
                                        </p:attrNameLst>
                                      </p:cBhvr>
                                      <p:to>
                                        <p:strVal val="visible"/>
                                      </p:to>
                                    </p:set>
                                    <p:animEffect transition="in" filter="wipe(left)">
                                      <p:cBhvr>
                                        <p:cTn id="27" dur="500"/>
                                        <p:tgtEl>
                                          <p:spTgt spid="384011"/>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nodeType="clickEffect">
                                  <p:stCondLst>
                                    <p:cond delay="0"/>
                                  </p:stCondLst>
                                  <p:childTnLst>
                                    <p:set>
                                      <p:cBhvr>
                                        <p:cTn id="31" dur="1" fill="hold">
                                          <p:stCondLst>
                                            <p:cond delay="0"/>
                                          </p:stCondLst>
                                        </p:cTn>
                                        <p:tgtEl>
                                          <p:spTgt spid="384006"/>
                                        </p:tgtEl>
                                        <p:attrNameLst>
                                          <p:attrName>style.visibility</p:attrName>
                                        </p:attrNameLst>
                                      </p:cBhvr>
                                      <p:to>
                                        <p:strVal val="visible"/>
                                      </p:to>
                                    </p:set>
                                    <p:animEffect transition="in" filter="box(out)">
                                      <p:cBhvr>
                                        <p:cTn id="32" dur="500"/>
                                        <p:tgtEl>
                                          <p:spTgt spid="384006"/>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384008"/>
                                        </p:tgtEl>
                                        <p:attrNameLst>
                                          <p:attrName>style.visibility</p:attrName>
                                        </p:attrNameLst>
                                      </p:cBhvr>
                                      <p:to>
                                        <p:strVal val="visible"/>
                                      </p:to>
                                    </p:set>
                                    <p:animEffect transition="in" filter="dissolve">
                                      <p:cBhvr>
                                        <p:cTn id="37" dur="500"/>
                                        <p:tgtEl>
                                          <p:spTgt spid="38400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384014"/>
                                        </p:tgtEl>
                                        <p:attrNameLst>
                                          <p:attrName>style.visibility</p:attrName>
                                        </p:attrNameLst>
                                      </p:cBhvr>
                                      <p:to>
                                        <p:strVal val="visible"/>
                                      </p:to>
                                    </p:set>
                                    <p:animEffect transition="in" filter="wipe(up)">
                                      <p:cBhvr>
                                        <p:cTn id="42" dur="500"/>
                                        <p:tgtEl>
                                          <p:spTgt spid="384014"/>
                                        </p:tgtEl>
                                      </p:cBhvr>
                                    </p:animEffect>
                                  </p:childTnLst>
                                </p:cTn>
                              </p:par>
                            </p:childTnLst>
                          </p:cTn>
                        </p:par>
                        <p:par>
                          <p:cTn id="43" fill="hold">
                            <p:stCondLst>
                              <p:cond delay="500"/>
                            </p:stCondLst>
                            <p:childTnLst>
                              <p:par>
                                <p:cTn id="44" presetID="22" presetClass="entr" presetSubtype="8" fill="hold" grpId="0" nodeType="afterEffect">
                                  <p:stCondLst>
                                    <p:cond delay="0"/>
                                  </p:stCondLst>
                                  <p:childTnLst>
                                    <p:set>
                                      <p:cBhvr>
                                        <p:cTn id="45" dur="1" fill="hold">
                                          <p:stCondLst>
                                            <p:cond delay="0"/>
                                          </p:stCondLst>
                                        </p:cTn>
                                        <p:tgtEl>
                                          <p:spTgt spid="384013"/>
                                        </p:tgtEl>
                                        <p:attrNameLst>
                                          <p:attrName>style.visibility</p:attrName>
                                        </p:attrNameLst>
                                      </p:cBhvr>
                                      <p:to>
                                        <p:strVal val="visible"/>
                                      </p:to>
                                    </p:set>
                                    <p:animEffect transition="in" filter="wipe(left)">
                                      <p:cBhvr>
                                        <p:cTn id="46" dur="500"/>
                                        <p:tgtEl>
                                          <p:spTgt spid="384013"/>
                                        </p:tgtEl>
                                      </p:cBhvr>
                                    </p:animEffect>
                                  </p:childTnLst>
                                </p:cTn>
                              </p:par>
                            </p:childTnLst>
                          </p:cTn>
                        </p:par>
                      </p:childTnLst>
                    </p:cTn>
                  </p:par>
                  <p:par>
                    <p:cTn id="47" fill="hold">
                      <p:stCondLst>
                        <p:cond delay="indefinite"/>
                      </p:stCondLst>
                      <p:childTnLst>
                        <p:par>
                          <p:cTn id="48" fill="hold">
                            <p:stCondLst>
                              <p:cond delay="0"/>
                            </p:stCondLst>
                            <p:childTnLst>
                              <p:par>
                                <p:cTn id="49" presetID="4" presetClass="entr" presetSubtype="32" fill="hold" nodeType="clickEffect">
                                  <p:stCondLst>
                                    <p:cond delay="0"/>
                                  </p:stCondLst>
                                  <p:childTnLst>
                                    <p:set>
                                      <p:cBhvr>
                                        <p:cTn id="50" dur="1" fill="hold">
                                          <p:stCondLst>
                                            <p:cond delay="0"/>
                                          </p:stCondLst>
                                        </p:cTn>
                                        <p:tgtEl>
                                          <p:spTgt spid="384007"/>
                                        </p:tgtEl>
                                        <p:attrNameLst>
                                          <p:attrName>style.visibility</p:attrName>
                                        </p:attrNameLst>
                                      </p:cBhvr>
                                      <p:to>
                                        <p:strVal val="visible"/>
                                      </p:to>
                                    </p:set>
                                    <p:animEffect transition="in" filter="box(out)">
                                      <p:cBhvr>
                                        <p:cTn id="51" dur="500"/>
                                        <p:tgtEl>
                                          <p:spTgt spid="3840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4004" grpId="0" autoUpdateAnimBg="0"/>
      <p:bldP spid="384011" grpId="0" animBg="1"/>
      <p:bldP spid="384013" grpId="0" animBg="1"/>
      <p:bldP spid="384014" grpId="0" animBg="1"/>
      <p:bldP spid="384015"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7"/>
          <p:cNvSpPr>
            <a:spLocks noGrp="1"/>
          </p:cNvSpPr>
          <p:nvPr>
            <p:ph type="sldNum" sz="quarter" idx="12"/>
          </p:nvPr>
        </p:nvSpPr>
        <p:spPr/>
        <p:txBody>
          <a:bodyPr/>
          <a:lstStyle/>
          <a:p>
            <a:fld id="{681CF2D4-B6BD-4CC7-BF53-DCC8BB92062F}" type="slidenum">
              <a:rPr lang="zh-CN" altLang="en-US"/>
              <a:pPr/>
              <a:t>37</a:t>
            </a:fld>
            <a:endParaRPr lang="en-US" altLang="zh-CN"/>
          </a:p>
        </p:txBody>
      </p:sp>
      <p:graphicFrame>
        <p:nvGraphicFramePr>
          <p:cNvPr id="385026" name="Object 2"/>
          <p:cNvGraphicFramePr>
            <a:graphicFrameLocks noChangeAspect="1"/>
          </p:cNvGraphicFramePr>
          <p:nvPr/>
        </p:nvGraphicFramePr>
        <p:xfrm>
          <a:off x="468313" y="2060575"/>
          <a:ext cx="3163887" cy="1247775"/>
        </p:xfrm>
        <a:graphic>
          <a:graphicData uri="http://schemas.openxmlformats.org/presentationml/2006/ole">
            <mc:AlternateContent xmlns:mc="http://schemas.openxmlformats.org/markup-compatibility/2006">
              <mc:Choice xmlns:v="urn:schemas-microsoft-com:vml" Requires="v">
                <p:oleObj spid="_x0000_s104522" name="公式" r:id="rId3" imgW="1320480" imgH="520560" progId="Equation.3">
                  <p:embed/>
                </p:oleObj>
              </mc:Choice>
              <mc:Fallback>
                <p:oleObj name="公式" r:id="rId3" imgW="1320480" imgH="5205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2060575"/>
                        <a:ext cx="3163887" cy="1247775"/>
                      </a:xfrm>
                      <a:prstGeom prst="rect">
                        <a:avLst/>
                      </a:prstGeom>
                      <a:solidFill>
                        <a:schemeClr val="accent1">
                          <a:alpha val="53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5027" name="Object 3"/>
          <p:cNvGraphicFramePr>
            <a:graphicFrameLocks noChangeAspect="1"/>
          </p:cNvGraphicFramePr>
          <p:nvPr/>
        </p:nvGraphicFramePr>
        <p:xfrm>
          <a:off x="539750" y="3429000"/>
          <a:ext cx="3606800" cy="762000"/>
        </p:xfrm>
        <a:graphic>
          <a:graphicData uri="http://schemas.openxmlformats.org/presentationml/2006/ole">
            <mc:AlternateContent xmlns:mc="http://schemas.openxmlformats.org/markup-compatibility/2006">
              <mc:Choice xmlns:v="urn:schemas-microsoft-com:vml" Requires="v">
                <p:oleObj spid="_x0000_s104523" name="公式" r:id="rId5" imgW="1206360" imgH="266400" progId="Equation.3">
                  <p:embed/>
                </p:oleObj>
              </mc:Choice>
              <mc:Fallback>
                <p:oleObj name="公式" r:id="rId5" imgW="1206360" imgH="2664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750" y="3429000"/>
                        <a:ext cx="3606800" cy="762000"/>
                      </a:xfrm>
                      <a:prstGeom prst="rect">
                        <a:avLst/>
                      </a:prstGeom>
                      <a:solidFill>
                        <a:srgbClr val="66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5028" name="AutoShape 4"/>
          <p:cNvSpPr>
            <a:spLocks/>
          </p:cNvSpPr>
          <p:nvPr/>
        </p:nvSpPr>
        <p:spPr bwMode="auto">
          <a:xfrm>
            <a:off x="4171950" y="2060575"/>
            <a:ext cx="304800" cy="1981200"/>
          </a:xfrm>
          <a:prstGeom prst="rightBrace">
            <a:avLst>
              <a:gd name="adj1" fmla="val 54167"/>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85029" name="Object 5"/>
          <p:cNvGraphicFramePr>
            <a:graphicFrameLocks noChangeAspect="1"/>
          </p:cNvGraphicFramePr>
          <p:nvPr>
            <p:extLst>
              <p:ext uri="{D42A27DB-BD31-4B8C-83A1-F6EECF244321}">
                <p14:modId xmlns:p14="http://schemas.microsoft.com/office/powerpoint/2010/main" val="1019157736"/>
              </p:ext>
            </p:extLst>
          </p:nvPr>
        </p:nvGraphicFramePr>
        <p:xfrm>
          <a:off x="4803775" y="4636988"/>
          <a:ext cx="3603625" cy="1384300"/>
        </p:xfrm>
        <a:graphic>
          <a:graphicData uri="http://schemas.openxmlformats.org/presentationml/2006/ole">
            <mc:AlternateContent xmlns:mc="http://schemas.openxmlformats.org/markup-compatibility/2006">
              <mc:Choice xmlns:v="urn:schemas-microsoft-com:vml" Requires="v">
                <p:oleObj spid="_x0000_s104524" name="公式" r:id="rId7" imgW="1422360" imgH="545760" progId="Equation.3">
                  <p:embed/>
                </p:oleObj>
              </mc:Choice>
              <mc:Fallback>
                <p:oleObj name="公式" r:id="rId7" imgW="1422360" imgH="54576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03775" y="4636988"/>
                        <a:ext cx="3603625" cy="1384300"/>
                      </a:xfrm>
                      <a:prstGeom prst="rect">
                        <a:avLst/>
                      </a:prstGeom>
                      <a:solidFill>
                        <a:srgbClr val="66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5030" name="Rectangle 6"/>
          <p:cNvSpPr>
            <a:spLocks noGrp="1" noChangeArrowheads="1"/>
          </p:cNvSpPr>
          <p:nvPr>
            <p:ph type="title" idx="4294967295"/>
          </p:nvPr>
        </p:nvSpPr>
        <p:spPr>
          <a:xfrm>
            <a:off x="827088" y="1341438"/>
            <a:ext cx="3384550" cy="582612"/>
          </a:xfrm>
        </p:spPr>
        <p:txBody>
          <a:bodyPr/>
          <a:lstStyle/>
          <a:p>
            <a:r>
              <a:rPr lang="zh-CN" altLang="en-US" sz="2800" b="1">
                <a:solidFill>
                  <a:schemeClr val="tx1"/>
                </a:solidFill>
              </a:rPr>
              <a:t>比较，得驱动方程</a:t>
            </a:r>
            <a:endParaRPr lang="zh-CN" altLang="en-US" sz="2800"/>
          </a:p>
        </p:txBody>
      </p:sp>
      <p:graphicFrame>
        <p:nvGraphicFramePr>
          <p:cNvPr id="385032" name="Object 8"/>
          <p:cNvGraphicFramePr>
            <a:graphicFrameLocks noChangeAspect="1"/>
          </p:cNvGraphicFramePr>
          <p:nvPr>
            <p:extLst>
              <p:ext uri="{D42A27DB-BD31-4B8C-83A1-F6EECF244321}">
                <p14:modId xmlns:p14="http://schemas.microsoft.com/office/powerpoint/2010/main" val="3758737941"/>
              </p:ext>
            </p:extLst>
          </p:nvPr>
        </p:nvGraphicFramePr>
        <p:xfrm>
          <a:off x="4716016" y="2500560"/>
          <a:ext cx="3803650" cy="1360488"/>
        </p:xfrm>
        <a:graphic>
          <a:graphicData uri="http://schemas.openxmlformats.org/presentationml/2006/ole">
            <mc:AlternateContent xmlns:mc="http://schemas.openxmlformats.org/markup-compatibility/2006">
              <mc:Choice xmlns:v="urn:schemas-microsoft-com:vml" Requires="v">
                <p:oleObj spid="_x0000_s104525" name="公式" r:id="rId9" imgW="1587240" imgH="571320" progId="Equation.3">
                  <p:embed/>
                </p:oleObj>
              </mc:Choice>
              <mc:Fallback>
                <p:oleObj name="公式" r:id="rId9" imgW="1587240" imgH="57132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b="636"/>
                      <a:stretch>
                        <a:fillRect/>
                      </a:stretch>
                    </p:blipFill>
                    <p:spPr bwMode="auto">
                      <a:xfrm>
                        <a:off x="4716016" y="2500560"/>
                        <a:ext cx="3803650" cy="1360488"/>
                      </a:xfrm>
                      <a:prstGeom prst="rect">
                        <a:avLst/>
                      </a:prstGeom>
                      <a:solidFill>
                        <a:srgbClr val="66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下箭头 1"/>
          <p:cNvSpPr/>
          <p:nvPr/>
        </p:nvSpPr>
        <p:spPr>
          <a:xfrm>
            <a:off x="6376573" y="4041775"/>
            <a:ext cx="504056" cy="539353"/>
          </a:xfrm>
          <a:prstGeom prst="downArrow">
            <a:avLst/>
          </a:prstGeom>
          <a:solidFill>
            <a:schemeClr val="accent2"/>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943803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nodeType="afterEffect">
                                  <p:stCondLst>
                                    <p:cond delay="0"/>
                                  </p:stCondLst>
                                  <p:childTnLst>
                                    <p:set>
                                      <p:cBhvr>
                                        <p:cTn id="6" dur="1" fill="hold">
                                          <p:stCondLst>
                                            <p:cond delay="0"/>
                                          </p:stCondLst>
                                        </p:cTn>
                                        <p:tgtEl>
                                          <p:spTgt spid="385026"/>
                                        </p:tgtEl>
                                        <p:attrNameLst>
                                          <p:attrName>style.visibility</p:attrName>
                                        </p:attrNameLst>
                                      </p:cBhvr>
                                      <p:to>
                                        <p:strVal val="visible"/>
                                      </p:to>
                                    </p:set>
                                    <p:animEffect transition="in" filter="box(out)">
                                      <p:cBhvr>
                                        <p:cTn id="7" dur="500"/>
                                        <p:tgtEl>
                                          <p:spTgt spid="3850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385027"/>
                                        </p:tgtEl>
                                        <p:attrNameLst>
                                          <p:attrName>style.visibility</p:attrName>
                                        </p:attrNameLst>
                                      </p:cBhvr>
                                      <p:to>
                                        <p:strVal val="visible"/>
                                      </p:to>
                                    </p:set>
                                    <p:animEffect transition="in" filter="box(out)">
                                      <p:cBhvr>
                                        <p:cTn id="12" dur="500"/>
                                        <p:tgtEl>
                                          <p:spTgt spid="385027"/>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385028"/>
                                        </p:tgtEl>
                                        <p:attrNameLst>
                                          <p:attrName>style.visibility</p:attrName>
                                        </p:attrNameLst>
                                      </p:cBhvr>
                                      <p:to>
                                        <p:strVal val="visible"/>
                                      </p:to>
                                    </p:set>
                                    <p:animEffect transition="in" filter="wipe(left)">
                                      <p:cBhvr>
                                        <p:cTn id="16" dur="500"/>
                                        <p:tgtEl>
                                          <p:spTgt spid="38502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32" fill="hold" nodeType="clickEffect">
                                  <p:stCondLst>
                                    <p:cond delay="0"/>
                                  </p:stCondLst>
                                  <p:childTnLst>
                                    <p:set>
                                      <p:cBhvr>
                                        <p:cTn id="20" dur="1" fill="hold">
                                          <p:stCondLst>
                                            <p:cond delay="0"/>
                                          </p:stCondLst>
                                        </p:cTn>
                                        <p:tgtEl>
                                          <p:spTgt spid="385032"/>
                                        </p:tgtEl>
                                        <p:attrNameLst>
                                          <p:attrName>style.visibility</p:attrName>
                                        </p:attrNameLst>
                                      </p:cBhvr>
                                      <p:to>
                                        <p:strVal val="visible"/>
                                      </p:to>
                                    </p:set>
                                    <p:animEffect transition="in" filter="box(out)">
                                      <p:cBhvr>
                                        <p:cTn id="21" dur="500"/>
                                        <p:tgtEl>
                                          <p:spTgt spid="38503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4" presetClass="entr" presetSubtype="32" fill="hold" nodeType="clickEffect">
                                  <p:stCondLst>
                                    <p:cond delay="0"/>
                                  </p:stCondLst>
                                  <p:childTnLst>
                                    <p:set>
                                      <p:cBhvr>
                                        <p:cTn id="29" dur="1" fill="hold">
                                          <p:stCondLst>
                                            <p:cond delay="0"/>
                                          </p:stCondLst>
                                        </p:cTn>
                                        <p:tgtEl>
                                          <p:spTgt spid="385029"/>
                                        </p:tgtEl>
                                        <p:attrNameLst>
                                          <p:attrName>style.visibility</p:attrName>
                                        </p:attrNameLst>
                                      </p:cBhvr>
                                      <p:to>
                                        <p:strVal val="visible"/>
                                      </p:to>
                                    </p:set>
                                    <p:animEffect transition="in" filter="box(out)">
                                      <p:cBhvr>
                                        <p:cTn id="30" dur="500"/>
                                        <p:tgtEl>
                                          <p:spTgt spid="385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028" grpId="0" animBg="1"/>
      <p:bldP spid="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4" name="Rectangle 6"/>
          <p:cNvSpPr>
            <a:spLocks noChangeArrowheads="1"/>
          </p:cNvSpPr>
          <p:nvPr/>
        </p:nvSpPr>
        <p:spPr bwMode="auto">
          <a:xfrm>
            <a:off x="792163" y="998538"/>
            <a:ext cx="7648575" cy="1187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a:ea typeface="幼圆" pitchFamily="49" charset="-122"/>
              </a:rPr>
              <a:t>       </a:t>
            </a:r>
            <a:r>
              <a:rPr lang="zh-CN" altLang="en-US" sz="2400">
                <a:ea typeface="幼圆" pitchFamily="49" charset="-122"/>
              </a:rPr>
              <a:t>检查是否有孤立状态（死循环）即：是否具有自启动能力，这一步实际上已经变为时序电路的分析：（未指定状态</a:t>
            </a:r>
            <a:r>
              <a:rPr lang="en-US" altLang="zh-CN" sz="2400">
                <a:ea typeface="幼圆" pitchFamily="49" charset="-122"/>
              </a:rPr>
              <a:t>Q</a:t>
            </a:r>
            <a:r>
              <a:rPr lang="en-US" altLang="zh-CN" sz="2400" baseline="-25000">
                <a:ea typeface="幼圆" pitchFamily="49" charset="-122"/>
              </a:rPr>
              <a:t>2</a:t>
            </a:r>
            <a:r>
              <a:rPr lang="en-US" altLang="zh-CN" sz="2400">
                <a:ea typeface="幼圆" pitchFamily="49" charset="-122"/>
              </a:rPr>
              <a:t>Q</a:t>
            </a:r>
            <a:r>
              <a:rPr lang="en-US" altLang="zh-CN" sz="2400" baseline="-25000">
                <a:ea typeface="幼圆" pitchFamily="49" charset="-122"/>
              </a:rPr>
              <a:t>1</a:t>
            </a:r>
            <a:r>
              <a:rPr lang="zh-CN" altLang="en-US" sz="2400">
                <a:ea typeface="幼圆" pitchFamily="49" charset="-122"/>
              </a:rPr>
              <a:t>＝</a:t>
            </a:r>
            <a:r>
              <a:rPr lang="en-US" altLang="zh-CN" sz="2400">
                <a:ea typeface="幼圆" pitchFamily="49" charset="-122"/>
              </a:rPr>
              <a:t>11</a:t>
            </a:r>
            <a:r>
              <a:rPr lang="zh-CN" altLang="en-US" sz="2400">
                <a:ea typeface="幼圆" pitchFamily="49" charset="-122"/>
              </a:rPr>
              <a:t>）</a:t>
            </a:r>
          </a:p>
        </p:txBody>
      </p:sp>
      <p:sp>
        <p:nvSpPr>
          <p:cNvPr id="27655" name="Rectangle 7"/>
          <p:cNvSpPr>
            <a:spLocks noChangeArrowheads="1"/>
          </p:cNvSpPr>
          <p:nvPr/>
        </p:nvSpPr>
        <p:spPr bwMode="auto">
          <a:xfrm>
            <a:off x="836613" y="3621088"/>
            <a:ext cx="3038475" cy="2282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a:latin typeface="幼圆" pitchFamily="49" charset="-122"/>
                <a:ea typeface="幼圆" pitchFamily="49" charset="-122"/>
              </a:rPr>
              <a:t>    </a:t>
            </a:r>
            <a:r>
              <a:rPr lang="en-US" altLang="zh-CN" sz="2400" b="1">
                <a:solidFill>
                  <a:srgbClr val="00B200"/>
                </a:solidFill>
                <a:latin typeface="楷体_GB2312" pitchFamily="49" charset="-122"/>
                <a:ea typeface="楷体_GB2312" pitchFamily="49" charset="-122"/>
              </a:rPr>
              <a:t>00</a:t>
            </a:r>
            <a:r>
              <a:rPr lang="zh-CN" altLang="en-US" sz="2400" b="1">
                <a:solidFill>
                  <a:srgbClr val="00B200"/>
                </a:solidFill>
                <a:latin typeface="楷体_GB2312" pitchFamily="49" charset="-122"/>
                <a:ea typeface="楷体_GB2312" pitchFamily="49" charset="-122"/>
              </a:rPr>
              <a:t>，</a:t>
            </a:r>
            <a:r>
              <a:rPr lang="en-US" altLang="zh-CN" sz="2400" b="1">
                <a:solidFill>
                  <a:srgbClr val="00B200"/>
                </a:solidFill>
                <a:latin typeface="楷体_GB2312" pitchFamily="49" charset="-122"/>
                <a:ea typeface="楷体_GB2312" pitchFamily="49" charset="-122"/>
              </a:rPr>
              <a:t>01</a:t>
            </a:r>
            <a:r>
              <a:rPr lang="zh-CN" altLang="en-US" sz="2400" b="1">
                <a:solidFill>
                  <a:srgbClr val="00B200"/>
                </a:solidFill>
                <a:latin typeface="楷体_GB2312" pitchFamily="49" charset="-122"/>
                <a:ea typeface="楷体_GB2312" pitchFamily="49" charset="-122"/>
              </a:rPr>
              <a:t>是指定状态，所以</a:t>
            </a:r>
            <a:r>
              <a:rPr lang="en-US" altLang="zh-CN" sz="2400" b="1">
                <a:solidFill>
                  <a:srgbClr val="00B200"/>
                </a:solidFill>
                <a:latin typeface="楷体_GB2312" pitchFamily="49" charset="-122"/>
                <a:ea typeface="楷体_GB2312" pitchFamily="49" charset="-122"/>
              </a:rPr>
              <a:t>S</a:t>
            </a:r>
            <a:r>
              <a:rPr lang="en-US" altLang="zh-CN" sz="2400" b="1" baseline="-25000">
                <a:solidFill>
                  <a:srgbClr val="00B200"/>
                </a:solidFill>
                <a:latin typeface="楷体_GB2312" pitchFamily="49" charset="-122"/>
                <a:ea typeface="楷体_GB2312" pitchFamily="49" charset="-122"/>
              </a:rPr>
              <a:t>3</a:t>
            </a:r>
            <a:r>
              <a:rPr lang="zh-CN" altLang="en-US" sz="2400" b="1">
                <a:solidFill>
                  <a:srgbClr val="00B200"/>
                </a:solidFill>
                <a:latin typeface="楷体_GB2312" pitchFamily="49" charset="-122"/>
                <a:ea typeface="楷体_GB2312" pitchFamily="49" charset="-122"/>
              </a:rPr>
              <a:t>＝</a:t>
            </a:r>
            <a:r>
              <a:rPr lang="en-US" altLang="zh-CN" sz="2400" b="1">
                <a:solidFill>
                  <a:srgbClr val="00B200"/>
                </a:solidFill>
                <a:latin typeface="楷体_GB2312" pitchFamily="49" charset="-122"/>
                <a:ea typeface="楷体_GB2312" pitchFamily="49" charset="-122"/>
              </a:rPr>
              <a:t>11</a:t>
            </a:r>
            <a:r>
              <a:rPr lang="zh-CN" altLang="en-US" sz="2400" b="1">
                <a:solidFill>
                  <a:srgbClr val="00B200"/>
                </a:solidFill>
                <a:latin typeface="楷体_GB2312" pitchFamily="49" charset="-122"/>
                <a:ea typeface="楷体_GB2312" pitchFamily="49" charset="-122"/>
              </a:rPr>
              <a:t>为非孤立状态，电路不存在死循环，因而是具有自启动能力的三个</a:t>
            </a:r>
            <a:r>
              <a:rPr lang="zh-CN" altLang="en-US" sz="2400" b="1">
                <a:solidFill>
                  <a:srgbClr val="00B200"/>
                </a:solidFill>
                <a:latin typeface="Arial"/>
                <a:ea typeface="楷体_GB2312" pitchFamily="49" charset="-122"/>
              </a:rPr>
              <a:t>“</a:t>
            </a:r>
            <a:r>
              <a:rPr lang="en-US" altLang="zh-CN" sz="2400" b="1">
                <a:solidFill>
                  <a:srgbClr val="00B200"/>
                </a:solidFill>
                <a:latin typeface="楷体_GB2312" pitchFamily="49" charset="-122"/>
                <a:ea typeface="楷体_GB2312" pitchFamily="49" charset="-122"/>
              </a:rPr>
              <a:t>1</a:t>
            </a:r>
            <a:r>
              <a:rPr lang="en-US" altLang="zh-CN" sz="2400" b="1">
                <a:solidFill>
                  <a:srgbClr val="00B200"/>
                </a:solidFill>
                <a:latin typeface="Arial"/>
                <a:ea typeface="楷体_GB2312" pitchFamily="49" charset="-122"/>
              </a:rPr>
              <a:t>”</a:t>
            </a:r>
            <a:r>
              <a:rPr lang="zh-CN" altLang="en-US" sz="2400" b="1">
                <a:solidFill>
                  <a:srgbClr val="00B200"/>
                </a:solidFill>
                <a:latin typeface="楷体_GB2312" pitchFamily="49" charset="-122"/>
                <a:ea typeface="楷体_GB2312" pitchFamily="49" charset="-122"/>
              </a:rPr>
              <a:t>检测器。</a:t>
            </a:r>
            <a:endParaRPr lang="zh-CN" altLang="en-US" sz="2800" b="1">
              <a:solidFill>
                <a:srgbClr val="00B200"/>
              </a:solidFill>
              <a:latin typeface="楷体_GB2312" pitchFamily="49" charset="-122"/>
              <a:ea typeface="楷体_GB2312" pitchFamily="49" charset="-122"/>
            </a:endParaRPr>
          </a:p>
        </p:txBody>
      </p:sp>
      <p:sp>
        <p:nvSpPr>
          <p:cNvPr id="27656" name="Rectangle 8"/>
          <p:cNvSpPr>
            <a:spLocks noChangeArrowheads="1"/>
          </p:cNvSpPr>
          <p:nvPr/>
        </p:nvSpPr>
        <p:spPr bwMode="auto">
          <a:xfrm>
            <a:off x="4108450" y="4329113"/>
            <a:ext cx="49641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a:ea typeface="幼圆" pitchFamily="49" charset="-122"/>
              </a:rPr>
              <a:t>从分析中可知</a:t>
            </a:r>
            <a:r>
              <a:rPr lang="en-US" altLang="zh-CN" sz="2400">
                <a:ea typeface="幼圆" pitchFamily="49" charset="-122"/>
              </a:rPr>
              <a:t>:</a:t>
            </a:r>
            <a:r>
              <a:rPr lang="zh-CN" altLang="en-US" sz="2400">
                <a:ea typeface="幼圆" pitchFamily="49" charset="-122"/>
              </a:rPr>
              <a:t>当现态</a:t>
            </a:r>
            <a:r>
              <a:rPr lang="en-US" altLang="zh-CN" sz="2400">
                <a:ea typeface="幼圆" pitchFamily="49" charset="-122"/>
              </a:rPr>
              <a:t>Q</a:t>
            </a:r>
            <a:r>
              <a:rPr lang="en-US" altLang="zh-CN" sz="2400" baseline="-25000">
                <a:ea typeface="幼圆" pitchFamily="49" charset="-122"/>
              </a:rPr>
              <a:t>2</a:t>
            </a:r>
            <a:r>
              <a:rPr lang="en-US" altLang="zh-CN" sz="2400">
                <a:ea typeface="幼圆" pitchFamily="49" charset="-122"/>
              </a:rPr>
              <a:t>Q</a:t>
            </a:r>
            <a:r>
              <a:rPr lang="en-US" altLang="zh-CN" sz="2400" baseline="-25000">
                <a:ea typeface="幼圆" pitchFamily="49" charset="-122"/>
              </a:rPr>
              <a:t>1</a:t>
            </a:r>
            <a:r>
              <a:rPr lang="zh-CN" altLang="en-US" sz="2400">
                <a:ea typeface="幼圆" pitchFamily="49" charset="-122"/>
              </a:rPr>
              <a:t>＝</a:t>
            </a:r>
            <a:r>
              <a:rPr lang="en-US" altLang="zh-CN" sz="2400">
                <a:ea typeface="幼圆" pitchFamily="49" charset="-122"/>
              </a:rPr>
              <a:t>11</a:t>
            </a:r>
            <a:r>
              <a:rPr lang="zh-CN" altLang="en-US" sz="2400">
                <a:ea typeface="幼圆" pitchFamily="49" charset="-122"/>
              </a:rPr>
              <a:t>时：</a:t>
            </a:r>
          </a:p>
        </p:txBody>
      </p:sp>
      <p:sp>
        <p:nvSpPr>
          <p:cNvPr id="27657" name="Rectangle 9"/>
          <p:cNvSpPr>
            <a:spLocks noChangeArrowheads="1"/>
          </p:cNvSpPr>
          <p:nvPr/>
        </p:nvSpPr>
        <p:spPr bwMode="auto">
          <a:xfrm>
            <a:off x="4127500" y="4778375"/>
            <a:ext cx="40449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a:latin typeface="幼圆" pitchFamily="49" charset="-122"/>
                <a:ea typeface="幼圆" pitchFamily="49" charset="-122"/>
              </a:rPr>
              <a:t>输入</a:t>
            </a:r>
            <a:r>
              <a:rPr lang="en-US" altLang="zh-CN" sz="2400">
                <a:latin typeface="幼圆" pitchFamily="49" charset="-122"/>
                <a:ea typeface="幼圆" pitchFamily="49" charset="-122"/>
              </a:rPr>
              <a:t>X</a:t>
            </a:r>
            <a:r>
              <a:rPr lang="zh-CN" altLang="en-US" sz="2400">
                <a:latin typeface="幼圆" pitchFamily="49" charset="-122"/>
                <a:ea typeface="幼圆" pitchFamily="49" charset="-122"/>
              </a:rPr>
              <a:t>＝</a:t>
            </a:r>
            <a:r>
              <a:rPr lang="en-US" altLang="zh-CN" sz="2400">
                <a:latin typeface="幼圆" pitchFamily="49" charset="-122"/>
                <a:ea typeface="幼圆" pitchFamily="49" charset="-122"/>
              </a:rPr>
              <a:t>0  </a:t>
            </a:r>
            <a:r>
              <a:rPr lang="zh-CN" altLang="en-US" sz="2400">
                <a:latin typeface="幼圆" pitchFamily="49" charset="-122"/>
                <a:ea typeface="幼圆" pitchFamily="49" charset="-122"/>
              </a:rPr>
              <a:t>次态</a:t>
            </a:r>
            <a:r>
              <a:rPr lang="en-US" altLang="zh-CN" sz="2400">
                <a:latin typeface="幼圆" pitchFamily="49" charset="-122"/>
                <a:ea typeface="幼圆" pitchFamily="49" charset="-122"/>
              </a:rPr>
              <a:t>Q</a:t>
            </a:r>
            <a:r>
              <a:rPr lang="en-US" altLang="zh-CN" sz="2400" baseline="-25000">
                <a:latin typeface="幼圆" pitchFamily="49" charset="-122"/>
                <a:ea typeface="幼圆" pitchFamily="49" charset="-122"/>
              </a:rPr>
              <a:t>2</a:t>
            </a:r>
            <a:r>
              <a:rPr lang="en-US" altLang="zh-CN" sz="2400" baseline="30000">
                <a:latin typeface="幼圆" pitchFamily="49" charset="-122"/>
                <a:ea typeface="幼圆" pitchFamily="49" charset="-122"/>
              </a:rPr>
              <a:t>n+1</a:t>
            </a:r>
            <a:r>
              <a:rPr lang="en-US" altLang="zh-CN" sz="2400">
                <a:latin typeface="幼圆" pitchFamily="49" charset="-122"/>
                <a:ea typeface="幼圆" pitchFamily="49" charset="-122"/>
              </a:rPr>
              <a:t>Q</a:t>
            </a:r>
            <a:r>
              <a:rPr lang="en-US" altLang="zh-CN" sz="2400" baseline="-25000">
                <a:latin typeface="幼圆" pitchFamily="49" charset="-122"/>
                <a:ea typeface="幼圆" pitchFamily="49" charset="-122"/>
              </a:rPr>
              <a:t>1</a:t>
            </a:r>
            <a:r>
              <a:rPr lang="en-US" altLang="zh-CN" sz="2400" baseline="30000">
                <a:latin typeface="幼圆" pitchFamily="49" charset="-122"/>
                <a:ea typeface="幼圆" pitchFamily="49" charset="-122"/>
              </a:rPr>
              <a:t>n+1</a:t>
            </a:r>
            <a:r>
              <a:rPr lang="zh-CN" altLang="en-US" sz="2400">
                <a:latin typeface="幼圆" pitchFamily="49" charset="-122"/>
                <a:ea typeface="幼圆" pitchFamily="49" charset="-122"/>
              </a:rPr>
              <a:t>＝</a:t>
            </a:r>
            <a:r>
              <a:rPr lang="en-US" altLang="zh-CN" sz="2400">
                <a:latin typeface="幼圆" pitchFamily="49" charset="-122"/>
                <a:ea typeface="幼圆" pitchFamily="49" charset="-122"/>
              </a:rPr>
              <a:t>00</a:t>
            </a:r>
            <a:endParaRPr lang="en-US" altLang="zh-CN" sz="2800">
              <a:ea typeface="幼圆" pitchFamily="49" charset="-122"/>
            </a:endParaRPr>
          </a:p>
        </p:txBody>
      </p:sp>
      <p:sp>
        <p:nvSpPr>
          <p:cNvPr id="27658" name="Rectangle 10"/>
          <p:cNvSpPr>
            <a:spLocks noChangeArrowheads="1"/>
          </p:cNvSpPr>
          <p:nvPr/>
        </p:nvSpPr>
        <p:spPr bwMode="auto">
          <a:xfrm>
            <a:off x="4122738" y="5267325"/>
            <a:ext cx="40449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a:latin typeface="幼圆" pitchFamily="49" charset="-122"/>
                <a:ea typeface="幼圆" pitchFamily="49" charset="-122"/>
              </a:rPr>
              <a:t>输入</a:t>
            </a:r>
            <a:r>
              <a:rPr lang="en-US" altLang="zh-CN" sz="2400">
                <a:latin typeface="幼圆" pitchFamily="49" charset="-122"/>
                <a:ea typeface="幼圆" pitchFamily="49" charset="-122"/>
              </a:rPr>
              <a:t>X</a:t>
            </a:r>
            <a:r>
              <a:rPr lang="zh-CN" altLang="en-US" sz="2400">
                <a:latin typeface="幼圆" pitchFamily="49" charset="-122"/>
                <a:ea typeface="幼圆" pitchFamily="49" charset="-122"/>
              </a:rPr>
              <a:t>＝</a:t>
            </a:r>
            <a:r>
              <a:rPr lang="en-US" altLang="zh-CN" sz="2400">
                <a:latin typeface="幼圆" pitchFamily="49" charset="-122"/>
                <a:ea typeface="幼圆" pitchFamily="49" charset="-122"/>
              </a:rPr>
              <a:t>1  </a:t>
            </a:r>
            <a:r>
              <a:rPr lang="zh-CN" altLang="en-US" sz="2400">
                <a:latin typeface="幼圆" pitchFamily="49" charset="-122"/>
                <a:ea typeface="幼圆" pitchFamily="49" charset="-122"/>
              </a:rPr>
              <a:t>次态</a:t>
            </a:r>
            <a:r>
              <a:rPr lang="en-US" altLang="zh-CN" sz="2400">
                <a:latin typeface="幼圆" pitchFamily="49" charset="-122"/>
                <a:ea typeface="幼圆" pitchFamily="49" charset="-122"/>
              </a:rPr>
              <a:t>Q</a:t>
            </a:r>
            <a:r>
              <a:rPr lang="en-US" altLang="zh-CN" sz="2400" baseline="-25000">
                <a:latin typeface="幼圆" pitchFamily="49" charset="-122"/>
                <a:ea typeface="幼圆" pitchFamily="49" charset="-122"/>
              </a:rPr>
              <a:t>2</a:t>
            </a:r>
            <a:r>
              <a:rPr lang="en-US" altLang="zh-CN" sz="2400" baseline="30000">
                <a:latin typeface="幼圆" pitchFamily="49" charset="-122"/>
                <a:ea typeface="幼圆" pitchFamily="49" charset="-122"/>
              </a:rPr>
              <a:t>n+1</a:t>
            </a:r>
            <a:r>
              <a:rPr lang="en-US" altLang="zh-CN" sz="2400">
                <a:latin typeface="幼圆" pitchFamily="49" charset="-122"/>
                <a:ea typeface="幼圆" pitchFamily="49" charset="-122"/>
              </a:rPr>
              <a:t>Q</a:t>
            </a:r>
            <a:r>
              <a:rPr lang="en-US" altLang="zh-CN" sz="2400" baseline="-25000">
                <a:latin typeface="幼圆" pitchFamily="49" charset="-122"/>
                <a:ea typeface="幼圆" pitchFamily="49" charset="-122"/>
              </a:rPr>
              <a:t>1</a:t>
            </a:r>
            <a:r>
              <a:rPr lang="en-US" altLang="zh-CN" sz="2400" baseline="30000">
                <a:latin typeface="幼圆" pitchFamily="49" charset="-122"/>
                <a:ea typeface="幼圆" pitchFamily="49" charset="-122"/>
              </a:rPr>
              <a:t>n+1</a:t>
            </a:r>
            <a:r>
              <a:rPr lang="zh-CN" altLang="en-US" sz="2400">
                <a:latin typeface="幼圆" pitchFamily="49" charset="-122"/>
                <a:ea typeface="幼圆" pitchFamily="49" charset="-122"/>
              </a:rPr>
              <a:t>＝</a:t>
            </a:r>
            <a:r>
              <a:rPr lang="en-US" altLang="zh-CN" sz="2400">
                <a:latin typeface="幼圆" pitchFamily="49" charset="-122"/>
                <a:ea typeface="幼圆" pitchFamily="49" charset="-122"/>
              </a:rPr>
              <a:t>10</a:t>
            </a:r>
            <a:endParaRPr lang="en-US" altLang="zh-CN" sz="2800">
              <a:ea typeface="幼圆" pitchFamily="49" charset="-122"/>
            </a:endParaRPr>
          </a:p>
        </p:txBody>
      </p:sp>
      <p:graphicFrame>
        <p:nvGraphicFramePr>
          <p:cNvPr id="27659" name="Group 11"/>
          <p:cNvGraphicFramePr>
            <a:graphicFrameLocks noGrp="1"/>
          </p:cNvGraphicFramePr>
          <p:nvPr/>
        </p:nvGraphicFramePr>
        <p:xfrm>
          <a:off x="4346575" y="2843213"/>
          <a:ext cx="4456113" cy="1371600"/>
        </p:xfrm>
        <a:graphic>
          <a:graphicData uri="http://schemas.openxmlformats.org/drawingml/2006/table">
            <a:tbl>
              <a:tblPr/>
              <a:tblGrid>
                <a:gridCol w="368300"/>
                <a:gridCol w="412750"/>
                <a:gridCol w="412750"/>
                <a:gridCol w="412750"/>
                <a:gridCol w="412750"/>
                <a:gridCol w="412750"/>
                <a:gridCol w="412750"/>
                <a:gridCol w="530225"/>
                <a:gridCol w="630238"/>
                <a:gridCol w="450850"/>
              </a:tblGrid>
              <a:tr h="4222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400" b="0" i="0" u="none" strike="noStrike" cap="none" normalizeH="0" baseline="0" smtClean="0">
                        <a:ln>
                          <a:noFill/>
                        </a:ln>
                        <a:solidFill>
                          <a:schemeClr val="tx1"/>
                        </a:solidFill>
                        <a:effectLst/>
                        <a:latin typeface="Arial" charset="0"/>
                        <a:ea typeface="幼圆"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400" b="0"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400" b="0"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400" b="0"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400" b="0"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400" b="0"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400" b="0"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400" b="0"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400" b="0"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400" b="0"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r>
              <a:tr h="3889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幼圆" pitchFamily="49" charset="-122"/>
                        </a:rPr>
                        <a:t>0</a:t>
                      </a:r>
                      <a:endParaRPr kumimoji="0" lang="en-US" altLang="zh-CN" sz="2400" b="0" i="0" u="none" strike="noStrike" cap="none" normalizeH="0" baseline="0" smtClean="0">
                        <a:ln>
                          <a:noFill/>
                        </a:ln>
                        <a:solidFill>
                          <a:schemeClr val="tx1"/>
                        </a:solidFill>
                        <a:effectLst/>
                        <a:latin typeface="Arial" charset="0"/>
                        <a:ea typeface="幼圆"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FF"/>
                          </a:solidFill>
                          <a:effectLst/>
                          <a:latin typeface="Arial" charset="0"/>
                          <a:ea typeface="幼圆" pitchFamily="49" charset="-122"/>
                        </a:rPr>
                        <a:t>1</a:t>
                      </a:r>
                      <a:endParaRPr kumimoji="0" lang="en-US" altLang="zh-CN" sz="2400" b="0"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FF"/>
                          </a:solidFill>
                          <a:effectLst/>
                          <a:latin typeface="Arial" charset="0"/>
                          <a:ea typeface="幼圆" pitchFamily="49" charset="-122"/>
                        </a:rPr>
                        <a:t>1</a:t>
                      </a:r>
                      <a:endParaRPr kumimoji="0" lang="en-US" altLang="zh-CN" sz="2400" b="0"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400" b="0"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400" b="0"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400" b="0"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400" b="0"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400" b="0"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400" b="0"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400" b="0"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r>
              <a:tr h="3984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幼圆" pitchFamily="49" charset="-122"/>
                        </a:rPr>
                        <a:t>1</a:t>
                      </a:r>
                      <a:endParaRPr kumimoji="0" lang="en-US" altLang="zh-CN" sz="2400" b="0" i="0" u="none" strike="noStrike" cap="none" normalizeH="0" baseline="0" smtClean="0">
                        <a:ln>
                          <a:noFill/>
                        </a:ln>
                        <a:solidFill>
                          <a:schemeClr val="tx1"/>
                        </a:solidFill>
                        <a:effectLst/>
                        <a:latin typeface="Arial" charset="0"/>
                        <a:ea typeface="幼圆"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FF"/>
                          </a:solidFill>
                          <a:effectLst/>
                          <a:latin typeface="Arial" charset="0"/>
                          <a:ea typeface="幼圆" pitchFamily="49" charset="-122"/>
                        </a:rPr>
                        <a:t>1</a:t>
                      </a:r>
                      <a:endParaRPr kumimoji="0" lang="en-US" altLang="zh-CN" sz="2400" b="0"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FF"/>
                          </a:solidFill>
                          <a:effectLst/>
                          <a:latin typeface="Arial" charset="0"/>
                          <a:ea typeface="幼圆" pitchFamily="49" charset="-122"/>
                        </a:rPr>
                        <a:t>1</a:t>
                      </a:r>
                      <a:endParaRPr kumimoji="0" lang="en-US" altLang="zh-CN" sz="2400" b="0"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400" b="0"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400" b="0"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400" b="0"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400" b="0"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400" b="0"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400" b="0"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400" b="0" i="0" u="none" strike="noStrike" cap="none" normalizeH="0" baseline="0" smtClean="0">
                        <a:ln>
                          <a:noFill/>
                        </a:ln>
                        <a:solidFill>
                          <a:schemeClr val="tx1"/>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FEFD1"/>
                        </a:gs>
                        <a:gs pos="64999">
                          <a:srgbClr val="F0EBD5"/>
                        </a:gs>
                        <a:gs pos="100000">
                          <a:srgbClr val="D1C39F"/>
                        </a:gs>
                      </a:gsLst>
                      <a:path path="shape">
                        <a:fillToRect l="50000" t="50000" r="50000" b="50000"/>
                      </a:path>
                    </a:gradFill>
                  </a:tcPr>
                </a:tc>
              </a:tr>
            </a:tbl>
          </a:graphicData>
        </a:graphic>
      </p:graphicFrame>
      <p:graphicFrame>
        <p:nvGraphicFramePr>
          <p:cNvPr id="27705" name="Object 57"/>
          <p:cNvGraphicFramePr>
            <a:graphicFrameLocks noChangeAspect="1"/>
          </p:cNvGraphicFramePr>
          <p:nvPr/>
        </p:nvGraphicFramePr>
        <p:xfrm>
          <a:off x="4392613" y="2933700"/>
          <a:ext cx="268287" cy="249238"/>
        </p:xfrm>
        <a:graphic>
          <a:graphicData uri="http://schemas.openxmlformats.org/presentationml/2006/ole">
            <mc:AlternateContent xmlns:mc="http://schemas.openxmlformats.org/markup-compatibility/2006">
              <mc:Choice xmlns:v="urn:schemas-microsoft-com:vml" Requires="v">
                <p:oleObj spid="_x0000_s90399" name="公式" r:id="rId3" imgW="177480" imgH="164880" progId="Equation.3">
                  <p:embed/>
                </p:oleObj>
              </mc:Choice>
              <mc:Fallback>
                <p:oleObj name="公式" r:id="rId3" imgW="177480" imgH="1648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2613" y="2933700"/>
                        <a:ext cx="268287" cy="249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706" name="Object 58"/>
          <p:cNvGraphicFramePr>
            <a:graphicFrameLocks noChangeAspect="1"/>
          </p:cNvGraphicFramePr>
          <p:nvPr/>
        </p:nvGraphicFramePr>
        <p:xfrm>
          <a:off x="4751388" y="2889250"/>
          <a:ext cx="304800" cy="325438"/>
        </p:xfrm>
        <a:graphic>
          <a:graphicData uri="http://schemas.openxmlformats.org/presentationml/2006/ole">
            <mc:AlternateContent xmlns:mc="http://schemas.openxmlformats.org/markup-compatibility/2006">
              <mc:Choice xmlns:v="urn:schemas-microsoft-com:vml" Requires="v">
                <p:oleObj spid="_x0000_s90400" name="公式" r:id="rId5" imgW="203040" imgH="215640" progId="Equation.3">
                  <p:embed/>
                </p:oleObj>
              </mc:Choice>
              <mc:Fallback>
                <p:oleObj name="公式" r:id="rId5" imgW="203040" imgH="215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51388" y="2889250"/>
                        <a:ext cx="304800" cy="32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707" name="Object 59"/>
          <p:cNvGraphicFramePr>
            <a:graphicFrameLocks noChangeAspect="1"/>
          </p:cNvGraphicFramePr>
          <p:nvPr/>
        </p:nvGraphicFramePr>
        <p:xfrm>
          <a:off x="5202238" y="2889250"/>
          <a:ext cx="266700" cy="325438"/>
        </p:xfrm>
        <a:graphic>
          <a:graphicData uri="http://schemas.openxmlformats.org/presentationml/2006/ole">
            <mc:AlternateContent xmlns:mc="http://schemas.openxmlformats.org/markup-compatibility/2006">
              <mc:Choice xmlns:v="urn:schemas-microsoft-com:vml" Requires="v">
                <p:oleObj spid="_x0000_s90401" name="公式" r:id="rId7" imgW="177480" imgH="215640" progId="Equation.3">
                  <p:embed/>
                </p:oleObj>
              </mc:Choice>
              <mc:Fallback>
                <p:oleObj name="公式" r:id="rId7" imgW="177480" imgH="2156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02238" y="2889250"/>
                        <a:ext cx="266700" cy="32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708" name="Object 60"/>
          <p:cNvGraphicFramePr>
            <a:graphicFrameLocks noChangeAspect="1"/>
          </p:cNvGraphicFramePr>
          <p:nvPr/>
        </p:nvGraphicFramePr>
        <p:xfrm>
          <a:off x="5607050" y="2924175"/>
          <a:ext cx="266700" cy="325438"/>
        </p:xfrm>
        <a:graphic>
          <a:graphicData uri="http://schemas.openxmlformats.org/presentationml/2006/ole">
            <mc:AlternateContent xmlns:mc="http://schemas.openxmlformats.org/markup-compatibility/2006">
              <mc:Choice xmlns:v="urn:schemas-microsoft-com:vml" Requires="v">
                <p:oleObj spid="_x0000_s90402" name="公式" r:id="rId9" imgW="177480" imgH="215640" progId="Equation.3">
                  <p:embed/>
                </p:oleObj>
              </mc:Choice>
              <mc:Fallback>
                <p:oleObj name="公式" r:id="rId9" imgW="177480" imgH="2156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07050" y="2924175"/>
                        <a:ext cx="266700" cy="32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709" name="Object 61"/>
          <p:cNvGraphicFramePr>
            <a:graphicFrameLocks noChangeAspect="1"/>
          </p:cNvGraphicFramePr>
          <p:nvPr/>
        </p:nvGraphicFramePr>
        <p:xfrm>
          <a:off x="6003925" y="2924175"/>
          <a:ext cx="323850" cy="325438"/>
        </p:xfrm>
        <a:graphic>
          <a:graphicData uri="http://schemas.openxmlformats.org/presentationml/2006/ole">
            <mc:AlternateContent xmlns:mc="http://schemas.openxmlformats.org/markup-compatibility/2006">
              <mc:Choice xmlns:v="urn:schemas-microsoft-com:vml" Requires="v">
                <p:oleObj spid="_x0000_s90403" name="公式" r:id="rId11" imgW="215640" imgH="215640" progId="Equation.3">
                  <p:embed/>
                </p:oleObj>
              </mc:Choice>
              <mc:Fallback>
                <p:oleObj name="公式" r:id="rId11" imgW="215640" imgH="21564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03925" y="2924175"/>
                        <a:ext cx="323850" cy="32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710" name="Object 62"/>
          <p:cNvGraphicFramePr>
            <a:graphicFrameLocks noChangeAspect="1"/>
          </p:cNvGraphicFramePr>
          <p:nvPr/>
        </p:nvGraphicFramePr>
        <p:xfrm>
          <a:off x="6462713" y="2933700"/>
          <a:ext cx="247650" cy="325438"/>
        </p:xfrm>
        <a:graphic>
          <a:graphicData uri="http://schemas.openxmlformats.org/presentationml/2006/ole">
            <mc:AlternateContent xmlns:mc="http://schemas.openxmlformats.org/markup-compatibility/2006">
              <mc:Choice xmlns:v="urn:schemas-microsoft-com:vml" Requires="v">
                <p:oleObj spid="_x0000_s90404" name="公式" r:id="rId13" imgW="164880" imgH="215640" progId="Equation.3">
                  <p:embed/>
                </p:oleObj>
              </mc:Choice>
              <mc:Fallback>
                <p:oleObj name="公式" r:id="rId13" imgW="164880" imgH="21564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462713" y="2933700"/>
                        <a:ext cx="247650" cy="32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711" name="Object 63"/>
          <p:cNvGraphicFramePr>
            <a:graphicFrameLocks noChangeAspect="1"/>
          </p:cNvGraphicFramePr>
          <p:nvPr/>
        </p:nvGraphicFramePr>
        <p:xfrm>
          <a:off x="6821488" y="2924175"/>
          <a:ext cx="287337" cy="325438"/>
        </p:xfrm>
        <a:graphic>
          <a:graphicData uri="http://schemas.openxmlformats.org/presentationml/2006/ole">
            <mc:AlternateContent xmlns:mc="http://schemas.openxmlformats.org/markup-compatibility/2006">
              <mc:Choice xmlns:v="urn:schemas-microsoft-com:vml" Requires="v">
                <p:oleObj spid="_x0000_s90405" name="公式" r:id="rId15" imgW="190440" imgH="215640" progId="Equation.3">
                  <p:embed/>
                </p:oleObj>
              </mc:Choice>
              <mc:Fallback>
                <p:oleObj name="公式" r:id="rId15" imgW="190440" imgH="21564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821488" y="2924175"/>
                        <a:ext cx="287337" cy="32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712" name="Object 64"/>
          <p:cNvGraphicFramePr>
            <a:graphicFrameLocks noChangeAspect="1"/>
          </p:cNvGraphicFramePr>
          <p:nvPr/>
        </p:nvGraphicFramePr>
        <p:xfrm>
          <a:off x="7181850" y="2889250"/>
          <a:ext cx="515938" cy="363538"/>
        </p:xfrm>
        <a:graphic>
          <a:graphicData uri="http://schemas.openxmlformats.org/presentationml/2006/ole">
            <mc:AlternateContent xmlns:mc="http://schemas.openxmlformats.org/markup-compatibility/2006">
              <mc:Choice xmlns:v="urn:schemas-microsoft-com:vml" Requires="v">
                <p:oleObj spid="_x0000_s90406" name="公式" r:id="rId17" imgW="342720" imgH="241200" progId="Equation.3">
                  <p:embed/>
                </p:oleObj>
              </mc:Choice>
              <mc:Fallback>
                <p:oleObj name="公式" r:id="rId17" imgW="342720" imgH="24120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181850" y="2889250"/>
                        <a:ext cx="515938"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713" name="Object 65"/>
          <p:cNvGraphicFramePr>
            <a:graphicFrameLocks noChangeAspect="1"/>
          </p:cNvGraphicFramePr>
          <p:nvPr/>
        </p:nvGraphicFramePr>
        <p:xfrm>
          <a:off x="7812088" y="2889250"/>
          <a:ext cx="477837" cy="363538"/>
        </p:xfrm>
        <a:graphic>
          <a:graphicData uri="http://schemas.openxmlformats.org/presentationml/2006/ole">
            <mc:AlternateContent xmlns:mc="http://schemas.openxmlformats.org/markup-compatibility/2006">
              <mc:Choice xmlns:v="urn:schemas-microsoft-com:vml" Requires="v">
                <p:oleObj spid="_x0000_s90407" name="公式" r:id="rId19" imgW="317160" imgH="241200" progId="Equation.3">
                  <p:embed/>
                </p:oleObj>
              </mc:Choice>
              <mc:Fallback>
                <p:oleObj name="公式" r:id="rId19" imgW="317160" imgH="24120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812088" y="2889250"/>
                        <a:ext cx="477837"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714" name="Object 66"/>
          <p:cNvGraphicFramePr>
            <a:graphicFrameLocks noChangeAspect="1"/>
          </p:cNvGraphicFramePr>
          <p:nvPr/>
        </p:nvGraphicFramePr>
        <p:xfrm>
          <a:off x="8442325" y="2933700"/>
          <a:ext cx="230188" cy="247650"/>
        </p:xfrm>
        <a:graphic>
          <a:graphicData uri="http://schemas.openxmlformats.org/presentationml/2006/ole">
            <mc:AlternateContent xmlns:mc="http://schemas.openxmlformats.org/markup-compatibility/2006">
              <mc:Choice xmlns:v="urn:schemas-microsoft-com:vml" Requires="v">
                <p:oleObj spid="_x0000_s90408" name="公式" r:id="rId21" imgW="152280" imgH="164880" progId="Equation.3">
                  <p:embed/>
                </p:oleObj>
              </mc:Choice>
              <mc:Fallback>
                <p:oleObj name="公式" r:id="rId21" imgW="152280" imgH="16488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8442325" y="2933700"/>
                        <a:ext cx="230188" cy="247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715" name="Text Box 67"/>
          <p:cNvSpPr txBox="1">
            <a:spLocks noChangeArrowheads="1"/>
          </p:cNvSpPr>
          <p:nvPr/>
        </p:nvSpPr>
        <p:spPr bwMode="auto">
          <a:xfrm>
            <a:off x="5562600" y="3338513"/>
            <a:ext cx="3143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a:solidFill>
                  <a:srgbClr val="0000FF"/>
                </a:solidFill>
                <a:ea typeface="幼圆" pitchFamily="49" charset="-122"/>
              </a:rPr>
              <a:t>0</a:t>
            </a:r>
            <a:endParaRPr lang="en-US" altLang="zh-CN" sz="2400">
              <a:ea typeface="幼圆" pitchFamily="49" charset="-122"/>
            </a:endParaRPr>
          </a:p>
        </p:txBody>
      </p:sp>
      <p:sp>
        <p:nvSpPr>
          <p:cNvPr id="27716" name="Rectangle 68"/>
          <p:cNvSpPr>
            <a:spLocks noChangeArrowheads="1"/>
          </p:cNvSpPr>
          <p:nvPr/>
        </p:nvSpPr>
        <p:spPr bwMode="auto">
          <a:xfrm>
            <a:off x="5967413" y="3338513"/>
            <a:ext cx="325437"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a:solidFill>
                  <a:srgbClr val="0000FF"/>
                </a:solidFill>
                <a:ea typeface="幼圆" pitchFamily="49" charset="-122"/>
              </a:rPr>
              <a:t>1</a:t>
            </a:r>
            <a:endParaRPr lang="en-US" altLang="zh-CN" sz="2400">
              <a:ea typeface="幼圆" pitchFamily="49" charset="-122"/>
            </a:endParaRPr>
          </a:p>
        </p:txBody>
      </p:sp>
      <p:sp>
        <p:nvSpPr>
          <p:cNvPr id="27717" name="Rectangle 69"/>
          <p:cNvSpPr>
            <a:spLocks noChangeArrowheads="1"/>
          </p:cNvSpPr>
          <p:nvPr/>
        </p:nvSpPr>
        <p:spPr bwMode="auto">
          <a:xfrm>
            <a:off x="6416675" y="3338513"/>
            <a:ext cx="325438"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a:solidFill>
                  <a:srgbClr val="0000FF"/>
                </a:solidFill>
                <a:ea typeface="幼圆" pitchFamily="49" charset="-122"/>
              </a:rPr>
              <a:t>0</a:t>
            </a:r>
            <a:endParaRPr lang="en-US" altLang="zh-CN" sz="2400">
              <a:ea typeface="幼圆" pitchFamily="49" charset="-122"/>
            </a:endParaRPr>
          </a:p>
        </p:txBody>
      </p:sp>
      <p:sp>
        <p:nvSpPr>
          <p:cNvPr id="27718" name="Rectangle 70"/>
          <p:cNvSpPr>
            <a:spLocks noChangeArrowheads="1"/>
          </p:cNvSpPr>
          <p:nvPr/>
        </p:nvSpPr>
        <p:spPr bwMode="auto">
          <a:xfrm>
            <a:off x="6811963" y="3338513"/>
            <a:ext cx="325437"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a:solidFill>
                  <a:srgbClr val="0000FF"/>
                </a:solidFill>
                <a:ea typeface="幼圆" pitchFamily="49" charset="-122"/>
              </a:rPr>
              <a:t>1</a:t>
            </a:r>
            <a:endParaRPr lang="en-US" altLang="zh-CN" sz="2400">
              <a:ea typeface="幼圆" pitchFamily="49" charset="-122"/>
            </a:endParaRPr>
          </a:p>
        </p:txBody>
      </p:sp>
      <p:sp>
        <p:nvSpPr>
          <p:cNvPr id="27719" name="Rectangle 71"/>
          <p:cNvSpPr>
            <a:spLocks noChangeArrowheads="1"/>
          </p:cNvSpPr>
          <p:nvPr/>
        </p:nvSpPr>
        <p:spPr bwMode="auto">
          <a:xfrm>
            <a:off x="7272338" y="3338513"/>
            <a:ext cx="325437"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a:solidFill>
                  <a:srgbClr val="00B200"/>
                </a:solidFill>
                <a:ea typeface="幼圆" pitchFamily="49" charset="-122"/>
              </a:rPr>
              <a:t>0</a:t>
            </a:r>
            <a:endParaRPr lang="en-US" altLang="zh-CN" sz="2400">
              <a:solidFill>
                <a:srgbClr val="00B200"/>
              </a:solidFill>
              <a:ea typeface="幼圆" pitchFamily="49" charset="-122"/>
            </a:endParaRPr>
          </a:p>
        </p:txBody>
      </p:sp>
      <p:sp>
        <p:nvSpPr>
          <p:cNvPr id="27720" name="Rectangle 72"/>
          <p:cNvSpPr>
            <a:spLocks noChangeArrowheads="1"/>
          </p:cNvSpPr>
          <p:nvPr/>
        </p:nvSpPr>
        <p:spPr bwMode="auto">
          <a:xfrm>
            <a:off x="7858125" y="3346450"/>
            <a:ext cx="325438"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a:solidFill>
                  <a:srgbClr val="00B200"/>
                </a:solidFill>
                <a:ea typeface="幼圆" pitchFamily="49" charset="-122"/>
              </a:rPr>
              <a:t>0</a:t>
            </a:r>
            <a:endParaRPr lang="en-US" altLang="zh-CN" sz="2400">
              <a:solidFill>
                <a:srgbClr val="00B200"/>
              </a:solidFill>
              <a:ea typeface="幼圆" pitchFamily="49" charset="-122"/>
            </a:endParaRPr>
          </a:p>
        </p:txBody>
      </p:sp>
      <p:sp>
        <p:nvSpPr>
          <p:cNvPr id="27721" name="Rectangle 73"/>
          <p:cNvSpPr>
            <a:spLocks noChangeArrowheads="1"/>
          </p:cNvSpPr>
          <p:nvPr/>
        </p:nvSpPr>
        <p:spPr bwMode="auto">
          <a:xfrm>
            <a:off x="8397875" y="3338513"/>
            <a:ext cx="325438"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a:solidFill>
                  <a:srgbClr val="0000FF"/>
                </a:solidFill>
                <a:ea typeface="幼圆" pitchFamily="49" charset="-122"/>
              </a:rPr>
              <a:t>0</a:t>
            </a:r>
            <a:endParaRPr lang="en-US" altLang="zh-CN" sz="2400">
              <a:ea typeface="幼圆" pitchFamily="49" charset="-122"/>
            </a:endParaRPr>
          </a:p>
        </p:txBody>
      </p:sp>
      <p:sp>
        <p:nvSpPr>
          <p:cNvPr id="27722" name="Rectangle 74"/>
          <p:cNvSpPr>
            <a:spLocks noChangeArrowheads="1"/>
          </p:cNvSpPr>
          <p:nvPr/>
        </p:nvSpPr>
        <p:spPr bwMode="auto">
          <a:xfrm>
            <a:off x="8397875" y="3752850"/>
            <a:ext cx="325438"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a:solidFill>
                  <a:srgbClr val="0000FF"/>
                </a:solidFill>
                <a:ea typeface="幼圆" pitchFamily="49" charset="-122"/>
              </a:rPr>
              <a:t>1</a:t>
            </a:r>
            <a:endParaRPr lang="en-US" altLang="zh-CN" sz="2400">
              <a:ea typeface="幼圆" pitchFamily="49" charset="-122"/>
            </a:endParaRPr>
          </a:p>
        </p:txBody>
      </p:sp>
      <p:sp>
        <p:nvSpPr>
          <p:cNvPr id="27723" name="Rectangle 75"/>
          <p:cNvSpPr>
            <a:spLocks noChangeArrowheads="1"/>
          </p:cNvSpPr>
          <p:nvPr/>
        </p:nvSpPr>
        <p:spPr bwMode="auto">
          <a:xfrm>
            <a:off x="7858125" y="3743325"/>
            <a:ext cx="325438"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a:solidFill>
                  <a:srgbClr val="00B200"/>
                </a:solidFill>
                <a:ea typeface="幼圆" pitchFamily="49" charset="-122"/>
              </a:rPr>
              <a:t>0</a:t>
            </a:r>
            <a:endParaRPr lang="en-US" altLang="zh-CN" sz="2400">
              <a:solidFill>
                <a:srgbClr val="00B200"/>
              </a:solidFill>
              <a:ea typeface="幼圆" pitchFamily="49" charset="-122"/>
            </a:endParaRPr>
          </a:p>
        </p:txBody>
      </p:sp>
      <p:sp>
        <p:nvSpPr>
          <p:cNvPr id="27724" name="Rectangle 76"/>
          <p:cNvSpPr>
            <a:spLocks noChangeArrowheads="1"/>
          </p:cNvSpPr>
          <p:nvPr/>
        </p:nvSpPr>
        <p:spPr bwMode="auto">
          <a:xfrm>
            <a:off x="7272338" y="3743325"/>
            <a:ext cx="325437"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a:solidFill>
                  <a:srgbClr val="00B200"/>
                </a:solidFill>
                <a:ea typeface="幼圆" pitchFamily="49" charset="-122"/>
              </a:rPr>
              <a:t>1</a:t>
            </a:r>
            <a:endParaRPr lang="en-US" altLang="zh-CN" sz="2400">
              <a:solidFill>
                <a:srgbClr val="00B200"/>
              </a:solidFill>
              <a:ea typeface="幼圆" pitchFamily="49" charset="-122"/>
            </a:endParaRPr>
          </a:p>
        </p:txBody>
      </p:sp>
      <p:sp>
        <p:nvSpPr>
          <p:cNvPr id="27725" name="Rectangle 77"/>
          <p:cNvSpPr>
            <a:spLocks noChangeArrowheads="1"/>
          </p:cNvSpPr>
          <p:nvPr/>
        </p:nvSpPr>
        <p:spPr bwMode="auto">
          <a:xfrm>
            <a:off x="6821488" y="3743325"/>
            <a:ext cx="325437"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a:solidFill>
                  <a:srgbClr val="0000FF"/>
                </a:solidFill>
                <a:ea typeface="幼圆" pitchFamily="49" charset="-122"/>
              </a:rPr>
              <a:t>1</a:t>
            </a:r>
            <a:endParaRPr lang="en-US" altLang="zh-CN" sz="2400">
              <a:ea typeface="幼圆" pitchFamily="49" charset="-122"/>
            </a:endParaRPr>
          </a:p>
        </p:txBody>
      </p:sp>
      <p:sp>
        <p:nvSpPr>
          <p:cNvPr id="27726" name="Rectangle 78"/>
          <p:cNvSpPr>
            <a:spLocks noChangeArrowheads="1"/>
          </p:cNvSpPr>
          <p:nvPr/>
        </p:nvSpPr>
        <p:spPr bwMode="auto">
          <a:xfrm>
            <a:off x="6416675" y="3752850"/>
            <a:ext cx="325438"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a:solidFill>
                  <a:srgbClr val="0000FF"/>
                </a:solidFill>
                <a:ea typeface="幼圆" pitchFamily="49" charset="-122"/>
              </a:rPr>
              <a:t>0</a:t>
            </a:r>
            <a:endParaRPr lang="en-US" altLang="zh-CN" sz="2400">
              <a:ea typeface="幼圆" pitchFamily="49" charset="-122"/>
            </a:endParaRPr>
          </a:p>
        </p:txBody>
      </p:sp>
      <p:sp>
        <p:nvSpPr>
          <p:cNvPr id="27727" name="Rectangle 79"/>
          <p:cNvSpPr>
            <a:spLocks noChangeArrowheads="1"/>
          </p:cNvSpPr>
          <p:nvPr/>
        </p:nvSpPr>
        <p:spPr bwMode="auto">
          <a:xfrm>
            <a:off x="5967413" y="3752850"/>
            <a:ext cx="325437"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a:solidFill>
                  <a:srgbClr val="0000FF"/>
                </a:solidFill>
                <a:ea typeface="幼圆" pitchFamily="49" charset="-122"/>
              </a:rPr>
              <a:t>0</a:t>
            </a:r>
            <a:endParaRPr lang="en-US" altLang="zh-CN" sz="2400">
              <a:ea typeface="幼圆" pitchFamily="49" charset="-122"/>
            </a:endParaRPr>
          </a:p>
        </p:txBody>
      </p:sp>
      <p:sp>
        <p:nvSpPr>
          <p:cNvPr id="27728" name="Rectangle 80"/>
          <p:cNvSpPr>
            <a:spLocks noChangeArrowheads="1"/>
          </p:cNvSpPr>
          <p:nvPr/>
        </p:nvSpPr>
        <p:spPr bwMode="auto">
          <a:xfrm>
            <a:off x="5562600" y="3752850"/>
            <a:ext cx="325438"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000">
                <a:solidFill>
                  <a:srgbClr val="0000FF"/>
                </a:solidFill>
                <a:ea typeface="幼圆" pitchFamily="49" charset="-122"/>
              </a:rPr>
              <a:t>1</a:t>
            </a:r>
            <a:endParaRPr lang="en-US" altLang="zh-CN" sz="2400">
              <a:ea typeface="幼圆" pitchFamily="49" charset="-122"/>
            </a:endParaRPr>
          </a:p>
        </p:txBody>
      </p:sp>
      <p:graphicFrame>
        <p:nvGraphicFramePr>
          <p:cNvPr id="27729" name="Object 81"/>
          <p:cNvGraphicFramePr>
            <a:graphicFrameLocks noChangeAspect="1"/>
          </p:cNvGraphicFramePr>
          <p:nvPr/>
        </p:nvGraphicFramePr>
        <p:xfrm>
          <a:off x="4906963" y="1827213"/>
          <a:ext cx="1190625" cy="431800"/>
        </p:xfrm>
        <a:graphic>
          <a:graphicData uri="http://schemas.openxmlformats.org/presentationml/2006/ole">
            <mc:AlternateContent xmlns:mc="http://schemas.openxmlformats.org/markup-compatibility/2006">
              <mc:Choice xmlns:v="urn:schemas-microsoft-com:vml" Requires="v">
                <p:oleObj spid="_x0000_s90409" name="公式" r:id="rId23" imgW="596880" imgH="215640" progId="Equation.3">
                  <p:embed/>
                </p:oleObj>
              </mc:Choice>
              <mc:Fallback>
                <p:oleObj name="公式" r:id="rId23" imgW="596880" imgH="215640"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906963" y="1827213"/>
                        <a:ext cx="1190625"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730" name="Object 82"/>
          <p:cNvGraphicFramePr>
            <a:graphicFrameLocks noChangeAspect="1"/>
          </p:cNvGraphicFramePr>
          <p:nvPr/>
        </p:nvGraphicFramePr>
        <p:xfrm>
          <a:off x="4886325" y="2303463"/>
          <a:ext cx="1014413" cy="482600"/>
        </p:xfrm>
        <a:graphic>
          <a:graphicData uri="http://schemas.openxmlformats.org/presentationml/2006/ole">
            <mc:AlternateContent xmlns:mc="http://schemas.openxmlformats.org/markup-compatibility/2006">
              <mc:Choice xmlns:v="urn:schemas-microsoft-com:vml" Requires="v">
                <p:oleObj spid="_x0000_s90410" name="公式" r:id="rId25" imgW="507960" imgH="241200" progId="Equation.3">
                  <p:embed/>
                </p:oleObj>
              </mc:Choice>
              <mc:Fallback>
                <p:oleObj name="公式" r:id="rId25" imgW="507960" imgH="241200"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886325" y="2303463"/>
                        <a:ext cx="1014413"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731" name="Object 83"/>
          <p:cNvGraphicFramePr>
            <a:graphicFrameLocks noChangeAspect="1"/>
          </p:cNvGraphicFramePr>
          <p:nvPr/>
        </p:nvGraphicFramePr>
        <p:xfrm>
          <a:off x="6313488" y="1776413"/>
          <a:ext cx="1266825" cy="482600"/>
        </p:xfrm>
        <a:graphic>
          <a:graphicData uri="http://schemas.openxmlformats.org/presentationml/2006/ole">
            <mc:AlternateContent xmlns:mc="http://schemas.openxmlformats.org/markup-compatibility/2006">
              <mc:Choice xmlns:v="urn:schemas-microsoft-com:vml" Requires="v">
                <p:oleObj spid="_x0000_s90411" name="公式" r:id="rId27" imgW="634680" imgH="241200" progId="Equation.3">
                  <p:embed/>
                </p:oleObj>
              </mc:Choice>
              <mc:Fallback>
                <p:oleObj name="公式" r:id="rId27" imgW="634680" imgH="241200"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6313488" y="1776413"/>
                        <a:ext cx="1266825"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732" name="Object 84"/>
          <p:cNvGraphicFramePr>
            <a:graphicFrameLocks noChangeAspect="1"/>
          </p:cNvGraphicFramePr>
          <p:nvPr/>
        </p:nvGraphicFramePr>
        <p:xfrm>
          <a:off x="6281738" y="2349500"/>
          <a:ext cx="809625" cy="430213"/>
        </p:xfrm>
        <a:graphic>
          <a:graphicData uri="http://schemas.openxmlformats.org/presentationml/2006/ole">
            <mc:AlternateContent xmlns:mc="http://schemas.openxmlformats.org/markup-compatibility/2006">
              <mc:Choice xmlns:v="urn:schemas-microsoft-com:vml" Requires="v">
                <p:oleObj spid="_x0000_s90412" name="公式" r:id="rId29" imgW="406080" imgH="215640" progId="Equation.3">
                  <p:embed/>
                </p:oleObj>
              </mc:Choice>
              <mc:Fallback>
                <p:oleObj name="公式" r:id="rId29" imgW="406080" imgH="215640"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6281738" y="2349500"/>
                        <a:ext cx="809625" cy="430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733" name="Object 85"/>
          <p:cNvGraphicFramePr>
            <a:graphicFrameLocks noChangeAspect="1"/>
          </p:cNvGraphicFramePr>
          <p:nvPr/>
        </p:nvGraphicFramePr>
        <p:xfrm>
          <a:off x="7624763" y="2333625"/>
          <a:ext cx="1116012" cy="431800"/>
        </p:xfrm>
        <a:graphic>
          <a:graphicData uri="http://schemas.openxmlformats.org/presentationml/2006/ole">
            <mc:AlternateContent xmlns:mc="http://schemas.openxmlformats.org/markup-compatibility/2006">
              <mc:Choice xmlns:v="urn:schemas-microsoft-com:vml" Requires="v">
                <p:oleObj spid="_x0000_s90413" name="公式" r:id="rId31" imgW="558720" imgH="215640" progId="Equation.3">
                  <p:embed/>
                </p:oleObj>
              </mc:Choice>
              <mc:Fallback>
                <p:oleObj name="公式" r:id="rId31" imgW="558720" imgH="215640" progId="Equation.3">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7624763" y="2333625"/>
                        <a:ext cx="1116012"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734" name="Text Box 86"/>
          <p:cNvSpPr txBox="1">
            <a:spLocks noChangeArrowheads="1"/>
          </p:cNvSpPr>
          <p:nvPr/>
        </p:nvSpPr>
        <p:spPr bwMode="auto">
          <a:xfrm>
            <a:off x="1395413" y="2124075"/>
            <a:ext cx="53149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ea typeface="楷体_GB2312" pitchFamily="49" charset="-122"/>
              </a:rPr>
              <a:t>由已知激励函数求次态：</a:t>
            </a:r>
          </a:p>
        </p:txBody>
      </p:sp>
      <p:sp>
        <p:nvSpPr>
          <p:cNvPr id="39" name="标题 1"/>
          <p:cNvSpPr>
            <a:spLocks noGrp="1"/>
          </p:cNvSpPr>
          <p:nvPr>
            <p:ph type="title"/>
          </p:nvPr>
        </p:nvSpPr>
        <p:spPr>
          <a:xfrm>
            <a:off x="457200" y="274638"/>
            <a:ext cx="8229600" cy="561975"/>
          </a:xfrm>
        </p:spPr>
        <p:txBody>
          <a:bodyPr/>
          <a:lstStyle/>
          <a:p>
            <a:r>
              <a:rPr lang="zh-CN" altLang="en-US" dirty="0"/>
              <a:t>检查未指定状态</a:t>
            </a:r>
          </a:p>
        </p:txBody>
      </p:sp>
    </p:spTree>
    <p:extLst>
      <p:ext uri="{BB962C8B-B14F-4D97-AF65-F5344CB8AC3E}">
        <p14:creationId xmlns:p14="http://schemas.microsoft.com/office/powerpoint/2010/main" val="103819941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2765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2" presetClass="entr" presetSubtype="4" fill="hold" grpId="0" nodeType="clickEffect">
                                  <p:stCondLst>
                                    <p:cond delay="0"/>
                                  </p:stCondLst>
                                  <p:childTnLst>
                                    <p:set>
                                      <p:cBhvr>
                                        <p:cTn id="10" dur="1" fill="hold">
                                          <p:stCondLst>
                                            <p:cond delay="0"/>
                                          </p:stCondLst>
                                        </p:cTn>
                                        <p:tgtEl>
                                          <p:spTgt spid="27734"/>
                                        </p:tgtEl>
                                        <p:attrNameLst>
                                          <p:attrName>style.visibility</p:attrName>
                                        </p:attrNameLst>
                                      </p:cBhvr>
                                      <p:to>
                                        <p:strVal val="visible"/>
                                      </p:to>
                                    </p:set>
                                    <p:animEffect transition="in" filter="slide(fromBottom)">
                                      <p:cBhvr>
                                        <p:cTn id="11" dur="500"/>
                                        <p:tgtEl>
                                          <p:spTgt spid="2773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2" presetClass="entr" presetSubtype="2" fill="hold" nodeType="clickEffect">
                                  <p:stCondLst>
                                    <p:cond delay="0"/>
                                  </p:stCondLst>
                                  <p:childTnLst>
                                    <p:set>
                                      <p:cBhvr>
                                        <p:cTn id="15" dur="1" fill="hold">
                                          <p:stCondLst>
                                            <p:cond delay="0"/>
                                          </p:stCondLst>
                                        </p:cTn>
                                        <p:tgtEl>
                                          <p:spTgt spid="27729"/>
                                        </p:tgtEl>
                                        <p:attrNameLst>
                                          <p:attrName>style.visibility</p:attrName>
                                        </p:attrNameLst>
                                      </p:cBhvr>
                                      <p:to>
                                        <p:strVal val="visible"/>
                                      </p:to>
                                    </p:set>
                                    <p:animEffect transition="in" filter="slide(fromRight)">
                                      <p:cBhvr>
                                        <p:cTn id="16" dur="500"/>
                                        <p:tgtEl>
                                          <p:spTgt spid="27729"/>
                                        </p:tgtEl>
                                      </p:cBhvr>
                                    </p:animEffect>
                                  </p:childTnLst>
                                </p:cTn>
                              </p:par>
                              <p:par>
                                <p:cTn id="17" presetID="12" presetClass="entr" presetSubtype="2" fill="hold" nodeType="withEffect">
                                  <p:stCondLst>
                                    <p:cond delay="0"/>
                                  </p:stCondLst>
                                  <p:childTnLst>
                                    <p:set>
                                      <p:cBhvr>
                                        <p:cTn id="18" dur="1" fill="hold">
                                          <p:stCondLst>
                                            <p:cond delay="0"/>
                                          </p:stCondLst>
                                        </p:cTn>
                                        <p:tgtEl>
                                          <p:spTgt spid="27730"/>
                                        </p:tgtEl>
                                        <p:attrNameLst>
                                          <p:attrName>style.visibility</p:attrName>
                                        </p:attrNameLst>
                                      </p:cBhvr>
                                      <p:to>
                                        <p:strVal val="visible"/>
                                      </p:to>
                                    </p:set>
                                    <p:animEffect transition="in" filter="slide(fromRight)">
                                      <p:cBhvr>
                                        <p:cTn id="19" dur="500"/>
                                        <p:tgtEl>
                                          <p:spTgt spid="27730"/>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2" presetClass="entr" presetSubtype="2" fill="hold" nodeType="clickEffect">
                                  <p:stCondLst>
                                    <p:cond delay="0"/>
                                  </p:stCondLst>
                                  <p:childTnLst>
                                    <p:set>
                                      <p:cBhvr>
                                        <p:cTn id="23" dur="1" fill="hold">
                                          <p:stCondLst>
                                            <p:cond delay="0"/>
                                          </p:stCondLst>
                                        </p:cTn>
                                        <p:tgtEl>
                                          <p:spTgt spid="27731"/>
                                        </p:tgtEl>
                                        <p:attrNameLst>
                                          <p:attrName>style.visibility</p:attrName>
                                        </p:attrNameLst>
                                      </p:cBhvr>
                                      <p:to>
                                        <p:strVal val="visible"/>
                                      </p:to>
                                    </p:set>
                                    <p:animEffect transition="in" filter="slide(fromRight)">
                                      <p:cBhvr>
                                        <p:cTn id="24" dur="500"/>
                                        <p:tgtEl>
                                          <p:spTgt spid="27731"/>
                                        </p:tgtEl>
                                      </p:cBhvr>
                                    </p:animEffect>
                                  </p:childTnLst>
                                </p:cTn>
                              </p:par>
                              <p:par>
                                <p:cTn id="25" presetID="12" presetClass="entr" presetSubtype="2" fill="hold" nodeType="withEffect">
                                  <p:stCondLst>
                                    <p:cond delay="0"/>
                                  </p:stCondLst>
                                  <p:childTnLst>
                                    <p:set>
                                      <p:cBhvr>
                                        <p:cTn id="26" dur="1" fill="hold">
                                          <p:stCondLst>
                                            <p:cond delay="0"/>
                                          </p:stCondLst>
                                        </p:cTn>
                                        <p:tgtEl>
                                          <p:spTgt spid="27732"/>
                                        </p:tgtEl>
                                        <p:attrNameLst>
                                          <p:attrName>style.visibility</p:attrName>
                                        </p:attrNameLst>
                                      </p:cBhvr>
                                      <p:to>
                                        <p:strVal val="visible"/>
                                      </p:to>
                                    </p:set>
                                    <p:animEffect transition="in" filter="slide(fromRight)">
                                      <p:cBhvr>
                                        <p:cTn id="27" dur="500"/>
                                        <p:tgtEl>
                                          <p:spTgt spid="2773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2" fill="hold" nodeType="clickEffect">
                                  <p:stCondLst>
                                    <p:cond delay="0"/>
                                  </p:stCondLst>
                                  <p:childTnLst>
                                    <p:set>
                                      <p:cBhvr>
                                        <p:cTn id="31" dur="1" fill="hold">
                                          <p:stCondLst>
                                            <p:cond delay="0"/>
                                          </p:stCondLst>
                                        </p:cTn>
                                        <p:tgtEl>
                                          <p:spTgt spid="27733"/>
                                        </p:tgtEl>
                                        <p:attrNameLst>
                                          <p:attrName>style.visibility</p:attrName>
                                        </p:attrNameLst>
                                      </p:cBhvr>
                                      <p:to>
                                        <p:strVal val="visible"/>
                                      </p:to>
                                    </p:set>
                                    <p:animEffect transition="in" filter="slide(fromRight)">
                                      <p:cBhvr>
                                        <p:cTn id="32" dur="500"/>
                                        <p:tgtEl>
                                          <p:spTgt spid="2773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499"/>
                                          </p:stCondLst>
                                        </p:cTn>
                                        <p:tgtEl>
                                          <p:spTgt spid="2770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499"/>
                                          </p:stCondLst>
                                        </p:cTn>
                                        <p:tgtEl>
                                          <p:spTgt spid="2770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499"/>
                                          </p:stCondLst>
                                        </p:cTn>
                                        <p:tgtEl>
                                          <p:spTgt spid="2770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499"/>
                                          </p:stCondLst>
                                        </p:cTn>
                                        <p:tgtEl>
                                          <p:spTgt spid="2770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499"/>
                                          </p:stCondLst>
                                        </p:cTn>
                                        <p:tgtEl>
                                          <p:spTgt spid="2770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499"/>
                                          </p:stCondLst>
                                        </p:cTn>
                                        <p:tgtEl>
                                          <p:spTgt spid="2771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499"/>
                                          </p:stCondLst>
                                        </p:cTn>
                                        <p:tgtEl>
                                          <p:spTgt spid="2771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499"/>
                                          </p:stCondLst>
                                        </p:cTn>
                                        <p:tgtEl>
                                          <p:spTgt spid="2771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499"/>
                                          </p:stCondLst>
                                        </p:cTn>
                                        <p:tgtEl>
                                          <p:spTgt spid="2771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499"/>
                                          </p:stCondLst>
                                        </p:cTn>
                                        <p:tgtEl>
                                          <p:spTgt spid="27714"/>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6" presetClass="entr" presetSubtype="26" fill="hold" nodeType="clickEffect">
                                  <p:stCondLst>
                                    <p:cond delay="0"/>
                                  </p:stCondLst>
                                  <p:childTnLst>
                                    <p:set>
                                      <p:cBhvr>
                                        <p:cTn id="58" dur="1" fill="hold">
                                          <p:stCondLst>
                                            <p:cond delay="0"/>
                                          </p:stCondLst>
                                        </p:cTn>
                                        <p:tgtEl>
                                          <p:spTgt spid="27659"/>
                                        </p:tgtEl>
                                        <p:attrNameLst>
                                          <p:attrName>style.visibility</p:attrName>
                                        </p:attrNameLst>
                                      </p:cBhvr>
                                      <p:to>
                                        <p:strVal val="visible"/>
                                      </p:to>
                                    </p:set>
                                    <p:animEffect transition="in" filter="barn(inHorizontal)">
                                      <p:cBhvr>
                                        <p:cTn id="59" dur="500"/>
                                        <p:tgtEl>
                                          <p:spTgt spid="27659"/>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 presetClass="entr" presetSubtype="4" fill="hold" grpId="0" nodeType="clickEffect">
                                  <p:stCondLst>
                                    <p:cond delay="0"/>
                                  </p:stCondLst>
                                  <p:childTnLst>
                                    <p:set>
                                      <p:cBhvr>
                                        <p:cTn id="63" dur="1" fill="hold">
                                          <p:stCondLst>
                                            <p:cond delay="0"/>
                                          </p:stCondLst>
                                        </p:cTn>
                                        <p:tgtEl>
                                          <p:spTgt spid="27715"/>
                                        </p:tgtEl>
                                        <p:attrNameLst>
                                          <p:attrName>style.visibility</p:attrName>
                                        </p:attrNameLst>
                                      </p:cBhvr>
                                      <p:to>
                                        <p:strVal val="visible"/>
                                      </p:to>
                                    </p:set>
                                    <p:anim calcmode="lin" valueType="num">
                                      <p:cBhvr additive="base">
                                        <p:cTn id="64" dur="500" fill="hold"/>
                                        <p:tgtEl>
                                          <p:spTgt spid="27715"/>
                                        </p:tgtEl>
                                        <p:attrNameLst>
                                          <p:attrName>ppt_x</p:attrName>
                                        </p:attrNameLst>
                                      </p:cBhvr>
                                      <p:tavLst>
                                        <p:tav tm="0">
                                          <p:val>
                                            <p:strVal val="#ppt_x"/>
                                          </p:val>
                                        </p:tav>
                                        <p:tav tm="100000">
                                          <p:val>
                                            <p:strVal val="#ppt_x"/>
                                          </p:val>
                                        </p:tav>
                                      </p:tavLst>
                                    </p:anim>
                                    <p:anim calcmode="lin" valueType="num">
                                      <p:cBhvr additive="base">
                                        <p:cTn id="65" dur="500" fill="hold"/>
                                        <p:tgtEl>
                                          <p:spTgt spid="27715"/>
                                        </p:tgtEl>
                                        <p:attrNameLst>
                                          <p:attrName>ppt_y</p:attrName>
                                        </p:attrNameLst>
                                      </p:cBhvr>
                                      <p:tavLst>
                                        <p:tav tm="0">
                                          <p:val>
                                            <p:strVal val="1+#ppt_h/2"/>
                                          </p:val>
                                        </p:tav>
                                        <p:tav tm="100000">
                                          <p:val>
                                            <p:strVal val="#ppt_y"/>
                                          </p:val>
                                        </p:tav>
                                      </p:tavLst>
                                    </p:anim>
                                  </p:childTnLst>
                                </p:cTn>
                              </p:par>
                            </p:childTnLst>
                          </p:cTn>
                        </p:par>
                      </p:childTnLst>
                    </p:cTn>
                  </p:par>
                  <p:par>
                    <p:cTn id="66" fill="hold" nodeType="clickPar">
                      <p:stCondLst>
                        <p:cond delay="indefinite"/>
                      </p:stCondLst>
                      <p:childTnLst>
                        <p:par>
                          <p:cTn id="67" fill="hold" nodeType="withGroup">
                            <p:stCondLst>
                              <p:cond delay="0"/>
                            </p:stCondLst>
                            <p:childTnLst>
                              <p:par>
                                <p:cTn id="68" presetID="2" presetClass="entr" presetSubtype="4" fill="hold" grpId="0" nodeType="clickEffect">
                                  <p:stCondLst>
                                    <p:cond delay="0"/>
                                  </p:stCondLst>
                                  <p:childTnLst>
                                    <p:set>
                                      <p:cBhvr>
                                        <p:cTn id="69" dur="1" fill="hold">
                                          <p:stCondLst>
                                            <p:cond delay="0"/>
                                          </p:stCondLst>
                                        </p:cTn>
                                        <p:tgtEl>
                                          <p:spTgt spid="27716"/>
                                        </p:tgtEl>
                                        <p:attrNameLst>
                                          <p:attrName>style.visibility</p:attrName>
                                        </p:attrNameLst>
                                      </p:cBhvr>
                                      <p:to>
                                        <p:strVal val="visible"/>
                                      </p:to>
                                    </p:set>
                                    <p:anim calcmode="lin" valueType="num">
                                      <p:cBhvr additive="base">
                                        <p:cTn id="70" dur="500" fill="hold"/>
                                        <p:tgtEl>
                                          <p:spTgt spid="27716"/>
                                        </p:tgtEl>
                                        <p:attrNameLst>
                                          <p:attrName>ppt_x</p:attrName>
                                        </p:attrNameLst>
                                      </p:cBhvr>
                                      <p:tavLst>
                                        <p:tav tm="0">
                                          <p:val>
                                            <p:strVal val="#ppt_x"/>
                                          </p:val>
                                        </p:tav>
                                        <p:tav tm="100000">
                                          <p:val>
                                            <p:strVal val="#ppt_x"/>
                                          </p:val>
                                        </p:tav>
                                      </p:tavLst>
                                    </p:anim>
                                    <p:anim calcmode="lin" valueType="num">
                                      <p:cBhvr additive="base">
                                        <p:cTn id="71" dur="500" fill="hold"/>
                                        <p:tgtEl>
                                          <p:spTgt spid="27716"/>
                                        </p:tgtEl>
                                        <p:attrNameLst>
                                          <p:attrName>ppt_y</p:attrName>
                                        </p:attrNameLst>
                                      </p:cBhvr>
                                      <p:tavLst>
                                        <p:tav tm="0">
                                          <p:val>
                                            <p:strVal val="1+#ppt_h/2"/>
                                          </p:val>
                                        </p:tav>
                                        <p:tav tm="100000">
                                          <p:val>
                                            <p:strVal val="#ppt_y"/>
                                          </p:val>
                                        </p:tav>
                                      </p:tavLst>
                                    </p:anim>
                                  </p:childTnLst>
                                </p:cTn>
                              </p:par>
                            </p:childTnLst>
                          </p:cTn>
                        </p:par>
                      </p:childTnLst>
                    </p:cTn>
                  </p:par>
                  <p:par>
                    <p:cTn id="72" fill="hold" nodeType="clickPar">
                      <p:stCondLst>
                        <p:cond delay="indefinite"/>
                      </p:stCondLst>
                      <p:childTnLst>
                        <p:par>
                          <p:cTn id="73" fill="hold" nodeType="withGroup">
                            <p:stCondLst>
                              <p:cond delay="0"/>
                            </p:stCondLst>
                            <p:childTnLst>
                              <p:par>
                                <p:cTn id="74" presetID="2" presetClass="entr" presetSubtype="4" fill="hold" grpId="0" nodeType="clickEffect">
                                  <p:stCondLst>
                                    <p:cond delay="0"/>
                                  </p:stCondLst>
                                  <p:childTnLst>
                                    <p:set>
                                      <p:cBhvr>
                                        <p:cTn id="75" dur="1" fill="hold">
                                          <p:stCondLst>
                                            <p:cond delay="0"/>
                                          </p:stCondLst>
                                        </p:cTn>
                                        <p:tgtEl>
                                          <p:spTgt spid="27717"/>
                                        </p:tgtEl>
                                        <p:attrNameLst>
                                          <p:attrName>style.visibility</p:attrName>
                                        </p:attrNameLst>
                                      </p:cBhvr>
                                      <p:to>
                                        <p:strVal val="visible"/>
                                      </p:to>
                                    </p:set>
                                    <p:anim calcmode="lin" valueType="num">
                                      <p:cBhvr additive="base">
                                        <p:cTn id="76" dur="500" fill="hold"/>
                                        <p:tgtEl>
                                          <p:spTgt spid="27717"/>
                                        </p:tgtEl>
                                        <p:attrNameLst>
                                          <p:attrName>ppt_x</p:attrName>
                                        </p:attrNameLst>
                                      </p:cBhvr>
                                      <p:tavLst>
                                        <p:tav tm="0">
                                          <p:val>
                                            <p:strVal val="#ppt_x"/>
                                          </p:val>
                                        </p:tav>
                                        <p:tav tm="100000">
                                          <p:val>
                                            <p:strVal val="#ppt_x"/>
                                          </p:val>
                                        </p:tav>
                                      </p:tavLst>
                                    </p:anim>
                                    <p:anim calcmode="lin" valueType="num">
                                      <p:cBhvr additive="base">
                                        <p:cTn id="77" dur="500" fill="hold"/>
                                        <p:tgtEl>
                                          <p:spTgt spid="27717"/>
                                        </p:tgtEl>
                                        <p:attrNameLst>
                                          <p:attrName>ppt_y</p:attrName>
                                        </p:attrNameLst>
                                      </p:cBhvr>
                                      <p:tavLst>
                                        <p:tav tm="0">
                                          <p:val>
                                            <p:strVal val="1+#ppt_h/2"/>
                                          </p:val>
                                        </p:tav>
                                        <p:tav tm="100000">
                                          <p:val>
                                            <p:strVal val="#ppt_y"/>
                                          </p:val>
                                        </p:tav>
                                      </p:tavLst>
                                    </p:anim>
                                  </p:childTnLst>
                                </p:cTn>
                              </p:par>
                            </p:childTnLst>
                          </p:cTn>
                        </p:par>
                      </p:childTnLst>
                    </p:cTn>
                  </p:par>
                  <p:par>
                    <p:cTn id="78" fill="hold" nodeType="clickPar">
                      <p:stCondLst>
                        <p:cond delay="indefinite"/>
                      </p:stCondLst>
                      <p:childTnLst>
                        <p:par>
                          <p:cTn id="79" fill="hold" nodeType="withGroup">
                            <p:stCondLst>
                              <p:cond delay="0"/>
                            </p:stCondLst>
                            <p:childTnLst>
                              <p:par>
                                <p:cTn id="80" presetID="2" presetClass="entr" presetSubtype="4" fill="hold" grpId="0" nodeType="clickEffect">
                                  <p:stCondLst>
                                    <p:cond delay="0"/>
                                  </p:stCondLst>
                                  <p:childTnLst>
                                    <p:set>
                                      <p:cBhvr>
                                        <p:cTn id="81" dur="1" fill="hold">
                                          <p:stCondLst>
                                            <p:cond delay="0"/>
                                          </p:stCondLst>
                                        </p:cTn>
                                        <p:tgtEl>
                                          <p:spTgt spid="27718"/>
                                        </p:tgtEl>
                                        <p:attrNameLst>
                                          <p:attrName>style.visibility</p:attrName>
                                        </p:attrNameLst>
                                      </p:cBhvr>
                                      <p:to>
                                        <p:strVal val="visible"/>
                                      </p:to>
                                    </p:set>
                                    <p:anim calcmode="lin" valueType="num">
                                      <p:cBhvr additive="base">
                                        <p:cTn id="82" dur="500" fill="hold"/>
                                        <p:tgtEl>
                                          <p:spTgt spid="27718"/>
                                        </p:tgtEl>
                                        <p:attrNameLst>
                                          <p:attrName>ppt_x</p:attrName>
                                        </p:attrNameLst>
                                      </p:cBhvr>
                                      <p:tavLst>
                                        <p:tav tm="0">
                                          <p:val>
                                            <p:strVal val="#ppt_x"/>
                                          </p:val>
                                        </p:tav>
                                        <p:tav tm="100000">
                                          <p:val>
                                            <p:strVal val="#ppt_x"/>
                                          </p:val>
                                        </p:tav>
                                      </p:tavLst>
                                    </p:anim>
                                    <p:anim calcmode="lin" valueType="num">
                                      <p:cBhvr additive="base">
                                        <p:cTn id="83" dur="500" fill="hold"/>
                                        <p:tgtEl>
                                          <p:spTgt spid="27718"/>
                                        </p:tgtEl>
                                        <p:attrNameLst>
                                          <p:attrName>ppt_y</p:attrName>
                                        </p:attrNameLst>
                                      </p:cBhvr>
                                      <p:tavLst>
                                        <p:tav tm="0">
                                          <p:val>
                                            <p:strVal val="1+#ppt_h/2"/>
                                          </p:val>
                                        </p:tav>
                                        <p:tav tm="100000">
                                          <p:val>
                                            <p:strVal val="#ppt_y"/>
                                          </p:val>
                                        </p:tav>
                                      </p:tavLst>
                                    </p:anim>
                                  </p:childTnLst>
                                </p:cTn>
                              </p:par>
                            </p:childTnLst>
                          </p:cTn>
                        </p:par>
                      </p:childTnLst>
                    </p:cTn>
                  </p:par>
                  <p:par>
                    <p:cTn id="84" fill="hold" nodeType="clickPar">
                      <p:stCondLst>
                        <p:cond delay="indefinite"/>
                      </p:stCondLst>
                      <p:childTnLst>
                        <p:par>
                          <p:cTn id="85" fill="hold" nodeType="withGroup">
                            <p:stCondLst>
                              <p:cond delay="0"/>
                            </p:stCondLst>
                            <p:childTnLst>
                              <p:par>
                                <p:cTn id="86" presetID="2" presetClass="entr" presetSubtype="4" fill="hold" grpId="0" nodeType="clickEffect">
                                  <p:stCondLst>
                                    <p:cond delay="0"/>
                                  </p:stCondLst>
                                  <p:childTnLst>
                                    <p:set>
                                      <p:cBhvr>
                                        <p:cTn id="87" dur="1" fill="hold">
                                          <p:stCondLst>
                                            <p:cond delay="0"/>
                                          </p:stCondLst>
                                        </p:cTn>
                                        <p:tgtEl>
                                          <p:spTgt spid="27719"/>
                                        </p:tgtEl>
                                        <p:attrNameLst>
                                          <p:attrName>style.visibility</p:attrName>
                                        </p:attrNameLst>
                                      </p:cBhvr>
                                      <p:to>
                                        <p:strVal val="visible"/>
                                      </p:to>
                                    </p:set>
                                    <p:anim calcmode="lin" valueType="num">
                                      <p:cBhvr additive="base">
                                        <p:cTn id="88" dur="500" fill="hold"/>
                                        <p:tgtEl>
                                          <p:spTgt spid="27719"/>
                                        </p:tgtEl>
                                        <p:attrNameLst>
                                          <p:attrName>ppt_x</p:attrName>
                                        </p:attrNameLst>
                                      </p:cBhvr>
                                      <p:tavLst>
                                        <p:tav tm="0">
                                          <p:val>
                                            <p:strVal val="#ppt_x"/>
                                          </p:val>
                                        </p:tav>
                                        <p:tav tm="100000">
                                          <p:val>
                                            <p:strVal val="#ppt_x"/>
                                          </p:val>
                                        </p:tav>
                                      </p:tavLst>
                                    </p:anim>
                                    <p:anim calcmode="lin" valueType="num">
                                      <p:cBhvr additive="base">
                                        <p:cTn id="89" dur="500" fill="hold"/>
                                        <p:tgtEl>
                                          <p:spTgt spid="27719"/>
                                        </p:tgtEl>
                                        <p:attrNameLst>
                                          <p:attrName>ppt_y</p:attrName>
                                        </p:attrNameLst>
                                      </p:cBhvr>
                                      <p:tavLst>
                                        <p:tav tm="0">
                                          <p:val>
                                            <p:strVal val="1+#ppt_h/2"/>
                                          </p:val>
                                        </p:tav>
                                        <p:tav tm="100000">
                                          <p:val>
                                            <p:strVal val="#ppt_y"/>
                                          </p:val>
                                        </p:tav>
                                      </p:tavLst>
                                    </p:anim>
                                  </p:childTnLst>
                                </p:cTn>
                              </p:par>
                            </p:childTnLst>
                          </p:cTn>
                        </p:par>
                      </p:childTnLst>
                    </p:cTn>
                  </p:par>
                  <p:par>
                    <p:cTn id="90" fill="hold" nodeType="clickPar">
                      <p:stCondLst>
                        <p:cond delay="indefinite"/>
                      </p:stCondLst>
                      <p:childTnLst>
                        <p:par>
                          <p:cTn id="91" fill="hold" nodeType="withGroup">
                            <p:stCondLst>
                              <p:cond delay="0"/>
                            </p:stCondLst>
                            <p:childTnLst>
                              <p:par>
                                <p:cTn id="92" presetID="2" presetClass="entr" presetSubtype="4" fill="hold" grpId="0" nodeType="clickEffect">
                                  <p:stCondLst>
                                    <p:cond delay="0"/>
                                  </p:stCondLst>
                                  <p:childTnLst>
                                    <p:set>
                                      <p:cBhvr>
                                        <p:cTn id="93" dur="1" fill="hold">
                                          <p:stCondLst>
                                            <p:cond delay="0"/>
                                          </p:stCondLst>
                                        </p:cTn>
                                        <p:tgtEl>
                                          <p:spTgt spid="27720"/>
                                        </p:tgtEl>
                                        <p:attrNameLst>
                                          <p:attrName>style.visibility</p:attrName>
                                        </p:attrNameLst>
                                      </p:cBhvr>
                                      <p:to>
                                        <p:strVal val="visible"/>
                                      </p:to>
                                    </p:set>
                                    <p:anim calcmode="lin" valueType="num">
                                      <p:cBhvr additive="base">
                                        <p:cTn id="94" dur="500" fill="hold"/>
                                        <p:tgtEl>
                                          <p:spTgt spid="27720"/>
                                        </p:tgtEl>
                                        <p:attrNameLst>
                                          <p:attrName>ppt_x</p:attrName>
                                        </p:attrNameLst>
                                      </p:cBhvr>
                                      <p:tavLst>
                                        <p:tav tm="0">
                                          <p:val>
                                            <p:strVal val="#ppt_x"/>
                                          </p:val>
                                        </p:tav>
                                        <p:tav tm="100000">
                                          <p:val>
                                            <p:strVal val="#ppt_x"/>
                                          </p:val>
                                        </p:tav>
                                      </p:tavLst>
                                    </p:anim>
                                    <p:anim calcmode="lin" valueType="num">
                                      <p:cBhvr additive="base">
                                        <p:cTn id="95" dur="500" fill="hold"/>
                                        <p:tgtEl>
                                          <p:spTgt spid="27720"/>
                                        </p:tgtEl>
                                        <p:attrNameLst>
                                          <p:attrName>ppt_y</p:attrName>
                                        </p:attrNameLst>
                                      </p:cBhvr>
                                      <p:tavLst>
                                        <p:tav tm="0">
                                          <p:val>
                                            <p:strVal val="1+#ppt_h/2"/>
                                          </p:val>
                                        </p:tav>
                                        <p:tav tm="100000">
                                          <p:val>
                                            <p:strVal val="#ppt_y"/>
                                          </p:val>
                                        </p:tav>
                                      </p:tavLst>
                                    </p:anim>
                                  </p:childTnLst>
                                </p:cTn>
                              </p:par>
                            </p:childTnLst>
                          </p:cTn>
                        </p:par>
                      </p:childTnLst>
                    </p:cTn>
                  </p:par>
                  <p:par>
                    <p:cTn id="96" fill="hold" nodeType="clickPar">
                      <p:stCondLst>
                        <p:cond delay="indefinite"/>
                      </p:stCondLst>
                      <p:childTnLst>
                        <p:par>
                          <p:cTn id="97" fill="hold" nodeType="withGroup">
                            <p:stCondLst>
                              <p:cond delay="0"/>
                            </p:stCondLst>
                            <p:childTnLst>
                              <p:par>
                                <p:cTn id="98" presetID="1" presetClass="entr" presetSubtype="0" fill="hold" grpId="0" nodeType="clickEffect">
                                  <p:stCondLst>
                                    <p:cond delay="0"/>
                                  </p:stCondLst>
                                  <p:childTnLst>
                                    <p:set>
                                      <p:cBhvr>
                                        <p:cTn id="99" dur="1" fill="hold">
                                          <p:stCondLst>
                                            <p:cond delay="499"/>
                                          </p:stCondLst>
                                        </p:cTn>
                                        <p:tgtEl>
                                          <p:spTgt spid="27721"/>
                                        </p:tgtEl>
                                        <p:attrNameLst>
                                          <p:attrName>style.visibility</p:attrName>
                                        </p:attrNameLst>
                                      </p:cBhvr>
                                      <p:to>
                                        <p:strVal val="visible"/>
                                      </p:to>
                                    </p:se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 presetClass="entr" presetSubtype="4" fill="hold" grpId="0" nodeType="clickEffect">
                                  <p:stCondLst>
                                    <p:cond delay="0"/>
                                  </p:stCondLst>
                                  <p:childTnLst>
                                    <p:set>
                                      <p:cBhvr>
                                        <p:cTn id="103" dur="1" fill="hold">
                                          <p:stCondLst>
                                            <p:cond delay="0"/>
                                          </p:stCondLst>
                                        </p:cTn>
                                        <p:tgtEl>
                                          <p:spTgt spid="27728"/>
                                        </p:tgtEl>
                                        <p:attrNameLst>
                                          <p:attrName>style.visibility</p:attrName>
                                        </p:attrNameLst>
                                      </p:cBhvr>
                                      <p:to>
                                        <p:strVal val="visible"/>
                                      </p:to>
                                    </p:set>
                                    <p:anim calcmode="lin" valueType="num">
                                      <p:cBhvr additive="base">
                                        <p:cTn id="104" dur="500" fill="hold"/>
                                        <p:tgtEl>
                                          <p:spTgt spid="27728"/>
                                        </p:tgtEl>
                                        <p:attrNameLst>
                                          <p:attrName>ppt_x</p:attrName>
                                        </p:attrNameLst>
                                      </p:cBhvr>
                                      <p:tavLst>
                                        <p:tav tm="0">
                                          <p:val>
                                            <p:strVal val="#ppt_x"/>
                                          </p:val>
                                        </p:tav>
                                        <p:tav tm="100000">
                                          <p:val>
                                            <p:strVal val="#ppt_x"/>
                                          </p:val>
                                        </p:tav>
                                      </p:tavLst>
                                    </p:anim>
                                    <p:anim calcmode="lin" valueType="num">
                                      <p:cBhvr additive="base">
                                        <p:cTn id="105" dur="500" fill="hold"/>
                                        <p:tgtEl>
                                          <p:spTgt spid="27728"/>
                                        </p:tgtEl>
                                        <p:attrNameLst>
                                          <p:attrName>ppt_y</p:attrName>
                                        </p:attrNameLst>
                                      </p:cBhvr>
                                      <p:tavLst>
                                        <p:tav tm="0">
                                          <p:val>
                                            <p:strVal val="1+#ppt_h/2"/>
                                          </p:val>
                                        </p:tav>
                                        <p:tav tm="100000">
                                          <p:val>
                                            <p:strVal val="#ppt_y"/>
                                          </p:val>
                                        </p:tav>
                                      </p:tavLst>
                                    </p:anim>
                                  </p:childTnLst>
                                </p:cTn>
                              </p:par>
                            </p:childTnLst>
                          </p:cTn>
                        </p:par>
                      </p:childTnLst>
                    </p:cTn>
                  </p:par>
                  <p:par>
                    <p:cTn id="106" fill="hold" nodeType="clickPar">
                      <p:stCondLst>
                        <p:cond delay="indefinite"/>
                      </p:stCondLst>
                      <p:childTnLst>
                        <p:par>
                          <p:cTn id="107" fill="hold" nodeType="withGroup">
                            <p:stCondLst>
                              <p:cond delay="0"/>
                            </p:stCondLst>
                            <p:childTnLst>
                              <p:par>
                                <p:cTn id="108" presetID="2" presetClass="entr" presetSubtype="4" fill="hold" grpId="0" nodeType="clickEffect">
                                  <p:stCondLst>
                                    <p:cond delay="0"/>
                                  </p:stCondLst>
                                  <p:childTnLst>
                                    <p:set>
                                      <p:cBhvr>
                                        <p:cTn id="109" dur="1" fill="hold">
                                          <p:stCondLst>
                                            <p:cond delay="0"/>
                                          </p:stCondLst>
                                        </p:cTn>
                                        <p:tgtEl>
                                          <p:spTgt spid="27727"/>
                                        </p:tgtEl>
                                        <p:attrNameLst>
                                          <p:attrName>style.visibility</p:attrName>
                                        </p:attrNameLst>
                                      </p:cBhvr>
                                      <p:to>
                                        <p:strVal val="visible"/>
                                      </p:to>
                                    </p:set>
                                    <p:anim calcmode="lin" valueType="num">
                                      <p:cBhvr additive="base">
                                        <p:cTn id="110" dur="500" fill="hold"/>
                                        <p:tgtEl>
                                          <p:spTgt spid="27727"/>
                                        </p:tgtEl>
                                        <p:attrNameLst>
                                          <p:attrName>ppt_x</p:attrName>
                                        </p:attrNameLst>
                                      </p:cBhvr>
                                      <p:tavLst>
                                        <p:tav tm="0">
                                          <p:val>
                                            <p:strVal val="#ppt_x"/>
                                          </p:val>
                                        </p:tav>
                                        <p:tav tm="100000">
                                          <p:val>
                                            <p:strVal val="#ppt_x"/>
                                          </p:val>
                                        </p:tav>
                                      </p:tavLst>
                                    </p:anim>
                                    <p:anim calcmode="lin" valueType="num">
                                      <p:cBhvr additive="base">
                                        <p:cTn id="111" dur="500" fill="hold"/>
                                        <p:tgtEl>
                                          <p:spTgt spid="27727"/>
                                        </p:tgtEl>
                                        <p:attrNameLst>
                                          <p:attrName>ppt_y</p:attrName>
                                        </p:attrNameLst>
                                      </p:cBhvr>
                                      <p:tavLst>
                                        <p:tav tm="0">
                                          <p:val>
                                            <p:strVal val="1+#ppt_h/2"/>
                                          </p:val>
                                        </p:tav>
                                        <p:tav tm="100000">
                                          <p:val>
                                            <p:strVal val="#ppt_y"/>
                                          </p:val>
                                        </p:tav>
                                      </p:tavLst>
                                    </p:anim>
                                  </p:childTnLst>
                                </p:cTn>
                              </p:par>
                            </p:childTnLst>
                          </p:cTn>
                        </p:par>
                      </p:childTnLst>
                    </p:cTn>
                  </p:par>
                  <p:par>
                    <p:cTn id="112" fill="hold" nodeType="clickPar">
                      <p:stCondLst>
                        <p:cond delay="indefinite"/>
                      </p:stCondLst>
                      <p:childTnLst>
                        <p:par>
                          <p:cTn id="113" fill="hold" nodeType="withGroup">
                            <p:stCondLst>
                              <p:cond delay="0"/>
                            </p:stCondLst>
                            <p:childTnLst>
                              <p:par>
                                <p:cTn id="114" presetID="2" presetClass="entr" presetSubtype="4" fill="hold" grpId="0" nodeType="clickEffect">
                                  <p:stCondLst>
                                    <p:cond delay="0"/>
                                  </p:stCondLst>
                                  <p:childTnLst>
                                    <p:set>
                                      <p:cBhvr>
                                        <p:cTn id="115" dur="1" fill="hold">
                                          <p:stCondLst>
                                            <p:cond delay="0"/>
                                          </p:stCondLst>
                                        </p:cTn>
                                        <p:tgtEl>
                                          <p:spTgt spid="27726"/>
                                        </p:tgtEl>
                                        <p:attrNameLst>
                                          <p:attrName>style.visibility</p:attrName>
                                        </p:attrNameLst>
                                      </p:cBhvr>
                                      <p:to>
                                        <p:strVal val="visible"/>
                                      </p:to>
                                    </p:set>
                                    <p:anim calcmode="lin" valueType="num">
                                      <p:cBhvr additive="base">
                                        <p:cTn id="116" dur="500" fill="hold"/>
                                        <p:tgtEl>
                                          <p:spTgt spid="27726"/>
                                        </p:tgtEl>
                                        <p:attrNameLst>
                                          <p:attrName>ppt_x</p:attrName>
                                        </p:attrNameLst>
                                      </p:cBhvr>
                                      <p:tavLst>
                                        <p:tav tm="0">
                                          <p:val>
                                            <p:strVal val="#ppt_x"/>
                                          </p:val>
                                        </p:tav>
                                        <p:tav tm="100000">
                                          <p:val>
                                            <p:strVal val="#ppt_x"/>
                                          </p:val>
                                        </p:tav>
                                      </p:tavLst>
                                    </p:anim>
                                    <p:anim calcmode="lin" valueType="num">
                                      <p:cBhvr additive="base">
                                        <p:cTn id="117" dur="500" fill="hold"/>
                                        <p:tgtEl>
                                          <p:spTgt spid="27726"/>
                                        </p:tgtEl>
                                        <p:attrNameLst>
                                          <p:attrName>ppt_y</p:attrName>
                                        </p:attrNameLst>
                                      </p:cBhvr>
                                      <p:tavLst>
                                        <p:tav tm="0">
                                          <p:val>
                                            <p:strVal val="1+#ppt_h/2"/>
                                          </p:val>
                                        </p:tav>
                                        <p:tav tm="100000">
                                          <p:val>
                                            <p:strVal val="#ppt_y"/>
                                          </p:val>
                                        </p:tav>
                                      </p:tavLst>
                                    </p:anim>
                                  </p:childTnLst>
                                </p:cTn>
                              </p:par>
                            </p:childTnLst>
                          </p:cTn>
                        </p:par>
                      </p:childTnLst>
                    </p:cTn>
                  </p:par>
                  <p:par>
                    <p:cTn id="118" fill="hold" nodeType="clickPar">
                      <p:stCondLst>
                        <p:cond delay="indefinite"/>
                      </p:stCondLst>
                      <p:childTnLst>
                        <p:par>
                          <p:cTn id="119" fill="hold" nodeType="withGroup">
                            <p:stCondLst>
                              <p:cond delay="0"/>
                            </p:stCondLst>
                            <p:childTnLst>
                              <p:par>
                                <p:cTn id="120" presetID="2" presetClass="entr" presetSubtype="4" fill="hold" grpId="0" nodeType="clickEffect">
                                  <p:stCondLst>
                                    <p:cond delay="0"/>
                                  </p:stCondLst>
                                  <p:childTnLst>
                                    <p:set>
                                      <p:cBhvr>
                                        <p:cTn id="121" dur="1" fill="hold">
                                          <p:stCondLst>
                                            <p:cond delay="0"/>
                                          </p:stCondLst>
                                        </p:cTn>
                                        <p:tgtEl>
                                          <p:spTgt spid="27725"/>
                                        </p:tgtEl>
                                        <p:attrNameLst>
                                          <p:attrName>style.visibility</p:attrName>
                                        </p:attrNameLst>
                                      </p:cBhvr>
                                      <p:to>
                                        <p:strVal val="visible"/>
                                      </p:to>
                                    </p:set>
                                    <p:anim calcmode="lin" valueType="num">
                                      <p:cBhvr additive="base">
                                        <p:cTn id="122" dur="500" fill="hold"/>
                                        <p:tgtEl>
                                          <p:spTgt spid="27725"/>
                                        </p:tgtEl>
                                        <p:attrNameLst>
                                          <p:attrName>ppt_x</p:attrName>
                                        </p:attrNameLst>
                                      </p:cBhvr>
                                      <p:tavLst>
                                        <p:tav tm="0">
                                          <p:val>
                                            <p:strVal val="#ppt_x"/>
                                          </p:val>
                                        </p:tav>
                                        <p:tav tm="100000">
                                          <p:val>
                                            <p:strVal val="#ppt_x"/>
                                          </p:val>
                                        </p:tav>
                                      </p:tavLst>
                                    </p:anim>
                                    <p:anim calcmode="lin" valueType="num">
                                      <p:cBhvr additive="base">
                                        <p:cTn id="123" dur="500" fill="hold"/>
                                        <p:tgtEl>
                                          <p:spTgt spid="27725"/>
                                        </p:tgtEl>
                                        <p:attrNameLst>
                                          <p:attrName>ppt_y</p:attrName>
                                        </p:attrNameLst>
                                      </p:cBhvr>
                                      <p:tavLst>
                                        <p:tav tm="0">
                                          <p:val>
                                            <p:strVal val="1+#ppt_h/2"/>
                                          </p:val>
                                        </p:tav>
                                        <p:tav tm="100000">
                                          <p:val>
                                            <p:strVal val="#ppt_y"/>
                                          </p:val>
                                        </p:tav>
                                      </p:tavLst>
                                    </p:anim>
                                  </p:childTnLst>
                                </p:cTn>
                              </p:par>
                            </p:childTnLst>
                          </p:cTn>
                        </p:par>
                      </p:childTnLst>
                    </p:cTn>
                  </p:par>
                  <p:par>
                    <p:cTn id="124" fill="hold" nodeType="clickPar">
                      <p:stCondLst>
                        <p:cond delay="indefinite"/>
                      </p:stCondLst>
                      <p:childTnLst>
                        <p:par>
                          <p:cTn id="125" fill="hold" nodeType="withGroup">
                            <p:stCondLst>
                              <p:cond delay="0"/>
                            </p:stCondLst>
                            <p:childTnLst>
                              <p:par>
                                <p:cTn id="126" presetID="2" presetClass="entr" presetSubtype="4" fill="hold" grpId="0" nodeType="clickEffect">
                                  <p:stCondLst>
                                    <p:cond delay="0"/>
                                  </p:stCondLst>
                                  <p:childTnLst>
                                    <p:set>
                                      <p:cBhvr>
                                        <p:cTn id="127" dur="1" fill="hold">
                                          <p:stCondLst>
                                            <p:cond delay="0"/>
                                          </p:stCondLst>
                                        </p:cTn>
                                        <p:tgtEl>
                                          <p:spTgt spid="27724"/>
                                        </p:tgtEl>
                                        <p:attrNameLst>
                                          <p:attrName>style.visibility</p:attrName>
                                        </p:attrNameLst>
                                      </p:cBhvr>
                                      <p:to>
                                        <p:strVal val="visible"/>
                                      </p:to>
                                    </p:set>
                                    <p:anim calcmode="lin" valueType="num">
                                      <p:cBhvr additive="base">
                                        <p:cTn id="128" dur="500" fill="hold"/>
                                        <p:tgtEl>
                                          <p:spTgt spid="27724"/>
                                        </p:tgtEl>
                                        <p:attrNameLst>
                                          <p:attrName>ppt_x</p:attrName>
                                        </p:attrNameLst>
                                      </p:cBhvr>
                                      <p:tavLst>
                                        <p:tav tm="0">
                                          <p:val>
                                            <p:strVal val="#ppt_x"/>
                                          </p:val>
                                        </p:tav>
                                        <p:tav tm="100000">
                                          <p:val>
                                            <p:strVal val="#ppt_x"/>
                                          </p:val>
                                        </p:tav>
                                      </p:tavLst>
                                    </p:anim>
                                    <p:anim calcmode="lin" valueType="num">
                                      <p:cBhvr additive="base">
                                        <p:cTn id="129" dur="500" fill="hold"/>
                                        <p:tgtEl>
                                          <p:spTgt spid="27724"/>
                                        </p:tgtEl>
                                        <p:attrNameLst>
                                          <p:attrName>ppt_y</p:attrName>
                                        </p:attrNameLst>
                                      </p:cBhvr>
                                      <p:tavLst>
                                        <p:tav tm="0">
                                          <p:val>
                                            <p:strVal val="1+#ppt_h/2"/>
                                          </p:val>
                                        </p:tav>
                                        <p:tav tm="100000">
                                          <p:val>
                                            <p:strVal val="#ppt_y"/>
                                          </p:val>
                                        </p:tav>
                                      </p:tavLst>
                                    </p:anim>
                                  </p:childTnLst>
                                </p:cTn>
                              </p:par>
                            </p:childTnLst>
                          </p:cTn>
                        </p:par>
                      </p:childTnLst>
                    </p:cTn>
                  </p:par>
                  <p:par>
                    <p:cTn id="130" fill="hold" nodeType="clickPar">
                      <p:stCondLst>
                        <p:cond delay="indefinite"/>
                      </p:stCondLst>
                      <p:childTnLst>
                        <p:par>
                          <p:cTn id="131" fill="hold" nodeType="withGroup">
                            <p:stCondLst>
                              <p:cond delay="0"/>
                            </p:stCondLst>
                            <p:childTnLst>
                              <p:par>
                                <p:cTn id="132" presetID="2" presetClass="entr" presetSubtype="4" fill="hold" grpId="0" nodeType="clickEffect">
                                  <p:stCondLst>
                                    <p:cond delay="0"/>
                                  </p:stCondLst>
                                  <p:childTnLst>
                                    <p:set>
                                      <p:cBhvr>
                                        <p:cTn id="133" dur="1" fill="hold">
                                          <p:stCondLst>
                                            <p:cond delay="0"/>
                                          </p:stCondLst>
                                        </p:cTn>
                                        <p:tgtEl>
                                          <p:spTgt spid="27723"/>
                                        </p:tgtEl>
                                        <p:attrNameLst>
                                          <p:attrName>style.visibility</p:attrName>
                                        </p:attrNameLst>
                                      </p:cBhvr>
                                      <p:to>
                                        <p:strVal val="visible"/>
                                      </p:to>
                                    </p:set>
                                    <p:anim calcmode="lin" valueType="num">
                                      <p:cBhvr additive="base">
                                        <p:cTn id="134" dur="500" fill="hold"/>
                                        <p:tgtEl>
                                          <p:spTgt spid="27723"/>
                                        </p:tgtEl>
                                        <p:attrNameLst>
                                          <p:attrName>ppt_x</p:attrName>
                                        </p:attrNameLst>
                                      </p:cBhvr>
                                      <p:tavLst>
                                        <p:tav tm="0">
                                          <p:val>
                                            <p:strVal val="#ppt_x"/>
                                          </p:val>
                                        </p:tav>
                                        <p:tav tm="100000">
                                          <p:val>
                                            <p:strVal val="#ppt_x"/>
                                          </p:val>
                                        </p:tav>
                                      </p:tavLst>
                                    </p:anim>
                                    <p:anim calcmode="lin" valueType="num">
                                      <p:cBhvr additive="base">
                                        <p:cTn id="135" dur="500" fill="hold"/>
                                        <p:tgtEl>
                                          <p:spTgt spid="27723"/>
                                        </p:tgtEl>
                                        <p:attrNameLst>
                                          <p:attrName>ppt_y</p:attrName>
                                        </p:attrNameLst>
                                      </p:cBhvr>
                                      <p:tavLst>
                                        <p:tav tm="0">
                                          <p:val>
                                            <p:strVal val="1+#ppt_h/2"/>
                                          </p:val>
                                        </p:tav>
                                        <p:tav tm="100000">
                                          <p:val>
                                            <p:strVal val="#ppt_y"/>
                                          </p:val>
                                        </p:tav>
                                      </p:tavLst>
                                    </p:anim>
                                  </p:childTnLst>
                                </p:cTn>
                              </p:par>
                            </p:childTnLst>
                          </p:cTn>
                        </p:par>
                      </p:childTnLst>
                    </p:cTn>
                  </p:par>
                  <p:par>
                    <p:cTn id="136" fill="hold" nodeType="clickPar">
                      <p:stCondLst>
                        <p:cond delay="indefinite"/>
                      </p:stCondLst>
                      <p:childTnLst>
                        <p:par>
                          <p:cTn id="137" fill="hold" nodeType="withGroup">
                            <p:stCondLst>
                              <p:cond delay="0"/>
                            </p:stCondLst>
                            <p:childTnLst>
                              <p:par>
                                <p:cTn id="138" presetID="1" presetClass="entr" presetSubtype="0" fill="hold" grpId="0" nodeType="clickEffect">
                                  <p:stCondLst>
                                    <p:cond delay="0"/>
                                  </p:stCondLst>
                                  <p:childTnLst>
                                    <p:set>
                                      <p:cBhvr>
                                        <p:cTn id="139" dur="1" fill="hold">
                                          <p:stCondLst>
                                            <p:cond delay="499"/>
                                          </p:stCondLst>
                                        </p:cTn>
                                        <p:tgtEl>
                                          <p:spTgt spid="27722"/>
                                        </p:tgtEl>
                                        <p:attrNameLst>
                                          <p:attrName>style.visibility</p:attrName>
                                        </p:attrNameLst>
                                      </p:cBhvr>
                                      <p:to>
                                        <p:strVal val="visible"/>
                                      </p:to>
                                    </p:set>
                                  </p:childTnLst>
                                </p:cTn>
                              </p:par>
                            </p:childTnLst>
                          </p:cTn>
                        </p:par>
                      </p:childTnLst>
                    </p:cTn>
                  </p:par>
                  <p:par>
                    <p:cTn id="140" fill="hold" nodeType="clickPar">
                      <p:stCondLst>
                        <p:cond delay="indefinite"/>
                      </p:stCondLst>
                      <p:childTnLst>
                        <p:par>
                          <p:cTn id="141" fill="hold" nodeType="withGroup">
                            <p:stCondLst>
                              <p:cond delay="0"/>
                            </p:stCondLst>
                            <p:childTnLst>
                              <p:par>
                                <p:cTn id="142" presetID="1" presetClass="entr" presetSubtype="0" fill="hold" grpId="0" nodeType="clickEffect">
                                  <p:stCondLst>
                                    <p:cond delay="0"/>
                                  </p:stCondLst>
                                  <p:iterate type="lt">
                                    <p:tmAbs val="75"/>
                                  </p:iterate>
                                  <p:childTnLst>
                                    <p:set>
                                      <p:cBhvr>
                                        <p:cTn id="143" dur="1" fill="hold">
                                          <p:stCondLst>
                                            <p:cond delay="74"/>
                                          </p:stCondLst>
                                        </p:cTn>
                                        <p:tgtEl>
                                          <p:spTgt spid="27656"/>
                                        </p:tgtEl>
                                        <p:attrNameLst>
                                          <p:attrName>style.visibility</p:attrName>
                                        </p:attrNameLst>
                                      </p:cBhvr>
                                      <p:to>
                                        <p:strVal val="visible"/>
                                      </p:to>
                                    </p:set>
                                  </p:childTnLst>
                                </p:cTn>
                              </p:par>
                            </p:childTnLst>
                          </p:cTn>
                        </p:par>
                      </p:childTnLst>
                    </p:cTn>
                  </p:par>
                  <p:par>
                    <p:cTn id="144" fill="hold" nodeType="clickPar">
                      <p:stCondLst>
                        <p:cond delay="indefinite"/>
                      </p:stCondLst>
                      <p:childTnLst>
                        <p:par>
                          <p:cTn id="145" fill="hold" nodeType="withGroup">
                            <p:stCondLst>
                              <p:cond delay="0"/>
                            </p:stCondLst>
                            <p:childTnLst>
                              <p:par>
                                <p:cTn id="146" presetID="12" presetClass="entr" presetSubtype="4" fill="hold" grpId="0" nodeType="clickEffect">
                                  <p:stCondLst>
                                    <p:cond delay="0"/>
                                  </p:stCondLst>
                                  <p:childTnLst>
                                    <p:set>
                                      <p:cBhvr>
                                        <p:cTn id="147" dur="1" fill="hold">
                                          <p:stCondLst>
                                            <p:cond delay="0"/>
                                          </p:stCondLst>
                                        </p:cTn>
                                        <p:tgtEl>
                                          <p:spTgt spid="27657"/>
                                        </p:tgtEl>
                                        <p:attrNameLst>
                                          <p:attrName>style.visibility</p:attrName>
                                        </p:attrNameLst>
                                      </p:cBhvr>
                                      <p:to>
                                        <p:strVal val="visible"/>
                                      </p:to>
                                    </p:set>
                                    <p:animEffect transition="in" filter="slide(fromBottom)">
                                      <p:cBhvr>
                                        <p:cTn id="148" dur="500"/>
                                        <p:tgtEl>
                                          <p:spTgt spid="27657"/>
                                        </p:tgtEl>
                                      </p:cBhvr>
                                    </p:animEffect>
                                  </p:childTnLst>
                                </p:cTn>
                              </p:par>
                            </p:childTnLst>
                          </p:cTn>
                        </p:par>
                      </p:childTnLst>
                    </p:cTn>
                  </p:par>
                  <p:par>
                    <p:cTn id="149" fill="hold" nodeType="clickPar">
                      <p:stCondLst>
                        <p:cond delay="indefinite"/>
                      </p:stCondLst>
                      <p:childTnLst>
                        <p:par>
                          <p:cTn id="150" fill="hold" nodeType="withGroup">
                            <p:stCondLst>
                              <p:cond delay="0"/>
                            </p:stCondLst>
                            <p:childTnLst>
                              <p:par>
                                <p:cTn id="151" presetID="12" presetClass="entr" presetSubtype="4" fill="hold" grpId="0" nodeType="clickEffect">
                                  <p:stCondLst>
                                    <p:cond delay="0"/>
                                  </p:stCondLst>
                                  <p:childTnLst>
                                    <p:set>
                                      <p:cBhvr>
                                        <p:cTn id="152" dur="1" fill="hold">
                                          <p:stCondLst>
                                            <p:cond delay="0"/>
                                          </p:stCondLst>
                                        </p:cTn>
                                        <p:tgtEl>
                                          <p:spTgt spid="27658"/>
                                        </p:tgtEl>
                                        <p:attrNameLst>
                                          <p:attrName>style.visibility</p:attrName>
                                        </p:attrNameLst>
                                      </p:cBhvr>
                                      <p:to>
                                        <p:strVal val="visible"/>
                                      </p:to>
                                    </p:set>
                                    <p:animEffect transition="in" filter="slide(fromBottom)">
                                      <p:cBhvr>
                                        <p:cTn id="153" dur="500"/>
                                        <p:tgtEl>
                                          <p:spTgt spid="27658"/>
                                        </p:tgtEl>
                                      </p:cBhvr>
                                    </p:animEffect>
                                  </p:childTnLst>
                                </p:cTn>
                              </p:par>
                            </p:childTnLst>
                          </p:cTn>
                        </p:par>
                      </p:childTnLst>
                    </p:cTn>
                  </p:par>
                  <p:par>
                    <p:cTn id="154" fill="hold" nodeType="clickPar">
                      <p:stCondLst>
                        <p:cond delay="indefinite"/>
                      </p:stCondLst>
                      <p:childTnLst>
                        <p:par>
                          <p:cTn id="155" fill="hold" nodeType="withGroup">
                            <p:stCondLst>
                              <p:cond delay="0"/>
                            </p:stCondLst>
                            <p:childTnLst>
                              <p:par>
                                <p:cTn id="156" presetID="8" presetClass="entr" presetSubtype="16" fill="hold" grpId="0" nodeType="clickEffect">
                                  <p:stCondLst>
                                    <p:cond delay="0"/>
                                  </p:stCondLst>
                                  <p:childTnLst>
                                    <p:set>
                                      <p:cBhvr>
                                        <p:cTn id="157" dur="1" fill="hold">
                                          <p:stCondLst>
                                            <p:cond delay="0"/>
                                          </p:stCondLst>
                                        </p:cTn>
                                        <p:tgtEl>
                                          <p:spTgt spid="27655"/>
                                        </p:tgtEl>
                                        <p:attrNameLst>
                                          <p:attrName>style.visibility</p:attrName>
                                        </p:attrNameLst>
                                      </p:cBhvr>
                                      <p:to>
                                        <p:strVal val="visible"/>
                                      </p:to>
                                    </p:set>
                                    <p:animEffect transition="in" filter="diamond(in)">
                                      <p:cBhvr>
                                        <p:cTn id="158" dur="2000"/>
                                        <p:tgtEl>
                                          <p:spTgt spid="276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4" grpId="0" autoUpdateAnimBg="0"/>
      <p:bldP spid="27655" grpId="0" autoUpdateAnimBg="0"/>
      <p:bldP spid="27656" grpId="0" autoUpdateAnimBg="0"/>
      <p:bldP spid="27657" grpId="0"/>
      <p:bldP spid="27658" grpId="0" autoUpdateAnimBg="0"/>
      <p:bldP spid="27715" grpId="0" autoUpdateAnimBg="0"/>
      <p:bldP spid="27716" grpId="0" autoUpdateAnimBg="0"/>
      <p:bldP spid="27717" grpId="0" autoUpdateAnimBg="0"/>
      <p:bldP spid="27718" grpId="0" autoUpdateAnimBg="0"/>
      <p:bldP spid="27719" grpId="0" autoUpdateAnimBg="0"/>
      <p:bldP spid="27720" grpId="0" autoUpdateAnimBg="0"/>
      <p:bldP spid="27721" grpId="0" autoUpdateAnimBg="0"/>
      <p:bldP spid="27722" grpId="0" autoUpdateAnimBg="0"/>
      <p:bldP spid="27723" grpId="0" autoUpdateAnimBg="0"/>
      <p:bldP spid="27724" grpId="0" autoUpdateAnimBg="0"/>
      <p:bldP spid="27725" grpId="0" autoUpdateAnimBg="0"/>
      <p:bldP spid="27726" grpId="0" autoUpdateAnimBg="0"/>
      <p:bldP spid="27727" grpId="0" autoUpdateAnimBg="0"/>
      <p:bldP spid="27728" grpId="0" autoUpdateAnimBg="0"/>
      <p:bldP spid="2773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735013" y="241300"/>
            <a:ext cx="184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endParaRPr lang="zh-CN" altLang="zh-CN" sz="2000">
              <a:latin typeface="幼圆" pitchFamily="49" charset="-122"/>
              <a:ea typeface="幼圆" pitchFamily="49" charset="-122"/>
            </a:endParaRPr>
          </a:p>
        </p:txBody>
      </p:sp>
      <p:sp>
        <p:nvSpPr>
          <p:cNvPr id="28675" name="Text Box 3"/>
          <p:cNvSpPr txBox="1">
            <a:spLocks noChangeArrowheads="1"/>
          </p:cNvSpPr>
          <p:nvPr/>
        </p:nvSpPr>
        <p:spPr bwMode="auto">
          <a:xfrm>
            <a:off x="663575" y="765175"/>
            <a:ext cx="18415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endParaRPr lang="zh-CN" altLang="zh-CN" sz="2000" baseline="-4000">
              <a:latin typeface="幼圆" pitchFamily="49" charset="-122"/>
              <a:ea typeface="幼圆" pitchFamily="49" charset="-122"/>
            </a:endParaRPr>
          </a:p>
        </p:txBody>
      </p:sp>
      <p:sp>
        <p:nvSpPr>
          <p:cNvPr id="28676" name="Text Box 4"/>
          <p:cNvSpPr txBox="1">
            <a:spLocks noChangeArrowheads="1"/>
          </p:cNvSpPr>
          <p:nvPr/>
        </p:nvSpPr>
        <p:spPr bwMode="auto">
          <a:xfrm>
            <a:off x="592138" y="1249363"/>
            <a:ext cx="184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endParaRPr lang="zh-CN" altLang="zh-CN" sz="2000">
              <a:latin typeface="幼圆" pitchFamily="49" charset="-122"/>
              <a:ea typeface="幼圆" pitchFamily="49" charset="-122"/>
            </a:endParaRPr>
          </a:p>
        </p:txBody>
      </p:sp>
      <p:sp>
        <p:nvSpPr>
          <p:cNvPr id="28678" name="Text Box 6"/>
          <p:cNvSpPr txBox="1">
            <a:spLocks noChangeArrowheads="1"/>
          </p:cNvSpPr>
          <p:nvPr/>
        </p:nvSpPr>
        <p:spPr bwMode="auto">
          <a:xfrm>
            <a:off x="3994150" y="1042988"/>
            <a:ext cx="4422775"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hangingPunct="0"/>
            <a:r>
              <a:rPr lang="zh-CN" altLang="en-US" sz="2400">
                <a:ea typeface="幼圆" pitchFamily="49" charset="-122"/>
              </a:rPr>
              <a:t>两个触发器共有四种完全状态，只用了其中三个状态，由于</a:t>
            </a:r>
            <a:r>
              <a:rPr lang="zh-CN" altLang="en-US" sz="2400">
                <a:latin typeface="幼圆" pitchFamily="49" charset="-122"/>
                <a:ea typeface="幼圆" pitchFamily="49" charset="-122"/>
              </a:rPr>
              <a:t>干扰等原因使触发器进入未指定状态</a:t>
            </a:r>
            <a:r>
              <a:rPr lang="en-US" altLang="zh-CN" sz="2400">
                <a:ea typeface="幼圆" pitchFamily="49" charset="-122"/>
              </a:rPr>
              <a:t>11</a:t>
            </a:r>
            <a:r>
              <a:rPr lang="zh-CN" altLang="en-US" sz="2400">
                <a:latin typeface="幼圆" pitchFamily="49" charset="-122"/>
                <a:ea typeface="幼圆" pitchFamily="49" charset="-122"/>
              </a:rPr>
              <a:t>，在输入</a:t>
            </a:r>
            <a:r>
              <a:rPr lang="en-US" altLang="zh-CN" sz="2400">
                <a:ea typeface="幼圆" pitchFamily="49" charset="-122"/>
              </a:rPr>
              <a:t>X</a:t>
            </a:r>
            <a:r>
              <a:rPr lang="zh-CN" altLang="en-US" sz="2400">
                <a:latin typeface="幼圆" pitchFamily="49" charset="-122"/>
                <a:ea typeface="幼圆" pitchFamily="49" charset="-122"/>
              </a:rPr>
              <a:t>的作用下</a:t>
            </a:r>
            <a:r>
              <a:rPr lang="zh-CN" altLang="en-US" sz="2400">
                <a:ea typeface="幼圆" pitchFamily="49" charset="-122"/>
              </a:rPr>
              <a:t>电路状态自动进入主循环，所以叫做具有自启动特性。</a:t>
            </a:r>
          </a:p>
        </p:txBody>
      </p:sp>
      <p:sp>
        <p:nvSpPr>
          <p:cNvPr id="28679" name="Text Box 7"/>
          <p:cNvSpPr txBox="1">
            <a:spLocks noChangeArrowheads="1"/>
          </p:cNvSpPr>
          <p:nvPr/>
        </p:nvSpPr>
        <p:spPr bwMode="auto">
          <a:xfrm>
            <a:off x="4043363" y="3262313"/>
            <a:ext cx="40147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400" b="1">
                <a:solidFill>
                  <a:srgbClr val="0000FF"/>
                </a:solidFill>
                <a:latin typeface="楷体_GB2312" pitchFamily="49" charset="-122"/>
                <a:ea typeface="楷体_GB2312" pitchFamily="49" charset="-122"/>
              </a:rPr>
              <a:t>7</a:t>
            </a:r>
            <a:r>
              <a:rPr lang="zh-CN" altLang="en-US" sz="2400" b="1">
                <a:solidFill>
                  <a:srgbClr val="0000FF"/>
                </a:solidFill>
                <a:latin typeface="楷体_GB2312" pitchFamily="49" charset="-122"/>
                <a:ea typeface="楷体_GB2312" pitchFamily="49" charset="-122"/>
              </a:rPr>
              <a:t>、根据设计画出逻辑电路图</a:t>
            </a:r>
          </a:p>
        </p:txBody>
      </p:sp>
      <p:sp>
        <p:nvSpPr>
          <p:cNvPr id="28680" name="Text Box 8"/>
          <p:cNvSpPr txBox="1">
            <a:spLocks noChangeArrowheads="1"/>
          </p:cNvSpPr>
          <p:nvPr/>
        </p:nvSpPr>
        <p:spPr bwMode="auto">
          <a:xfrm>
            <a:off x="4195763" y="3738563"/>
            <a:ext cx="3892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400">
                <a:latin typeface="幼圆" pitchFamily="49" charset="-122"/>
                <a:ea typeface="幼圆" pitchFamily="49" charset="-122"/>
              </a:rPr>
              <a:t>采用</a:t>
            </a:r>
            <a:r>
              <a:rPr lang="en-US" altLang="zh-CN" sz="2400">
                <a:ea typeface="幼圆" pitchFamily="49" charset="-122"/>
              </a:rPr>
              <a:t>JK</a:t>
            </a:r>
            <a:r>
              <a:rPr lang="zh-CN" altLang="en-US" sz="2400">
                <a:latin typeface="幼圆" pitchFamily="49" charset="-122"/>
                <a:ea typeface="幼圆" pitchFamily="49" charset="-122"/>
              </a:rPr>
              <a:t>触发器和与非门实现</a:t>
            </a:r>
          </a:p>
        </p:txBody>
      </p:sp>
      <p:graphicFrame>
        <p:nvGraphicFramePr>
          <p:cNvPr id="28681" name="Object 9"/>
          <p:cNvGraphicFramePr>
            <a:graphicFrameLocks noChangeAspect="1"/>
          </p:cNvGraphicFramePr>
          <p:nvPr/>
        </p:nvGraphicFramePr>
        <p:xfrm>
          <a:off x="5395913" y="5178425"/>
          <a:ext cx="1266825" cy="482600"/>
        </p:xfrm>
        <a:graphic>
          <a:graphicData uri="http://schemas.openxmlformats.org/presentationml/2006/ole">
            <mc:AlternateContent xmlns:mc="http://schemas.openxmlformats.org/markup-compatibility/2006">
              <mc:Choice xmlns:v="urn:schemas-microsoft-com:vml" Requires="v">
                <p:oleObj spid="_x0000_s91632" name="公式" r:id="rId3" imgW="634680" imgH="241200" progId="Equation.3">
                  <p:embed/>
                </p:oleObj>
              </mc:Choice>
              <mc:Fallback>
                <p:oleObj name="公式" r:id="rId3" imgW="634680" imgH="241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913" y="5178425"/>
                        <a:ext cx="1266825"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82" name="Object 10"/>
          <p:cNvGraphicFramePr>
            <a:graphicFrameLocks noChangeAspect="1"/>
          </p:cNvGraphicFramePr>
          <p:nvPr/>
        </p:nvGraphicFramePr>
        <p:xfrm>
          <a:off x="5395913" y="5732463"/>
          <a:ext cx="809625" cy="430212"/>
        </p:xfrm>
        <a:graphic>
          <a:graphicData uri="http://schemas.openxmlformats.org/presentationml/2006/ole">
            <mc:AlternateContent xmlns:mc="http://schemas.openxmlformats.org/markup-compatibility/2006">
              <mc:Choice xmlns:v="urn:schemas-microsoft-com:vml" Requires="v">
                <p:oleObj spid="_x0000_s91633" name="公式" r:id="rId5" imgW="406080" imgH="215640" progId="Equation.3">
                  <p:embed/>
                </p:oleObj>
              </mc:Choice>
              <mc:Fallback>
                <p:oleObj name="公式" r:id="rId5" imgW="406080" imgH="215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5913" y="5732463"/>
                        <a:ext cx="809625" cy="430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83" name="Object 11"/>
          <p:cNvGraphicFramePr>
            <a:graphicFrameLocks noChangeAspect="1"/>
          </p:cNvGraphicFramePr>
          <p:nvPr/>
        </p:nvGraphicFramePr>
        <p:xfrm>
          <a:off x="7092950" y="5229225"/>
          <a:ext cx="1190625" cy="431800"/>
        </p:xfrm>
        <a:graphic>
          <a:graphicData uri="http://schemas.openxmlformats.org/presentationml/2006/ole">
            <mc:AlternateContent xmlns:mc="http://schemas.openxmlformats.org/markup-compatibility/2006">
              <mc:Choice xmlns:v="urn:schemas-microsoft-com:vml" Requires="v">
                <p:oleObj spid="_x0000_s91634" name="公式" r:id="rId7" imgW="596880" imgH="215640" progId="Equation.3">
                  <p:embed/>
                </p:oleObj>
              </mc:Choice>
              <mc:Fallback>
                <p:oleObj name="公式" r:id="rId7" imgW="596880" imgH="2156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92950" y="5229225"/>
                        <a:ext cx="1190625"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84" name="Object 12"/>
          <p:cNvGraphicFramePr>
            <a:graphicFrameLocks noChangeAspect="1"/>
          </p:cNvGraphicFramePr>
          <p:nvPr/>
        </p:nvGraphicFramePr>
        <p:xfrm>
          <a:off x="7129463" y="5732463"/>
          <a:ext cx="1014412" cy="482600"/>
        </p:xfrm>
        <a:graphic>
          <a:graphicData uri="http://schemas.openxmlformats.org/presentationml/2006/ole">
            <mc:AlternateContent xmlns:mc="http://schemas.openxmlformats.org/markup-compatibility/2006">
              <mc:Choice xmlns:v="urn:schemas-microsoft-com:vml" Requires="v">
                <p:oleObj spid="_x0000_s91635" name="公式" r:id="rId9" imgW="507960" imgH="241200" progId="Equation.3">
                  <p:embed/>
                </p:oleObj>
              </mc:Choice>
              <mc:Fallback>
                <p:oleObj name="公式" r:id="rId9" imgW="507960" imgH="2412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29463" y="5732463"/>
                        <a:ext cx="1014412"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85" name="Object 13"/>
          <p:cNvGraphicFramePr>
            <a:graphicFrameLocks noChangeAspect="1"/>
          </p:cNvGraphicFramePr>
          <p:nvPr/>
        </p:nvGraphicFramePr>
        <p:xfrm>
          <a:off x="7167563" y="4508500"/>
          <a:ext cx="1116012" cy="431800"/>
        </p:xfrm>
        <a:graphic>
          <a:graphicData uri="http://schemas.openxmlformats.org/presentationml/2006/ole">
            <mc:AlternateContent xmlns:mc="http://schemas.openxmlformats.org/markup-compatibility/2006">
              <mc:Choice xmlns:v="urn:schemas-microsoft-com:vml" Requires="v">
                <p:oleObj spid="_x0000_s91636" name="公式" r:id="rId11" imgW="558720" imgH="215640" progId="Equation.3">
                  <p:embed/>
                </p:oleObj>
              </mc:Choice>
              <mc:Fallback>
                <p:oleObj name="公式" r:id="rId11" imgW="558720" imgH="21564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167563" y="4508500"/>
                        <a:ext cx="1116012"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8690" name="Group 18"/>
          <p:cNvGrpSpPr>
            <a:grpSpLocks/>
          </p:cNvGrpSpPr>
          <p:nvPr/>
        </p:nvGrpSpPr>
        <p:grpSpPr bwMode="auto">
          <a:xfrm>
            <a:off x="371475" y="4202113"/>
            <a:ext cx="6673850" cy="2101850"/>
            <a:chOff x="234" y="2647"/>
            <a:chExt cx="4204" cy="1324"/>
          </a:xfrm>
        </p:grpSpPr>
        <p:grpSp>
          <p:nvGrpSpPr>
            <p:cNvPr id="28691" name="Group 19"/>
            <p:cNvGrpSpPr>
              <a:grpSpLocks/>
            </p:cNvGrpSpPr>
            <p:nvPr/>
          </p:nvGrpSpPr>
          <p:grpSpPr bwMode="auto">
            <a:xfrm>
              <a:off x="2312" y="2894"/>
              <a:ext cx="720" cy="958"/>
              <a:chOff x="2312" y="2894"/>
              <a:chExt cx="720" cy="958"/>
            </a:xfrm>
          </p:grpSpPr>
          <p:sp>
            <p:nvSpPr>
              <p:cNvPr id="28692" name="Rectangle 20"/>
              <p:cNvSpPr>
                <a:spLocks noChangeArrowheads="1"/>
              </p:cNvSpPr>
              <p:nvPr/>
            </p:nvSpPr>
            <p:spPr bwMode="auto">
              <a:xfrm>
                <a:off x="2381" y="2907"/>
                <a:ext cx="582" cy="930"/>
              </a:xfrm>
              <a:prstGeom prst="rect">
                <a:avLst/>
              </a:prstGeom>
              <a:gradFill rotWithShape="1">
                <a:gsLst>
                  <a:gs pos="0">
                    <a:srgbClr val="5E9EFF"/>
                  </a:gs>
                  <a:gs pos="20000">
                    <a:srgbClr val="85C2FF"/>
                  </a:gs>
                  <a:gs pos="35000">
                    <a:srgbClr val="C4D6EB"/>
                  </a:gs>
                  <a:gs pos="50000">
                    <a:srgbClr val="FFEBFA"/>
                  </a:gs>
                  <a:gs pos="65000">
                    <a:srgbClr val="C4D6EB"/>
                  </a:gs>
                  <a:gs pos="80001">
                    <a:srgbClr val="85C2FF"/>
                  </a:gs>
                  <a:gs pos="100000">
                    <a:srgbClr val="5E9EFF"/>
                  </a:gs>
                </a:gsLst>
                <a:lin ang="0" scaled="1"/>
              </a:gradFill>
              <a:ln w="254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93" name="Line 21"/>
              <p:cNvSpPr>
                <a:spLocks noChangeShapeType="1"/>
              </p:cNvSpPr>
              <p:nvPr/>
            </p:nvSpPr>
            <p:spPr bwMode="auto">
              <a:xfrm>
                <a:off x="2381" y="3257"/>
                <a:ext cx="23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94" name="Line 22"/>
              <p:cNvSpPr>
                <a:spLocks noChangeShapeType="1"/>
              </p:cNvSpPr>
              <p:nvPr/>
            </p:nvSpPr>
            <p:spPr bwMode="auto">
              <a:xfrm flipV="1">
                <a:off x="2616" y="2907"/>
                <a:ext cx="0" cy="3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95" name="Line 23"/>
              <p:cNvSpPr>
                <a:spLocks noChangeShapeType="1"/>
              </p:cNvSpPr>
              <p:nvPr/>
            </p:nvSpPr>
            <p:spPr bwMode="auto">
              <a:xfrm>
                <a:off x="2381" y="3452"/>
                <a:ext cx="115" cy="37"/>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96" name="Line 24"/>
              <p:cNvSpPr>
                <a:spLocks noChangeShapeType="1"/>
              </p:cNvSpPr>
              <p:nvPr/>
            </p:nvSpPr>
            <p:spPr bwMode="auto">
              <a:xfrm flipH="1">
                <a:off x="2381" y="3489"/>
                <a:ext cx="115" cy="3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97" name="Text Box 25"/>
              <p:cNvSpPr txBox="1">
                <a:spLocks noChangeArrowheads="1"/>
              </p:cNvSpPr>
              <p:nvPr/>
            </p:nvSpPr>
            <p:spPr bwMode="auto">
              <a:xfrm>
                <a:off x="2367" y="2897"/>
                <a:ext cx="24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ea typeface="幼圆" pitchFamily="49" charset="-122"/>
                  </a:rPr>
                  <a:t>&amp;</a:t>
                </a:r>
              </a:p>
            </p:txBody>
          </p:sp>
          <p:sp>
            <p:nvSpPr>
              <p:cNvPr id="28698" name="Oval 26"/>
              <p:cNvSpPr>
                <a:spLocks noChangeArrowheads="1"/>
              </p:cNvSpPr>
              <p:nvPr/>
            </p:nvSpPr>
            <p:spPr bwMode="auto">
              <a:xfrm>
                <a:off x="2312" y="3452"/>
                <a:ext cx="69" cy="69"/>
              </a:xfrm>
              <a:prstGeom prst="ellipse">
                <a:avLst/>
              </a:prstGeom>
              <a:noFill/>
              <a:ln w="25400" algn="ctr">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99" name="Oval 27"/>
              <p:cNvSpPr>
                <a:spLocks noChangeArrowheads="1"/>
              </p:cNvSpPr>
              <p:nvPr/>
            </p:nvSpPr>
            <p:spPr bwMode="auto">
              <a:xfrm>
                <a:off x="2963" y="3686"/>
                <a:ext cx="69" cy="69"/>
              </a:xfrm>
              <a:prstGeom prst="ellipse">
                <a:avLst/>
              </a:prstGeom>
              <a:noFill/>
              <a:ln w="25400" algn="ctr">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8700" name="Object 28"/>
              <p:cNvGraphicFramePr>
                <a:graphicFrameLocks noChangeAspect="1"/>
              </p:cNvGraphicFramePr>
              <p:nvPr/>
            </p:nvGraphicFramePr>
            <p:xfrm>
              <a:off x="2607" y="2986"/>
              <a:ext cx="177" cy="225"/>
            </p:xfrm>
            <a:graphic>
              <a:graphicData uri="http://schemas.openxmlformats.org/presentationml/2006/ole">
                <mc:AlternateContent xmlns:mc="http://schemas.openxmlformats.org/markup-compatibility/2006">
                  <mc:Choice xmlns:v="urn:schemas-microsoft-com:vml" Requires="v">
                    <p:oleObj spid="_x0000_s91637" name="公式" r:id="rId13" imgW="139680" imgH="177480" progId="Equation.3">
                      <p:embed/>
                    </p:oleObj>
                  </mc:Choice>
                  <mc:Fallback>
                    <p:oleObj name="公式" r:id="rId13" imgW="139680" imgH="17748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07" y="2986"/>
                            <a:ext cx="177" cy="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701" name="Object 29"/>
              <p:cNvGraphicFramePr>
                <a:graphicFrameLocks noChangeAspect="1"/>
              </p:cNvGraphicFramePr>
              <p:nvPr/>
            </p:nvGraphicFramePr>
            <p:xfrm>
              <a:off x="2391" y="3617"/>
              <a:ext cx="209" cy="209"/>
            </p:xfrm>
            <a:graphic>
              <a:graphicData uri="http://schemas.openxmlformats.org/presentationml/2006/ole">
                <mc:AlternateContent xmlns:mc="http://schemas.openxmlformats.org/markup-compatibility/2006">
                  <mc:Choice xmlns:v="urn:schemas-microsoft-com:vml" Requires="v">
                    <p:oleObj spid="_x0000_s91638" name="公式" r:id="rId15" imgW="164880" imgH="164880" progId="Equation.3">
                      <p:embed/>
                    </p:oleObj>
                  </mc:Choice>
                  <mc:Fallback>
                    <p:oleObj name="公式" r:id="rId15" imgW="164880" imgH="16488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391" y="3617"/>
                            <a:ext cx="209" cy="2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702" name="Object 30"/>
              <p:cNvGraphicFramePr>
                <a:graphicFrameLocks noChangeAspect="1"/>
              </p:cNvGraphicFramePr>
              <p:nvPr/>
            </p:nvGraphicFramePr>
            <p:xfrm>
              <a:off x="2770" y="2894"/>
              <a:ext cx="193" cy="257"/>
            </p:xfrm>
            <a:graphic>
              <a:graphicData uri="http://schemas.openxmlformats.org/presentationml/2006/ole">
                <mc:AlternateContent xmlns:mc="http://schemas.openxmlformats.org/markup-compatibility/2006">
                  <mc:Choice xmlns:v="urn:schemas-microsoft-com:vml" Requires="v">
                    <p:oleObj spid="_x0000_s91639" name="公式" r:id="rId17" imgW="152280" imgH="203040" progId="Equation.3">
                      <p:embed/>
                    </p:oleObj>
                  </mc:Choice>
                  <mc:Fallback>
                    <p:oleObj name="公式" r:id="rId17" imgW="152280" imgH="20304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770" y="2894"/>
                            <a:ext cx="193" cy="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703" name="Object 31"/>
              <p:cNvGraphicFramePr>
                <a:graphicFrameLocks noChangeAspect="1"/>
              </p:cNvGraphicFramePr>
              <p:nvPr/>
            </p:nvGraphicFramePr>
            <p:xfrm>
              <a:off x="2766" y="3547"/>
              <a:ext cx="193" cy="305"/>
            </p:xfrm>
            <a:graphic>
              <a:graphicData uri="http://schemas.openxmlformats.org/presentationml/2006/ole">
                <mc:AlternateContent xmlns:mc="http://schemas.openxmlformats.org/markup-compatibility/2006">
                  <mc:Choice xmlns:v="urn:schemas-microsoft-com:vml" Requires="v">
                    <p:oleObj spid="_x0000_s91640" name="公式" r:id="rId19" imgW="152280" imgH="241200" progId="Equation.3">
                      <p:embed/>
                    </p:oleObj>
                  </mc:Choice>
                  <mc:Fallback>
                    <p:oleObj name="公式" r:id="rId19" imgW="152280" imgH="24120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766" y="3547"/>
                            <a:ext cx="193" cy="3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704" name="Object 32"/>
              <p:cNvGraphicFramePr>
                <a:graphicFrameLocks noChangeAspect="1"/>
              </p:cNvGraphicFramePr>
              <p:nvPr/>
            </p:nvGraphicFramePr>
            <p:xfrm>
              <a:off x="2603" y="3272"/>
              <a:ext cx="161" cy="209"/>
            </p:xfrm>
            <a:graphic>
              <a:graphicData uri="http://schemas.openxmlformats.org/presentationml/2006/ole">
                <mc:AlternateContent xmlns:mc="http://schemas.openxmlformats.org/markup-compatibility/2006">
                  <mc:Choice xmlns:v="urn:schemas-microsoft-com:vml" Requires="v">
                    <p:oleObj spid="_x0000_s91641" name="公式" r:id="rId21" imgW="126720" imgH="164880" progId="Equation.3">
                      <p:embed/>
                    </p:oleObj>
                  </mc:Choice>
                  <mc:Fallback>
                    <p:oleObj name="公式" r:id="rId21" imgW="126720" imgH="16488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603" y="3272"/>
                            <a:ext cx="161" cy="2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8705" name="Group 33"/>
            <p:cNvGrpSpPr>
              <a:grpSpLocks/>
            </p:cNvGrpSpPr>
            <p:nvPr/>
          </p:nvGrpSpPr>
          <p:grpSpPr bwMode="auto">
            <a:xfrm>
              <a:off x="916" y="2901"/>
              <a:ext cx="720" cy="958"/>
              <a:chOff x="2312" y="2894"/>
              <a:chExt cx="720" cy="958"/>
            </a:xfrm>
          </p:grpSpPr>
          <p:sp>
            <p:nvSpPr>
              <p:cNvPr id="28706" name="Rectangle 34"/>
              <p:cNvSpPr>
                <a:spLocks noChangeArrowheads="1"/>
              </p:cNvSpPr>
              <p:nvPr/>
            </p:nvSpPr>
            <p:spPr bwMode="auto">
              <a:xfrm>
                <a:off x="2381" y="2907"/>
                <a:ext cx="582" cy="930"/>
              </a:xfrm>
              <a:prstGeom prst="rect">
                <a:avLst/>
              </a:prstGeom>
              <a:gradFill rotWithShape="1">
                <a:gsLst>
                  <a:gs pos="0">
                    <a:srgbClr val="5E9EFF"/>
                  </a:gs>
                  <a:gs pos="20000">
                    <a:srgbClr val="85C2FF"/>
                  </a:gs>
                  <a:gs pos="35000">
                    <a:srgbClr val="C4D6EB"/>
                  </a:gs>
                  <a:gs pos="50000">
                    <a:srgbClr val="FFEBFA"/>
                  </a:gs>
                  <a:gs pos="65000">
                    <a:srgbClr val="C4D6EB"/>
                  </a:gs>
                  <a:gs pos="80001">
                    <a:srgbClr val="85C2FF"/>
                  </a:gs>
                  <a:gs pos="100000">
                    <a:srgbClr val="5E9EFF"/>
                  </a:gs>
                </a:gsLst>
                <a:lin ang="0" scaled="1"/>
              </a:gradFill>
              <a:ln w="254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07" name="Line 35"/>
              <p:cNvSpPr>
                <a:spLocks noChangeShapeType="1"/>
              </p:cNvSpPr>
              <p:nvPr/>
            </p:nvSpPr>
            <p:spPr bwMode="auto">
              <a:xfrm>
                <a:off x="2381" y="3257"/>
                <a:ext cx="23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08" name="Line 36"/>
              <p:cNvSpPr>
                <a:spLocks noChangeShapeType="1"/>
              </p:cNvSpPr>
              <p:nvPr/>
            </p:nvSpPr>
            <p:spPr bwMode="auto">
              <a:xfrm flipV="1">
                <a:off x="2616" y="2907"/>
                <a:ext cx="0" cy="3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09" name="Line 37"/>
              <p:cNvSpPr>
                <a:spLocks noChangeShapeType="1"/>
              </p:cNvSpPr>
              <p:nvPr/>
            </p:nvSpPr>
            <p:spPr bwMode="auto">
              <a:xfrm>
                <a:off x="2381" y="3452"/>
                <a:ext cx="115" cy="37"/>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10" name="Line 38"/>
              <p:cNvSpPr>
                <a:spLocks noChangeShapeType="1"/>
              </p:cNvSpPr>
              <p:nvPr/>
            </p:nvSpPr>
            <p:spPr bwMode="auto">
              <a:xfrm flipH="1">
                <a:off x="2381" y="3489"/>
                <a:ext cx="115" cy="3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11" name="Text Box 39"/>
              <p:cNvSpPr txBox="1">
                <a:spLocks noChangeArrowheads="1"/>
              </p:cNvSpPr>
              <p:nvPr/>
            </p:nvSpPr>
            <p:spPr bwMode="auto">
              <a:xfrm>
                <a:off x="2367" y="2897"/>
                <a:ext cx="24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ea typeface="幼圆" pitchFamily="49" charset="-122"/>
                  </a:rPr>
                  <a:t>&amp;</a:t>
                </a:r>
              </a:p>
            </p:txBody>
          </p:sp>
          <p:sp>
            <p:nvSpPr>
              <p:cNvPr id="28712" name="Oval 40"/>
              <p:cNvSpPr>
                <a:spLocks noChangeArrowheads="1"/>
              </p:cNvSpPr>
              <p:nvPr/>
            </p:nvSpPr>
            <p:spPr bwMode="auto">
              <a:xfrm>
                <a:off x="2312" y="3452"/>
                <a:ext cx="69" cy="69"/>
              </a:xfrm>
              <a:prstGeom prst="ellipse">
                <a:avLst/>
              </a:prstGeom>
              <a:noFill/>
              <a:ln w="25400" algn="ctr">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13" name="Oval 41"/>
              <p:cNvSpPr>
                <a:spLocks noChangeArrowheads="1"/>
              </p:cNvSpPr>
              <p:nvPr/>
            </p:nvSpPr>
            <p:spPr bwMode="auto">
              <a:xfrm>
                <a:off x="2963" y="3686"/>
                <a:ext cx="69" cy="69"/>
              </a:xfrm>
              <a:prstGeom prst="ellipse">
                <a:avLst/>
              </a:prstGeom>
              <a:noFill/>
              <a:ln w="25400" algn="ctr">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8714" name="Object 42"/>
              <p:cNvGraphicFramePr>
                <a:graphicFrameLocks noChangeAspect="1"/>
              </p:cNvGraphicFramePr>
              <p:nvPr/>
            </p:nvGraphicFramePr>
            <p:xfrm>
              <a:off x="2607" y="2986"/>
              <a:ext cx="177" cy="225"/>
            </p:xfrm>
            <a:graphic>
              <a:graphicData uri="http://schemas.openxmlformats.org/presentationml/2006/ole">
                <mc:AlternateContent xmlns:mc="http://schemas.openxmlformats.org/markup-compatibility/2006">
                  <mc:Choice xmlns:v="urn:schemas-microsoft-com:vml" Requires="v">
                    <p:oleObj spid="_x0000_s91642" name="公式" r:id="rId23" imgW="139680" imgH="177480" progId="Equation.3">
                      <p:embed/>
                    </p:oleObj>
                  </mc:Choice>
                  <mc:Fallback>
                    <p:oleObj name="公式" r:id="rId23" imgW="139680" imgH="17748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07" y="2986"/>
                            <a:ext cx="177" cy="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715" name="Object 43"/>
              <p:cNvGraphicFramePr>
                <a:graphicFrameLocks noChangeAspect="1"/>
              </p:cNvGraphicFramePr>
              <p:nvPr/>
            </p:nvGraphicFramePr>
            <p:xfrm>
              <a:off x="2391" y="3617"/>
              <a:ext cx="209" cy="209"/>
            </p:xfrm>
            <a:graphic>
              <a:graphicData uri="http://schemas.openxmlformats.org/presentationml/2006/ole">
                <mc:AlternateContent xmlns:mc="http://schemas.openxmlformats.org/markup-compatibility/2006">
                  <mc:Choice xmlns:v="urn:schemas-microsoft-com:vml" Requires="v">
                    <p:oleObj spid="_x0000_s91643" name="公式" r:id="rId24" imgW="164880" imgH="164880" progId="Equation.3">
                      <p:embed/>
                    </p:oleObj>
                  </mc:Choice>
                  <mc:Fallback>
                    <p:oleObj name="公式" r:id="rId24" imgW="164880" imgH="16488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391" y="3617"/>
                            <a:ext cx="209" cy="2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716" name="Object 44"/>
              <p:cNvGraphicFramePr>
                <a:graphicFrameLocks noChangeAspect="1"/>
              </p:cNvGraphicFramePr>
              <p:nvPr/>
            </p:nvGraphicFramePr>
            <p:xfrm>
              <a:off x="2770" y="2894"/>
              <a:ext cx="193" cy="257"/>
            </p:xfrm>
            <a:graphic>
              <a:graphicData uri="http://schemas.openxmlformats.org/presentationml/2006/ole">
                <mc:AlternateContent xmlns:mc="http://schemas.openxmlformats.org/markup-compatibility/2006">
                  <mc:Choice xmlns:v="urn:schemas-microsoft-com:vml" Requires="v">
                    <p:oleObj spid="_x0000_s91644" name="公式" r:id="rId25" imgW="152280" imgH="203040" progId="Equation.3">
                      <p:embed/>
                    </p:oleObj>
                  </mc:Choice>
                  <mc:Fallback>
                    <p:oleObj name="公式" r:id="rId25" imgW="152280" imgH="20304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770" y="2894"/>
                            <a:ext cx="193" cy="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717" name="Object 45"/>
              <p:cNvGraphicFramePr>
                <a:graphicFrameLocks noChangeAspect="1"/>
              </p:cNvGraphicFramePr>
              <p:nvPr/>
            </p:nvGraphicFramePr>
            <p:xfrm>
              <a:off x="2766" y="3547"/>
              <a:ext cx="193" cy="305"/>
            </p:xfrm>
            <a:graphic>
              <a:graphicData uri="http://schemas.openxmlformats.org/presentationml/2006/ole">
                <mc:AlternateContent xmlns:mc="http://schemas.openxmlformats.org/markup-compatibility/2006">
                  <mc:Choice xmlns:v="urn:schemas-microsoft-com:vml" Requires="v">
                    <p:oleObj spid="_x0000_s91645" name="公式" r:id="rId26" imgW="152280" imgH="241200" progId="Equation.3">
                      <p:embed/>
                    </p:oleObj>
                  </mc:Choice>
                  <mc:Fallback>
                    <p:oleObj name="公式" r:id="rId26" imgW="152280" imgH="24120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766" y="3547"/>
                            <a:ext cx="193" cy="3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718" name="Object 46"/>
              <p:cNvGraphicFramePr>
                <a:graphicFrameLocks noChangeAspect="1"/>
              </p:cNvGraphicFramePr>
              <p:nvPr/>
            </p:nvGraphicFramePr>
            <p:xfrm>
              <a:off x="2627" y="3272"/>
              <a:ext cx="113" cy="209"/>
            </p:xfrm>
            <a:graphic>
              <a:graphicData uri="http://schemas.openxmlformats.org/presentationml/2006/ole">
                <mc:AlternateContent xmlns:mc="http://schemas.openxmlformats.org/markup-compatibility/2006">
                  <mc:Choice xmlns:v="urn:schemas-microsoft-com:vml" Requires="v">
                    <p:oleObj spid="_x0000_s91646" name="公式" r:id="rId27" imgW="88560" imgH="164880" progId="Equation.3">
                      <p:embed/>
                    </p:oleObj>
                  </mc:Choice>
                  <mc:Fallback>
                    <p:oleObj name="公式" r:id="rId27" imgW="88560" imgH="164880"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627" y="3272"/>
                            <a:ext cx="113" cy="2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8719" name="Group 47"/>
            <p:cNvGrpSpPr>
              <a:grpSpLocks/>
            </p:cNvGrpSpPr>
            <p:nvPr/>
          </p:nvGrpSpPr>
          <p:grpSpPr bwMode="auto">
            <a:xfrm>
              <a:off x="1742" y="3257"/>
              <a:ext cx="348" cy="298"/>
              <a:chOff x="1742" y="3257"/>
              <a:chExt cx="348" cy="298"/>
            </a:xfrm>
          </p:grpSpPr>
          <p:sp>
            <p:nvSpPr>
              <p:cNvPr id="28720" name="Rectangle 48"/>
              <p:cNvSpPr>
                <a:spLocks noChangeArrowheads="1"/>
              </p:cNvSpPr>
              <p:nvPr/>
            </p:nvSpPr>
            <p:spPr bwMode="auto">
              <a:xfrm>
                <a:off x="1742" y="3257"/>
                <a:ext cx="348" cy="232"/>
              </a:xfrm>
              <a:prstGeom prst="rect">
                <a:avLst/>
              </a:prstGeom>
              <a:gradFill rotWithShape="1">
                <a:gsLst>
                  <a:gs pos="0">
                    <a:srgbClr val="FFEFD1"/>
                  </a:gs>
                  <a:gs pos="64999">
                    <a:srgbClr val="F0EBD5"/>
                  </a:gs>
                  <a:gs pos="100000">
                    <a:srgbClr val="D1C39F"/>
                  </a:gs>
                </a:gsLst>
                <a:path path="shape">
                  <a:fillToRect l="50000" t="50000" r="50000" b="50000"/>
                </a:path>
              </a:gradFill>
              <a:ln w="254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ea typeface="幼圆" pitchFamily="49" charset="-122"/>
                  </a:rPr>
                  <a:t>1</a:t>
                </a:r>
              </a:p>
            </p:txBody>
          </p:sp>
          <p:sp>
            <p:nvSpPr>
              <p:cNvPr id="28721" name="Oval 49"/>
              <p:cNvSpPr>
                <a:spLocks noChangeAspect="1" noChangeArrowheads="1"/>
              </p:cNvSpPr>
              <p:nvPr/>
            </p:nvSpPr>
            <p:spPr bwMode="auto">
              <a:xfrm>
                <a:off x="1883" y="3487"/>
                <a:ext cx="68" cy="68"/>
              </a:xfrm>
              <a:prstGeom prst="ellipse">
                <a:avLst/>
              </a:prstGeom>
              <a:noFill/>
              <a:ln w="25400" algn="ctr">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8722" name="Group 50"/>
            <p:cNvGrpSpPr>
              <a:grpSpLocks/>
            </p:cNvGrpSpPr>
            <p:nvPr/>
          </p:nvGrpSpPr>
          <p:grpSpPr bwMode="auto">
            <a:xfrm>
              <a:off x="3428" y="2789"/>
              <a:ext cx="295" cy="358"/>
              <a:chOff x="3428" y="2789"/>
              <a:chExt cx="295" cy="358"/>
            </a:xfrm>
          </p:grpSpPr>
          <p:sp>
            <p:nvSpPr>
              <p:cNvPr id="28723" name="Rectangle 51"/>
              <p:cNvSpPr>
                <a:spLocks noChangeArrowheads="1"/>
              </p:cNvSpPr>
              <p:nvPr/>
            </p:nvSpPr>
            <p:spPr bwMode="auto">
              <a:xfrm>
                <a:off x="3428" y="2789"/>
                <a:ext cx="232" cy="358"/>
              </a:xfrm>
              <a:prstGeom prst="rect">
                <a:avLst/>
              </a:prstGeom>
              <a:gradFill rotWithShape="1">
                <a:gsLst>
                  <a:gs pos="0">
                    <a:srgbClr val="156B13"/>
                  </a:gs>
                  <a:gs pos="25000">
                    <a:srgbClr val="9CB86E"/>
                  </a:gs>
                  <a:gs pos="50000">
                    <a:srgbClr val="DDEBCF"/>
                  </a:gs>
                  <a:gs pos="75000">
                    <a:srgbClr val="9CB86E"/>
                  </a:gs>
                  <a:gs pos="100000">
                    <a:srgbClr val="156B13"/>
                  </a:gs>
                </a:gsLst>
                <a:lin ang="0" scaled="1"/>
              </a:gradFill>
              <a:ln w="254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tx2"/>
                    </a:solidFill>
                    <a:ea typeface="幼圆" pitchFamily="49" charset="-122"/>
                  </a:rPr>
                  <a:t>&amp;</a:t>
                </a:r>
              </a:p>
            </p:txBody>
          </p:sp>
          <p:sp>
            <p:nvSpPr>
              <p:cNvPr id="28724" name="Oval 52"/>
              <p:cNvSpPr>
                <a:spLocks noChangeArrowheads="1"/>
              </p:cNvSpPr>
              <p:nvPr/>
            </p:nvSpPr>
            <p:spPr bwMode="auto">
              <a:xfrm>
                <a:off x="3660" y="2936"/>
                <a:ext cx="63" cy="63"/>
              </a:xfrm>
              <a:prstGeom prst="ellipse">
                <a:avLst/>
              </a:prstGeom>
              <a:noFill/>
              <a:ln w="25400" algn="ctr">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8725" name="Group 53"/>
            <p:cNvGrpSpPr>
              <a:grpSpLocks/>
            </p:cNvGrpSpPr>
            <p:nvPr/>
          </p:nvGrpSpPr>
          <p:grpSpPr bwMode="auto">
            <a:xfrm>
              <a:off x="3895" y="2789"/>
              <a:ext cx="295" cy="358"/>
              <a:chOff x="3428" y="2789"/>
              <a:chExt cx="295" cy="358"/>
            </a:xfrm>
          </p:grpSpPr>
          <p:sp>
            <p:nvSpPr>
              <p:cNvPr id="28726" name="Rectangle 54"/>
              <p:cNvSpPr>
                <a:spLocks noChangeArrowheads="1"/>
              </p:cNvSpPr>
              <p:nvPr/>
            </p:nvSpPr>
            <p:spPr bwMode="auto">
              <a:xfrm>
                <a:off x="3428" y="2789"/>
                <a:ext cx="232" cy="358"/>
              </a:xfrm>
              <a:prstGeom prst="rect">
                <a:avLst/>
              </a:prstGeom>
              <a:gradFill rotWithShape="1">
                <a:gsLst>
                  <a:gs pos="0">
                    <a:srgbClr val="FFEFD1"/>
                  </a:gs>
                  <a:gs pos="64999">
                    <a:srgbClr val="F0EBD5"/>
                  </a:gs>
                  <a:gs pos="100000">
                    <a:srgbClr val="D1C39F"/>
                  </a:gs>
                </a:gsLst>
                <a:path path="shape">
                  <a:fillToRect l="50000" t="50000" r="50000" b="50000"/>
                </a:path>
              </a:gradFill>
              <a:ln w="254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tx2"/>
                    </a:solidFill>
                    <a:ea typeface="幼圆" pitchFamily="49" charset="-122"/>
                  </a:rPr>
                  <a:t>1</a:t>
                </a:r>
              </a:p>
            </p:txBody>
          </p:sp>
          <p:sp>
            <p:nvSpPr>
              <p:cNvPr id="28727" name="Oval 55"/>
              <p:cNvSpPr>
                <a:spLocks noChangeArrowheads="1"/>
              </p:cNvSpPr>
              <p:nvPr/>
            </p:nvSpPr>
            <p:spPr bwMode="auto">
              <a:xfrm>
                <a:off x="3660" y="2936"/>
                <a:ext cx="63" cy="63"/>
              </a:xfrm>
              <a:prstGeom prst="ellipse">
                <a:avLst/>
              </a:prstGeom>
              <a:noFill/>
              <a:ln w="25400" algn="ctr">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8728" name="Line 56"/>
            <p:cNvSpPr>
              <a:spLocks noChangeShapeType="1"/>
            </p:cNvSpPr>
            <p:nvPr/>
          </p:nvSpPr>
          <p:spPr bwMode="auto">
            <a:xfrm>
              <a:off x="3723" y="2966"/>
              <a:ext cx="17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29" name="Line 57"/>
            <p:cNvSpPr>
              <a:spLocks noChangeShapeType="1"/>
            </p:cNvSpPr>
            <p:nvPr/>
          </p:nvSpPr>
          <p:spPr bwMode="auto">
            <a:xfrm>
              <a:off x="4190" y="2966"/>
              <a:ext cx="17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30" name="Line 58"/>
            <p:cNvSpPr>
              <a:spLocks noChangeShapeType="1"/>
            </p:cNvSpPr>
            <p:nvPr/>
          </p:nvSpPr>
          <p:spPr bwMode="auto">
            <a:xfrm>
              <a:off x="2963" y="3026"/>
              <a:ext cx="46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31" name="Line 59"/>
            <p:cNvSpPr>
              <a:spLocks noChangeShapeType="1"/>
            </p:cNvSpPr>
            <p:nvPr/>
          </p:nvSpPr>
          <p:spPr bwMode="auto">
            <a:xfrm flipH="1">
              <a:off x="3312" y="2907"/>
              <a:ext cx="11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32" name="Line 60"/>
            <p:cNvSpPr>
              <a:spLocks noChangeShapeType="1"/>
            </p:cNvSpPr>
            <p:nvPr/>
          </p:nvSpPr>
          <p:spPr bwMode="auto">
            <a:xfrm flipV="1">
              <a:off x="3312" y="2675"/>
              <a:ext cx="0" cy="2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33" name="Line 61"/>
            <p:cNvSpPr>
              <a:spLocks noChangeShapeType="1"/>
            </p:cNvSpPr>
            <p:nvPr/>
          </p:nvSpPr>
          <p:spPr bwMode="auto">
            <a:xfrm flipH="1">
              <a:off x="752" y="2675"/>
              <a:ext cx="256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34" name="Line 62"/>
            <p:cNvSpPr>
              <a:spLocks noChangeShapeType="1"/>
            </p:cNvSpPr>
            <p:nvPr/>
          </p:nvSpPr>
          <p:spPr bwMode="auto">
            <a:xfrm>
              <a:off x="752" y="2675"/>
              <a:ext cx="0" cy="47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35" name="Line 63"/>
            <p:cNvSpPr>
              <a:spLocks noChangeShapeType="1"/>
            </p:cNvSpPr>
            <p:nvPr/>
          </p:nvSpPr>
          <p:spPr bwMode="auto">
            <a:xfrm flipH="1">
              <a:off x="515" y="3143"/>
              <a:ext cx="47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36" name="Line 64"/>
            <p:cNvSpPr>
              <a:spLocks noChangeShapeType="1"/>
            </p:cNvSpPr>
            <p:nvPr/>
          </p:nvSpPr>
          <p:spPr bwMode="auto">
            <a:xfrm flipH="1">
              <a:off x="870" y="3026"/>
              <a:ext cx="11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37" name="Line 65"/>
            <p:cNvSpPr>
              <a:spLocks noChangeShapeType="1"/>
            </p:cNvSpPr>
            <p:nvPr/>
          </p:nvSpPr>
          <p:spPr bwMode="auto">
            <a:xfrm flipV="1">
              <a:off x="870" y="2789"/>
              <a:ext cx="0" cy="2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38" name="Line 66"/>
            <p:cNvSpPr>
              <a:spLocks noChangeShapeType="1"/>
            </p:cNvSpPr>
            <p:nvPr/>
          </p:nvSpPr>
          <p:spPr bwMode="auto">
            <a:xfrm>
              <a:off x="870" y="2793"/>
              <a:ext cx="226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39" name="Line 67"/>
            <p:cNvSpPr>
              <a:spLocks noChangeShapeType="1"/>
            </p:cNvSpPr>
            <p:nvPr/>
          </p:nvSpPr>
          <p:spPr bwMode="auto">
            <a:xfrm>
              <a:off x="3138" y="2793"/>
              <a:ext cx="0" cy="9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40" name="Line 68"/>
            <p:cNvSpPr>
              <a:spLocks noChangeShapeType="1"/>
            </p:cNvSpPr>
            <p:nvPr/>
          </p:nvSpPr>
          <p:spPr bwMode="auto">
            <a:xfrm flipH="1">
              <a:off x="3032" y="3723"/>
              <a:ext cx="10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41" name="Line 69"/>
            <p:cNvSpPr>
              <a:spLocks noChangeShapeType="1"/>
            </p:cNvSpPr>
            <p:nvPr/>
          </p:nvSpPr>
          <p:spPr bwMode="auto">
            <a:xfrm flipH="1">
              <a:off x="1567" y="3026"/>
              <a:ext cx="81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42" name="Line 70"/>
            <p:cNvSpPr>
              <a:spLocks noChangeShapeType="1"/>
            </p:cNvSpPr>
            <p:nvPr/>
          </p:nvSpPr>
          <p:spPr bwMode="auto">
            <a:xfrm flipH="1">
              <a:off x="1914" y="3143"/>
              <a:ext cx="4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43" name="Line 71"/>
            <p:cNvSpPr>
              <a:spLocks noChangeShapeType="1"/>
            </p:cNvSpPr>
            <p:nvPr/>
          </p:nvSpPr>
          <p:spPr bwMode="auto">
            <a:xfrm>
              <a:off x="1916" y="2675"/>
              <a:ext cx="0" cy="58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44" name="Line 72"/>
            <p:cNvSpPr>
              <a:spLocks noChangeShapeType="1"/>
            </p:cNvSpPr>
            <p:nvPr/>
          </p:nvSpPr>
          <p:spPr bwMode="auto">
            <a:xfrm>
              <a:off x="1916" y="3555"/>
              <a:ext cx="0" cy="16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45" name="Line 73"/>
            <p:cNvSpPr>
              <a:spLocks noChangeShapeType="1"/>
            </p:cNvSpPr>
            <p:nvPr/>
          </p:nvSpPr>
          <p:spPr bwMode="auto">
            <a:xfrm>
              <a:off x="1914" y="3723"/>
              <a:ext cx="46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46" name="Line 74"/>
            <p:cNvSpPr>
              <a:spLocks noChangeShapeType="1"/>
            </p:cNvSpPr>
            <p:nvPr/>
          </p:nvSpPr>
          <p:spPr bwMode="auto">
            <a:xfrm flipH="1">
              <a:off x="2205" y="3489"/>
              <a:ext cx="107"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47" name="Line 75"/>
            <p:cNvSpPr>
              <a:spLocks noChangeShapeType="1"/>
            </p:cNvSpPr>
            <p:nvPr/>
          </p:nvSpPr>
          <p:spPr bwMode="auto">
            <a:xfrm>
              <a:off x="2205" y="3489"/>
              <a:ext cx="0" cy="407"/>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48" name="Line 76"/>
            <p:cNvSpPr>
              <a:spLocks noChangeShapeType="1"/>
            </p:cNvSpPr>
            <p:nvPr/>
          </p:nvSpPr>
          <p:spPr bwMode="auto">
            <a:xfrm flipH="1">
              <a:off x="515" y="3896"/>
              <a:ext cx="1690"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49" name="Line 77"/>
            <p:cNvSpPr>
              <a:spLocks noChangeShapeType="1"/>
            </p:cNvSpPr>
            <p:nvPr/>
          </p:nvSpPr>
          <p:spPr bwMode="auto">
            <a:xfrm flipV="1">
              <a:off x="813" y="3488"/>
              <a:ext cx="0" cy="408"/>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50" name="Line 78"/>
            <p:cNvSpPr>
              <a:spLocks noChangeShapeType="1"/>
            </p:cNvSpPr>
            <p:nvPr/>
          </p:nvSpPr>
          <p:spPr bwMode="auto">
            <a:xfrm>
              <a:off x="813" y="3490"/>
              <a:ext cx="103"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51" name="Line 79"/>
            <p:cNvSpPr>
              <a:spLocks noChangeShapeType="1"/>
            </p:cNvSpPr>
            <p:nvPr/>
          </p:nvSpPr>
          <p:spPr bwMode="auto">
            <a:xfrm flipH="1">
              <a:off x="695" y="3723"/>
              <a:ext cx="29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52" name="Oval 80"/>
            <p:cNvSpPr>
              <a:spLocks noChangeArrowheads="1"/>
            </p:cNvSpPr>
            <p:nvPr/>
          </p:nvSpPr>
          <p:spPr bwMode="auto">
            <a:xfrm>
              <a:off x="724" y="3115"/>
              <a:ext cx="56" cy="56"/>
            </a:xfrm>
            <a:prstGeom prst="ellipse">
              <a:avLst/>
            </a:prstGeom>
            <a:solidFill>
              <a:schemeClr val="tx1"/>
            </a:solidFill>
            <a:ln>
              <a:noFill/>
            </a:ln>
            <a:effectLst/>
            <a:extLst>
              <a:ext uri="{91240B29-F687-4F45-9708-019B960494DF}">
                <a14:hiddenLine xmlns:a14="http://schemas.microsoft.com/office/drawing/2010/main" w="25400" algn="ctr">
                  <a:solidFill>
                    <a:srgbClr val="FF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53" name="Oval 81"/>
            <p:cNvSpPr>
              <a:spLocks noChangeArrowheads="1"/>
            </p:cNvSpPr>
            <p:nvPr/>
          </p:nvSpPr>
          <p:spPr bwMode="auto">
            <a:xfrm>
              <a:off x="785" y="3866"/>
              <a:ext cx="56" cy="56"/>
            </a:xfrm>
            <a:prstGeom prst="ellipse">
              <a:avLst/>
            </a:prstGeom>
            <a:solidFill>
              <a:schemeClr val="tx2"/>
            </a:solidFill>
            <a:ln>
              <a:noFill/>
            </a:ln>
            <a:effectLst/>
            <a:extLst>
              <a:ext uri="{91240B29-F687-4F45-9708-019B960494DF}">
                <a14:hiddenLine xmlns:a14="http://schemas.microsoft.com/office/drawing/2010/main" w="25400" algn="ctr">
                  <a:solidFill>
                    <a:srgbClr val="FF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54" name="Oval 82"/>
            <p:cNvSpPr>
              <a:spLocks noChangeArrowheads="1"/>
            </p:cNvSpPr>
            <p:nvPr/>
          </p:nvSpPr>
          <p:spPr bwMode="auto">
            <a:xfrm>
              <a:off x="1888" y="3115"/>
              <a:ext cx="56" cy="56"/>
            </a:xfrm>
            <a:prstGeom prst="ellipse">
              <a:avLst/>
            </a:prstGeom>
            <a:solidFill>
              <a:schemeClr val="tx1"/>
            </a:solidFill>
            <a:ln>
              <a:noFill/>
            </a:ln>
            <a:effectLst/>
            <a:extLst>
              <a:ext uri="{91240B29-F687-4F45-9708-019B960494DF}">
                <a14:hiddenLine xmlns:a14="http://schemas.microsoft.com/office/drawing/2010/main" w="25400" algn="ctr">
                  <a:solidFill>
                    <a:srgbClr val="FF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55" name="Oval 83"/>
            <p:cNvSpPr>
              <a:spLocks noChangeArrowheads="1"/>
            </p:cNvSpPr>
            <p:nvPr/>
          </p:nvSpPr>
          <p:spPr bwMode="auto">
            <a:xfrm>
              <a:off x="1886" y="2647"/>
              <a:ext cx="56" cy="56"/>
            </a:xfrm>
            <a:prstGeom prst="ellipse">
              <a:avLst/>
            </a:prstGeom>
            <a:solidFill>
              <a:schemeClr val="tx1"/>
            </a:solidFill>
            <a:ln>
              <a:noFill/>
            </a:ln>
            <a:effectLst/>
            <a:extLst>
              <a:ext uri="{91240B29-F687-4F45-9708-019B960494DF}">
                <a14:hiddenLine xmlns:a14="http://schemas.microsoft.com/office/drawing/2010/main" w="25400" algn="ctr">
                  <a:solidFill>
                    <a:srgbClr val="FF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8756" name="Object 84"/>
            <p:cNvGraphicFramePr>
              <a:graphicFrameLocks noChangeAspect="1"/>
            </p:cNvGraphicFramePr>
            <p:nvPr/>
          </p:nvGraphicFramePr>
          <p:xfrm>
            <a:off x="291" y="3011"/>
            <a:ext cx="224" cy="208"/>
          </p:xfrm>
          <a:graphic>
            <a:graphicData uri="http://schemas.openxmlformats.org/presentationml/2006/ole">
              <mc:AlternateContent xmlns:mc="http://schemas.openxmlformats.org/markup-compatibility/2006">
                <mc:Choice xmlns:v="urn:schemas-microsoft-com:vml" Requires="v">
                  <p:oleObj spid="_x0000_s91647" name="公式" r:id="rId29" imgW="177480" imgH="164880" progId="Equation.3">
                    <p:embed/>
                  </p:oleObj>
                </mc:Choice>
                <mc:Fallback>
                  <p:oleObj name="公式" r:id="rId29" imgW="177480" imgH="164880"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91" y="3011"/>
                          <a:ext cx="224"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757" name="Object 85"/>
            <p:cNvGraphicFramePr>
              <a:graphicFrameLocks noChangeAspect="1"/>
            </p:cNvGraphicFramePr>
            <p:nvPr/>
          </p:nvGraphicFramePr>
          <p:xfrm>
            <a:off x="234" y="3747"/>
            <a:ext cx="304" cy="224"/>
          </p:xfrm>
          <a:graphic>
            <a:graphicData uri="http://schemas.openxmlformats.org/presentationml/2006/ole">
              <mc:AlternateContent xmlns:mc="http://schemas.openxmlformats.org/markup-compatibility/2006">
                <mc:Choice xmlns:v="urn:schemas-microsoft-com:vml" Requires="v">
                  <p:oleObj spid="_x0000_s91648" name="公式" r:id="rId31" imgW="241200" imgH="177480" progId="Equation.3">
                    <p:embed/>
                  </p:oleObj>
                </mc:Choice>
                <mc:Fallback>
                  <p:oleObj name="公式" r:id="rId31" imgW="241200" imgH="177480" progId="Equation.3">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34" y="3747"/>
                          <a:ext cx="304" cy="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758" name="Object 86"/>
            <p:cNvGraphicFramePr>
              <a:graphicFrameLocks noChangeAspect="1"/>
            </p:cNvGraphicFramePr>
            <p:nvPr/>
          </p:nvGraphicFramePr>
          <p:xfrm>
            <a:off x="4246" y="2750"/>
            <a:ext cx="192" cy="208"/>
          </p:xfrm>
          <a:graphic>
            <a:graphicData uri="http://schemas.openxmlformats.org/presentationml/2006/ole">
              <mc:AlternateContent xmlns:mc="http://schemas.openxmlformats.org/markup-compatibility/2006">
                <mc:Choice xmlns:v="urn:schemas-microsoft-com:vml" Requires="v">
                  <p:oleObj spid="_x0000_s91649" name="公式" r:id="rId33" imgW="152280" imgH="164880" progId="Equation.3">
                    <p:embed/>
                  </p:oleObj>
                </mc:Choice>
                <mc:Fallback>
                  <p:oleObj name="公式" r:id="rId33" imgW="152280" imgH="164880" progId="Equation.3">
                    <p:embed/>
                    <p:pic>
                      <p:nvPicPr>
                        <p:cNvPr id="0" name=""/>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4246" y="2750"/>
                          <a:ext cx="192"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8759" name="Group 87"/>
          <p:cNvGrpSpPr>
            <a:grpSpLocks/>
          </p:cNvGrpSpPr>
          <p:nvPr/>
        </p:nvGrpSpPr>
        <p:grpSpPr bwMode="auto">
          <a:xfrm>
            <a:off x="2830513" y="3016250"/>
            <a:ext cx="503237" cy="755650"/>
            <a:chOff x="3646" y="1900"/>
            <a:chExt cx="317" cy="476"/>
          </a:xfrm>
        </p:grpSpPr>
        <p:grpSp>
          <p:nvGrpSpPr>
            <p:cNvPr id="28760" name="Group 88"/>
            <p:cNvGrpSpPr>
              <a:grpSpLocks noChangeAspect="1"/>
            </p:cNvGrpSpPr>
            <p:nvPr/>
          </p:nvGrpSpPr>
          <p:grpSpPr bwMode="auto">
            <a:xfrm rot="-5400000">
              <a:off x="3646" y="1900"/>
              <a:ext cx="318" cy="317"/>
              <a:chOff x="812" y="888"/>
              <a:chExt cx="496" cy="496"/>
            </a:xfrm>
          </p:grpSpPr>
          <p:sp>
            <p:nvSpPr>
              <p:cNvPr id="28761" name="Oval 89"/>
              <p:cNvSpPr>
                <a:spLocks noChangeAspect="1" noChangeArrowheads="1"/>
              </p:cNvSpPr>
              <p:nvPr/>
            </p:nvSpPr>
            <p:spPr bwMode="auto">
              <a:xfrm>
                <a:off x="812" y="888"/>
                <a:ext cx="496" cy="496"/>
              </a:xfrm>
              <a:prstGeom prst="ellipse">
                <a:avLst/>
              </a:prstGeom>
              <a:noFill/>
              <a:ln w="25400" algn="ctr">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62" name="AutoShape 90"/>
              <p:cNvSpPr>
                <a:spLocks noChangeAspect="1" noChangeArrowheads="1"/>
              </p:cNvSpPr>
              <p:nvPr/>
            </p:nvSpPr>
            <p:spPr bwMode="auto">
              <a:xfrm rot="2674116">
                <a:off x="1193" y="1250"/>
                <a:ext cx="75" cy="108"/>
              </a:xfrm>
              <a:prstGeom prst="triangle">
                <a:avLst>
                  <a:gd name="adj" fmla="val 50000"/>
                </a:avLst>
              </a:prstGeom>
              <a:solidFill>
                <a:schemeClr val="tx2"/>
              </a:solidFill>
              <a:ln w="254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28763" name="Object 91"/>
            <p:cNvGraphicFramePr>
              <a:graphicFrameLocks noChangeAspect="1"/>
            </p:cNvGraphicFramePr>
            <p:nvPr/>
          </p:nvGraphicFramePr>
          <p:xfrm>
            <a:off x="3724" y="2232"/>
            <a:ext cx="186" cy="144"/>
          </p:xfrm>
          <a:graphic>
            <a:graphicData uri="http://schemas.openxmlformats.org/presentationml/2006/ole">
              <mc:AlternateContent xmlns:mc="http://schemas.openxmlformats.org/markup-compatibility/2006">
                <mc:Choice xmlns:v="urn:schemas-microsoft-com:vml" Requires="v">
                  <p:oleObj spid="_x0000_s91650" name="公式" r:id="rId35" imgW="228600" imgH="177480" progId="Equation.3">
                    <p:embed/>
                  </p:oleObj>
                </mc:Choice>
                <mc:Fallback>
                  <p:oleObj name="公式" r:id="rId35" imgW="228600" imgH="177480" progId="Equation.3">
                    <p:embed/>
                    <p:pic>
                      <p:nvPicPr>
                        <p:cNvPr id="0" name=""/>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3724" y="2232"/>
                          <a:ext cx="186"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8764" name="Group 92"/>
          <p:cNvGrpSpPr>
            <a:grpSpLocks noChangeAspect="1"/>
          </p:cNvGrpSpPr>
          <p:nvPr/>
        </p:nvGrpSpPr>
        <p:grpSpPr bwMode="auto">
          <a:xfrm>
            <a:off x="1239838" y="1271588"/>
            <a:ext cx="504825" cy="735012"/>
            <a:chOff x="812" y="661"/>
            <a:chExt cx="496" cy="723"/>
          </a:xfrm>
        </p:grpSpPr>
        <p:grpSp>
          <p:nvGrpSpPr>
            <p:cNvPr id="28765" name="Group 93"/>
            <p:cNvGrpSpPr>
              <a:grpSpLocks noChangeAspect="1"/>
            </p:cNvGrpSpPr>
            <p:nvPr/>
          </p:nvGrpSpPr>
          <p:grpSpPr bwMode="auto">
            <a:xfrm>
              <a:off x="812" y="888"/>
              <a:ext cx="496" cy="496"/>
              <a:chOff x="812" y="888"/>
              <a:chExt cx="496" cy="496"/>
            </a:xfrm>
          </p:grpSpPr>
          <p:sp>
            <p:nvSpPr>
              <p:cNvPr id="28766" name="Oval 94"/>
              <p:cNvSpPr>
                <a:spLocks noChangeAspect="1" noChangeArrowheads="1"/>
              </p:cNvSpPr>
              <p:nvPr/>
            </p:nvSpPr>
            <p:spPr bwMode="auto">
              <a:xfrm>
                <a:off x="812" y="888"/>
                <a:ext cx="496" cy="496"/>
              </a:xfrm>
              <a:prstGeom prst="ellipse">
                <a:avLst/>
              </a:prstGeom>
              <a:noFill/>
              <a:ln w="25400" algn="ctr">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67" name="AutoShape 95"/>
              <p:cNvSpPr>
                <a:spLocks noChangeAspect="1" noChangeArrowheads="1"/>
              </p:cNvSpPr>
              <p:nvPr/>
            </p:nvSpPr>
            <p:spPr bwMode="auto">
              <a:xfrm rot="2674116">
                <a:off x="1193" y="1250"/>
                <a:ext cx="75" cy="108"/>
              </a:xfrm>
              <a:prstGeom prst="triangle">
                <a:avLst>
                  <a:gd name="adj" fmla="val 50000"/>
                </a:avLst>
              </a:prstGeom>
              <a:solidFill>
                <a:schemeClr val="tx2"/>
              </a:solidFill>
              <a:ln w="254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28768" name="Object 96"/>
            <p:cNvGraphicFramePr>
              <a:graphicFrameLocks noChangeAspect="1"/>
            </p:cNvGraphicFramePr>
            <p:nvPr/>
          </p:nvGraphicFramePr>
          <p:xfrm>
            <a:off x="866" y="661"/>
            <a:ext cx="355" cy="225"/>
          </p:xfrm>
          <a:graphic>
            <a:graphicData uri="http://schemas.openxmlformats.org/presentationml/2006/ole">
              <mc:AlternateContent xmlns:mc="http://schemas.openxmlformats.org/markup-compatibility/2006">
                <mc:Choice xmlns:v="urn:schemas-microsoft-com:vml" Requires="v">
                  <p:oleObj spid="_x0000_s91651" name="公式" r:id="rId37" imgW="279360" imgH="177480" progId="Equation.3">
                    <p:embed/>
                  </p:oleObj>
                </mc:Choice>
                <mc:Fallback>
                  <p:oleObj name="公式" r:id="rId37" imgW="279360" imgH="177480" progId="Equation.3">
                    <p:embed/>
                    <p:pic>
                      <p:nvPicPr>
                        <p:cNvPr id="0" name=""/>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866" y="661"/>
                          <a:ext cx="355" cy="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8769" name="Oval 97"/>
          <p:cNvSpPr>
            <a:spLocks noChangeAspect="1" noChangeArrowheads="1"/>
          </p:cNvSpPr>
          <p:nvPr/>
        </p:nvSpPr>
        <p:spPr bwMode="auto">
          <a:xfrm>
            <a:off x="2795588" y="1492250"/>
            <a:ext cx="538162" cy="539750"/>
          </a:xfrm>
          <a:prstGeom prst="ellipse">
            <a:avLst/>
          </a:prstGeom>
          <a:gradFill rotWithShape="1">
            <a:gsLst>
              <a:gs pos="0">
                <a:srgbClr val="5E9EFF"/>
              </a:gs>
              <a:gs pos="39999">
                <a:srgbClr val="85C2FF"/>
              </a:gs>
              <a:gs pos="70000">
                <a:srgbClr val="C4D6EB"/>
              </a:gs>
              <a:gs pos="100000">
                <a:srgbClr val="FFEBFA"/>
              </a:gs>
            </a:gsLst>
            <a:lin ang="5400000" scaled="1"/>
          </a:gradFill>
          <a:ln>
            <a:noFill/>
          </a:ln>
          <a:effectLst/>
          <a:extLst>
            <a:ext uri="{91240B29-F687-4F45-9708-019B960494DF}">
              <a14:hiddenLine xmlns:a14="http://schemas.microsoft.com/office/drawing/2010/main" w="25400" algn="ctr">
                <a:solidFill>
                  <a:srgbClr val="FF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ea typeface="幼圆" pitchFamily="49" charset="-122"/>
              </a:rPr>
              <a:t>01</a:t>
            </a:r>
            <a:endParaRPr lang="en-US" altLang="zh-CN" sz="2400" b="1" baseline="-25000">
              <a:ea typeface="幼圆" pitchFamily="49" charset="-122"/>
            </a:endParaRPr>
          </a:p>
        </p:txBody>
      </p:sp>
      <p:sp>
        <p:nvSpPr>
          <p:cNvPr id="28770" name="Oval 98"/>
          <p:cNvSpPr>
            <a:spLocks noChangeAspect="1" noChangeArrowheads="1"/>
          </p:cNvSpPr>
          <p:nvPr/>
        </p:nvSpPr>
        <p:spPr bwMode="auto">
          <a:xfrm>
            <a:off x="1693863" y="1492250"/>
            <a:ext cx="538162" cy="539750"/>
          </a:xfrm>
          <a:prstGeom prst="ellipse">
            <a:avLst/>
          </a:prstGeom>
          <a:gradFill rotWithShape="1">
            <a:gsLst>
              <a:gs pos="0">
                <a:srgbClr val="5E9EFF"/>
              </a:gs>
              <a:gs pos="39999">
                <a:srgbClr val="85C2FF"/>
              </a:gs>
              <a:gs pos="70000">
                <a:srgbClr val="C4D6EB"/>
              </a:gs>
              <a:gs pos="100000">
                <a:srgbClr val="FFEBFA"/>
              </a:gs>
            </a:gsLst>
            <a:lin ang="5400000" scaled="1"/>
          </a:gradFill>
          <a:ln>
            <a:noFill/>
          </a:ln>
          <a:effectLst/>
          <a:extLst>
            <a:ext uri="{91240B29-F687-4F45-9708-019B960494DF}">
              <a14:hiddenLine xmlns:a14="http://schemas.microsoft.com/office/drawing/2010/main" w="25400" algn="ctr">
                <a:solidFill>
                  <a:srgbClr val="FF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ea typeface="幼圆" pitchFamily="49" charset="-122"/>
              </a:rPr>
              <a:t>00</a:t>
            </a:r>
            <a:endParaRPr lang="en-US" altLang="zh-CN" sz="2400" b="1" baseline="-25000">
              <a:ea typeface="幼圆" pitchFamily="49" charset="-122"/>
            </a:endParaRPr>
          </a:p>
        </p:txBody>
      </p:sp>
      <p:sp>
        <p:nvSpPr>
          <p:cNvPr id="28771" name="Oval 99"/>
          <p:cNvSpPr>
            <a:spLocks noChangeAspect="1" noChangeArrowheads="1"/>
          </p:cNvSpPr>
          <p:nvPr/>
        </p:nvSpPr>
        <p:spPr bwMode="auto">
          <a:xfrm>
            <a:off x="2795588" y="2592388"/>
            <a:ext cx="538162" cy="539750"/>
          </a:xfrm>
          <a:prstGeom prst="ellipse">
            <a:avLst/>
          </a:prstGeom>
          <a:gradFill rotWithShape="1">
            <a:gsLst>
              <a:gs pos="0">
                <a:srgbClr val="5E9EFF"/>
              </a:gs>
              <a:gs pos="39999">
                <a:srgbClr val="85C2FF"/>
              </a:gs>
              <a:gs pos="70000">
                <a:srgbClr val="C4D6EB"/>
              </a:gs>
              <a:gs pos="100000">
                <a:srgbClr val="FFEBFA"/>
              </a:gs>
            </a:gsLst>
            <a:lin ang="5400000" scaled="1"/>
          </a:gradFill>
          <a:ln>
            <a:noFill/>
          </a:ln>
          <a:effectLst/>
          <a:extLst>
            <a:ext uri="{91240B29-F687-4F45-9708-019B960494DF}">
              <a14:hiddenLine xmlns:a14="http://schemas.microsoft.com/office/drawing/2010/main" w="25400" algn="ctr">
                <a:solidFill>
                  <a:srgbClr val="FF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ea typeface="幼圆" pitchFamily="49" charset="-122"/>
              </a:rPr>
              <a:t>10</a:t>
            </a:r>
            <a:endParaRPr lang="en-US" altLang="zh-CN" sz="2400" b="1" baseline="-25000">
              <a:ea typeface="幼圆" pitchFamily="49" charset="-122"/>
            </a:endParaRPr>
          </a:p>
        </p:txBody>
      </p:sp>
      <p:grpSp>
        <p:nvGrpSpPr>
          <p:cNvPr id="28772" name="Group 100"/>
          <p:cNvGrpSpPr>
            <a:grpSpLocks noChangeAspect="1"/>
          </p:cNvGrpSpPr>
          <p:nvPr/>
        </p:nvGrpSpPr>
        <p:grpSpPr bwMode="auto">
          <a:xfrm>
            <a:off x="2193925" y="1252538"/>
            <a:ext cx="652463" cy="323850"/>
            <a:chOff x="1750" y="643"/>
            <a:chExt cx="642" cy="318"/>
          </a:xfrm>
        </p:grpSpPr>
        <p:sp>
          <p:nvSpPr>
            <p:cNvPr id="28773" name="Freeform 101"/>
            <p:cNvSpPr>
              <a:spLocks noChangeAspect="1"/>
            </p:cNvSpPr>
            <p:nvPr/>
          </p:nvSpPr>
          <p:spPr bwMode="auto">
            <a:xfrm rot="-5400000">
              <a:off x="2024" y="594"/>
              <a:ext cx="93" cy="642"/>
            </a:xfrm>
            <a:custGeom>
              <a:avLst/>
              <a:gdLst>
                <a:gd name="T0" fmla="*/ 1 w 93"/>
                <a:gd name="T1" fmla="*/ 0 h 642"/>
                <a:gd name="T2" fmla="*/ 93 w 93"/>
                <a:gd name="T3" fmla="*/ 306 h 642"/>
                <a:gd name="T4" fmla="*/ 0 w 93"/>
                <a:gd name="T5" fmla="*/ 642 h 642"/>
              </a:gdLst>
              <a:ahLst/>
              <a:cxnLst>
                <a:cxn ang="0">
                  <a:pos x="T0" y="T1"/>
                </a:cxn>
                <a:cxn ang="0">
                  <a:pos x="T2" y="T3"/>
                </a:cxn>
                <a:cxn ang="0">
                  <a:pos x="T4" y="T5"/>
                </a:cxn>
              </a:cxnLst>
              <a:rect l="0" t="0" r="r" b="b"/>
              <a:pathLst>
                <a:path w="93" h="642">
                  <a:moveTo>
                    <a:pt x="1" y="0"/>
                  </a:moveTo>
                  <a:cubicBezTo>
                    <a:pt x="47" y="99"/>
                    <a:pt x="93" y="199"/>
                    <a:pt x="93" y="306"/>
                  </a:cubicBezTo>
                  <a:cubicBezTo>
                    <a:pt x="93" y="413"/>
                    <a:pt x="46" y="527"/>
                    <a:pt x="0" y="642"/>
                  </a:cubicBezTo>
                </a:path>
              </a:pathLst>
            </a:custGeom>
            <a:noFill/>
            <a:ln w="25400" cap="flat" cmpd="sng">
              <a:solidFill>
                <a:srgbClr val="0000FF"/>
              </a:solidFill>
              <a:prstDash val="solid"/>
              <a:round/>
              <a:headEnd type="none" w="med" len="me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8774" name="Object 102"/>
            <p:cNvGraphicFramePr>
              <a:graphicFrameLocks noChangeAspect="1"/>
            </p:cNvGraphicFramePr>
            <p:nvPr/>
          </p:nvGraphicFramePr>
          <p:xfrm>
            <a:off x="1894" y="643"/>
            <a:ext cx="322" cy="225"/>
          </p:xfrm>
          <a:graphic>
            <a:graphicData uri="http://schemas.openxmlformats.org/presentationml/2006/ole">
              <mc:AlternateContent xmlns:mc="http://schemas.openxmlformats.org/markup-compatibility/2006">
                <mc:Choice xmlns:v="urn:schemas-microsoft-com:vml" Requires="v">
                  <p:oleObj spid="_x0000_s91652" name="公式" r:id="rId39" imgW="253800" imgH="177480" progId="Equation.3">
                    <p:embed/>
                  </p:oleObj>
                </mc:Choice>
                <mc:Fallback>
                  <p:oleObj name="公式" r:id="rId39" imgW="253800" imgH="177480" progId="Equation.3">
                    <p:embed/>
                    <p:pic>
                      <p:nvPicPr>
                        <p:cNvPr id="0" name=""/>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894" y="643"/>
                          <a:ext cx="322" cy="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8775" name="Group 103"/>
          <p:cNvGrpSpPr>
            <a:grpSpLocks noChangeAspect="1"/>
          </p:cNvGrpSpPr>
          <p:nvPr/>
        </p:nvGrpSpPr>
        <p:grpSpPr bwMode="auto">
          <a:xfrm>
            <a:off x="3249613" y="1998663"/>
            <a:ext cx="430212" cy="652462"/>
            <a:chOff x="2789" y="1377"/>
            <a:chExt cx="423" cy="642"/>
          </a:xfrm>
        </p:grpSpPr>
        <p:sp>
          <p:nvSpPr>
            <p:cNvPr id="28776" name="Freeform 104"/>
            <p:cNvSpPr>
              <a:spLocks noChangeAspect="1"/>
            </p:cNvSpPr>
            <p:nvPr/>
          </p:nvSpPr>
          <p:spPr bwMode="auto">
            <a:xfrm>
              <a:off x="2789" y="1377"/>
              <a:ext cx="93" cy="642"/>
            </a:xfrm>
            <a:custGeom>
              <a:avLst/>
              <a:gdLst>
                <a:gd name="T0" fmla="*/ 1 w 93"/>
                <a:gd name="T1" fmla="*/ 0 h 642"/>
                <a:gd name="T2" fmla="*/ 93 w 93"/>
                <a:gd name="T3" fmla="*/ 306 h 642"/>
                <a:gd name="T4" fmla="*/ 0 w 93"/>
                <a:gd name="T5" fmla="*/ 642 h 642"/>
              </a:gdLst>
              <a:ahLst/>
              <a:cxnLst>
                <a:cxn ang="0">
                  <a:pos x="T0" y="T1"/>
                </a:cxn>
                <a:cxn ang="0">
                  <a:pos x="T2" y="T3"/>
                </a:cxn>
                <a:cxn ang="0">
                  <a:pos x="T4" y="T5"/>
                </a:cxn>
              </a:cxnLst>
              <a:rect l="0" t="0" r="r" b="b"/>
              <a:pathLst>
                <a:path w="93" h="642">
                  <a:moveTo>
                    <a:pt x="1" y="0"/>
                  </a:moveTo>
                  <a:cubicBezTo>
                    <a:pt x="47" y="99"/>
                    <a:pt x="93" y="199"/>
                    <a:pt x="93" y="306"/>
                  </a:cubicBezTo>
                  <a:cubicBezTo>
                    <a:pt x="93" y="413"/>
                    <a:pt x="46" y="527"/>
                    <a:pt x="0" y="642"/>
                  </a:cubicBezTo>
                </a:path>
              </a:pathLst>
            </a:custGeom>
            <a:noFill/>
            <a:ln w="25400" cap="flat" cmpd="sng">
              <a:solidFill>
                <a:srgbClr val="0000FF"/>
              </a:solidFill>
              <a:prstDash val="solid"/>
              <a:round/>
              <a:headEnd type="none" w="med" len="me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8777" name="Object 105"/>
            <p:cNvGraphicFramePr>
              <a:graphicFrameLocks noChangeAspect="1"/>
            </p:cNvGraphicFramePr>
            <p:nvPr/>
          </p:nvGraphicFramePr>
          <p:xfrm>
            <a:off x="2890" y="1552"/>
            <a:ext cx="322" cy="225"/>
          </p:xfrm>
          <a:graphic>
            <a:graphicData uri="http://schemas.openxmlformats.org/presentationml/2006/ole">
              <mc:AlternateContent xmlns:mc="http://schemas.openxmlformats.org/markup-compatibility/2006">
                <mc:Choice xmlns:v="urn:schemas-microsoft-com:vml" Requires="v">
                  <p:oleObj spid="_x0000_s91653" name="公式" r:id="rId41" imgW="253800" imgH="177480" progId="Equation.3">
                    <p:embed/>
                  </p:oleObj>
                </mc:Choice>
                <mc:Fallback>
                  <p:oleObj name="公式" r:id="rId41" imgW="253800" imgH="177480" progId="Equation.3">
                    <p:embed/>
                    <p:pic>
                      <p:nvPicPr>
                        <p:cNvPr id="0" name=""/>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2890" y="1552"/>
                          <a:ext cx="322" cy="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8778" name="Group 106"/>
          <p:cNvGrpSpPr>
            <a:grpSpLocks noChangeAspect="1"/>
          </p:cNvGrpSpPr>
          <p:nvPr/>
        </p:nvGrpSpPr>
        <p:grpSpPr bwMode="auto">
          <a:xfrm>
            <a:off x="2193925" y="1811338"/>
            <a:ext cx="652463" cy="228600"/>
            <a:chOff x="1750" y="1193"/>
            <a:chExt cx="642" cy="225"/>
          </a:xfrm>
        </p:grpSpPr>
        <p:sp>
          <p:nvSpPr>
            <p:cNvPr id="28779" name="Freeform 107"/>
            <p:cNvSpPr>
              <a:spLocks noChangeAspect="1"/>
            </p:cNvSpPr>
            <p:nvPr/>
          </p:nvSpPr>
          <p:spPr bwMode="auto">
            <a:xfrm rot="-16200000">
              <a:off x="2024" y="1051"/>
              <a:ext cx="93" cy="642"/>
            </a:xfrm>
            <a:custGeom>
              <a:avLst/>
              <a:gdLst>
                <a:gd name="T0" fmla="*/ 1 w 93"/>
                <a:gd name="T1" fmla="*/ 0 h 642"/>
                <a:gd name="T2" fmla="*/ 93 w 93"/>
                <a:gd name="T3" fmla="*/ 306 h 642"/>
                <a:gd name="T4" fmla="*/ 0 w 93"/>
                <a:gd name="T5" fmla="*/ 642 h 642"/>
              </a:gdLst>
              <a:ahLst/>
              <a:cxnLst>
                <a:cxn ang="0">
                  <a:pos x="T0" y="T1"/>
                </a:cxn>
                <a:cxn ang="0">
                  <a:pos x="T2" y="T3"/>
                </a:cxn>
                <a:cxn ang="0">
                  <a:pos x="T4" y="T5"/>
                </a:cxn>
              </a:cxnLst>
              <a:rect l="0" t="0" r="r" b="b"/>
              <a:pathLst>
                <a:path w="93" h="642">
                  <a:moveTo>
                    <a:pt x="1" y="0"/>
                  </a:moveTo>
                  <a:cubicBezTo>
                    <a:pt x="47" y="99"/>
                    <a:pt x="93" y="199"/>
                    <a:pt x="93" y="306"/>
                  </a:cubicBezTo>
                  <a:cubicBezTo>
                    <a:pt x="93" y="413"/>
                    <a:pt x="46" y="527"/>
                    <a:pt x="0" y="642"/>
                  </a:cubicBezTo>
                </a:path>
              </a:pathLst>
            </a:custGeom>
            <a:noFill/>
            <a:ln w="25400" cap="flat" cmpd="sng">
              <a:solidFill>
                <a:schemeClr val="hlink"/>
              </a:solidFill>
              <a:prstDash val="solid"/>
              <a:round/>
              <a:headEnd type="none" w="med" len="me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8780" name="Object 108"/>
            <p:cNvGraphicFramePr>
              <a:graphicFrameLocks noChangeAspect="1"/>
            </p:cNvGraphicFramePr>
            <p:nvPr/>
          </p:nvGraphicFramePr>
          <p:xfrm>
            <a:off x="1894" y="1193"/>
            <a:ext cx="355" cy="225"/>
          </p:xfrm>
          <a:graphic>
            <a:graphicData uri="http://schemas.openxmlformats.org/presentationml/2006/ole">
              <mc:AlternateContent xmlns:mc="http://schemas.openxmlformats.org/markup-compatibility/2006">
                <mc:Choice xmlns:v="urn:schemas-microsoft-com:vml" Requires="v">
                  <p:oleObj spid="_x0000_s91654" name="公式" r:id="rId43" imgW="279360" imgH="177480" progId="Equation.3">
                    <p:embed/>
                  </p:oleObj>
                </mc:Choice>
                <mc:Fallback>
                  <p:oleObj name="公式" r:id="rId43" imgW="279360" imgH="177480" progId="Equation.3">
                    <p:embed/>
                    <p:pic>
                      <p:nvPicPr>
                        <p:cNvPr id="0" name=""/>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1894" y="1193"/>
                          <a:ext cx="355" cy="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8781" name="Group 109"/>
          <p:cNvGrpSpPr>
            <a:grpSpLocks noChangeAspect="1"/>
          </p:cNvGrpSpPr>
          <p:nvPr/>
        </p:nvGrpSpPr>
        <p:grpSpPr bwMode="auto">
          <a:xfrm>
            <a:off x="2068513" y="1998663"/>
            <a:ext cx="773112" cy="652462"/>
            <a:chOff x="1627" y="1377"/>
            <a:chExt cx="761" cy="642"/>
          </a:xfrm>
        </p:grpSpPr>
        <p:sp>
          <p:nvSpPr>
            <p:cNvPr id="28782" name="Line 110"/>
            <p:cNvSpPr>
              <a:spLocks noChangeAspect="1" noChangeShapeType="1"/>
            </p:cNvSpPr>
            <p:nvPr/>
          </p:nvSpPr>
          <p:spPr bwMode="auto">
            <a:xfrm flipH="1" flipV="1">
              <a:off x="1627" y="1377"/>
              <a:ext cx="761" cy="642"/>
            </a:xfrm>
            <a:prstGeom prst="line">
              <a:avLst/>
            </a:prstGeom>
            <a:noFill/>
            <a:ln w="1905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8783" name="Object 111"/>
            <p:cNvGraphicFramePr>
              <a:graphicFrameLocks noChangeAspect="1"/>
            </p:cNvGraphicFramePr>
            <p:nvPr/>
          </p:nvGraphicFramePr>
          <p:xfrm>
            <a:off x="2005" y="1549"/>
            <a:ext cx="355" cy="225"/>
          </p:xfrm>
          <a:graphic>
            <a:graphicData uri="http://schemas.openxmlformats.org/presentationml/2006/ole">
              <mc:AlternateContent xmlns:mc="http://schemas.openxmlformats.org/markup-compatibility/2006">
                <mc:Choice xmlns:v="urn:schemas-microsoft-com:vml" Requires="v">
                  <p:oleObj spid="_x0000_s91655" name="公式" r:id="rId45" imgW="279360" imgH="177480" progId="Equation.3">
                    <p:embed/>
                  </p:oleObj>
                </mc:Choice>
                <mc:Fallback>
                  <p:oleObj name="公式" r:id="rId45" imgW="279360" imgH="177480" progId="Equation.3">
                    <p:embed/>
                    <p:pic>
                      <p:nvPicPr>
                        <p:cNvPr id="0" name=""/>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2005" y="1549"/>
                          <a:ext cx="355" cy="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8784" name="Oval 112"/>
          <p:cNvSpPr>
            <a:spLocks noChangeAspect="1" noChangeArrowheads="1"/>
          </p:cNvSpPr>
          <p:nvPr/>
        </p:nvSpPr>
        <p:spPr bwMode="auto">
          <a:xfrm>
            <a:off x="1716088" y="2608263"/>
            <a:ext cx="538162" cy="539750"/>
          </a:xfrm>
          <a:prstGeom prst="ellipse">
            <a:avLst/>
          </a:prstGeom>
          <a:gradFill rotWithShape="1">
            <a:gsLst>
              <a:gs pos="0">
                <a:srgbClr val="5E9EFF"/>
              </a:gs>
              <a:gs pos="39999">
                <a:srgbClr val="85C2FF"/>
              </a:gs>
              <a:gs pos="70000">
                <a:srgbClr val="C4D6EB"/>
              </a:gs>
              <a:gs pos="100000">
                <a:srgbClr val="FFEBFA"/>
              </a:gs>
            </a:gsLst>
            <a:lin ang="5400000" scaled="1"/>
          </a:gradFill>
          <a:ln>
            <a:noFill/>
          </a:ln>
          <a:effectLst/>
          <a:extLst>
            <a:ext uri="{91240B29-F687-4F45-9708-019B960494DF}">
              <a14:hiddenLine xmlns:a14="http://schemas.microsoft.com/office/drawing/2010/main" w="25400" algn="ctr">
                <a:solidFill>
                  <a:srgbClr val="FF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ea typeface="幼圆" pitchFamily="49" charset="-122"/>
              </a:rPr>
              <a:t>11</a:t>
            </a:r>
            <a:endParaRPr lang="en-US" altLang="zh-CN" sz="2400" b="1" baseline="-25000">
              <a:ea typeface="幼圆" pitchFamily="49" charset="-122"/>
            </a:endParaRPr>
          </a:p>
        </p:txBody>
      </p:sp>
      <p:grpSp>
        <p:nvGrpSpPr>
          <p:cNvPr id="28785" name="Group 113"/>
          <p:cNvGrpSpPr>
            <a:grpSpLocks/>
          </p:cNvGrpSpPr>
          <p:nvPr/>
        </p:nvGrpSpPr>
        <p:grpSpPr bwMode="auto">
          <a:xfrm>
            <a:off x="2297113" y="2859088"/>
            <a:ext cx="498475" cy="288925"/>
            <a:chOff x="3310" y="1801"/>
            <a:chExt cx="314" cy="182"/>
          </a:xfrm>
        </p:grpSpPr>
        <p:sp>
          <p:nvSpPr>
            <p:cNvPr id="28786" name="Line 114"/>
            <p:cNvSpPr>
              <a:spLocks noChangeShapeType="1"/>
            </p:cNvSpPr>
            <p:nvPr/>
          </p:nvSpPr>
          <p:spPr bwMode="auto">
            <a:xfrm>
              <a:off x="3310" y="1801"/>
              <a:ext cx="314" cy="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8787" name="Object 115"/>
            <p:cNvGraphicFramePr>
              <a:graphicFrameLocks noChangeAspect="1"/>
            </p:cNvGraphicFramePr>
            <p:nvPr/>
          </p:nvGraphicFramePr>
          <p:xfrm>
            <a:off x="3357" y="1839"/>
            <a:ext cx="186" cy="144"/>
          </p:xfrm>
          <a:graphic>
            <a:graphicData uri="http://schemas.openxmlformats.org/presentationml/2006/ole">
              <mc:AlternateContent xmlns:mc="http://schemas.openxmlformats.org/markup-compatibility/2006">
                <mc:Choice xmlns:v="urn:schemas-microsoft-com:vml" Requires="v">
                  <p:oleObj spid="_x0000_s91656" name="公式" r:id="rId47" imgW="228600" imgH="177480" progId="Equation.3">
                    <p:embed/>
                  </p:oleObj>
                </mc:Choice>
                <mc:Fallback>
                  <p:oleObj name="公式" r:id="rId47" imgW="228600" imgH="177480" progId="Equation.3">
                    <p:embed/>
                    <p:pic>
                      <p:nvPicPr>
                        <p:cNvPr id="0" name=""/>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3357" y="1839"/>
                          <a:ext cx="186"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8788" name="Group 116"/>
          <p:cNvGrpSpPr>
            <a:grpSpLocks/>
          </p:cNvGrpSpPr>
          <p:nvPr/>
        </p:nvGrpSpPr>
        <p:grpSpPr bwMode="auto">
          <a:xfrm>
            <a:off x="1581150" y="2074863"/>
            <a:ext cx="395288" cy="498475"/>
            <a:chOff x="2859" y="1307"/>
            <a:chExt cx="249" cy="314"/>
          </a:xfrm>
        </p:grpSpPr>
        <p:sp>
          <p:nvSpPr>
            <p:cNvPr id="28789" name="Line 117"/>
            <p:cNvSpPr>
              <a:spLocks noChangeShapeType="1"/>
            </p:cNvSpPr>
            <p:nvPr/>
          </p:nvSpPr>
          <p:spPr bwMode="auto">
            <a:xfrm rot="-5400000">
              <a:off x="2951" y="1464"/>
              <a:ext cx="314" cy="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8790" name="Object 118"/>
            <p:cNvGraphicFramePr>
              <a:graphicFrameLocks noChangeAspect="1"/>
            </p:cNvGraphicFramePr>
            <p:nvPr/>
          </p:nvGraphicFramePr>
          <p:xfrm>
            <a:off x="2859" y="1414"/>
            <a:ext cx="227" cy="144"/>
          </p:xfrm>
          <a:graphic>
            <a:graphicData uri="http://schemas.openxmlformats.org/presentationml/2006/ole">
              <mc:AlternateContent xmlns:mc="http://schemas.openxmlformats.org/markup-compatibility/2006">
                <mc:Choice xmlns:v="urn:schemas-microsoft-com:vml" Requires="v">
                  <p:oleObj spid="_x0000_s91657" name="公式" r:id="rId49" imgW="279360" imgH="177480" progId="Equation.3">
                    <p:embed/>
                  </p:oleObj>
                </mc:Choice>
                <mc:Fallback>
                  <p:oleObj name="公式" r:id="rId49" imgW="279360" imgH="177480" progId="Equation.3">
                    <p:embed/>
                    <p:pic>
                      <p:nvPicPr>
                        <p:cNvPr id="0" name=""/>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2859" y="1414"/>
                          <a:ext cx="227"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15" name="标题 1"/>
          <p:cNvSpPr>
            <a:spLocks noGrp="1"/>
          </p:cNvSpPr>
          <p:nvPr>
            <p:ph type="title"/>
          </p:nvPr>
        </p:nvSpPr>
        <p:spPr>
          <a:xfrm>
            <a:off x="457200" y="274638"/>
            <a:ext cx="8229600" cy="561975"/>
          </a:xfrm>
        </p:spPr>
        <p:txBody>
          <a:bodyPr/>
          <a:lstStyle/>
          <a:p>
            <a:r>
              <a:rPr lang="zh-CN" altLang="en-US" dirty="0"/>
              <a:t>画出完全状态转换图</a:t>
            </a:r>
          </a:p>
        </p:txBody>
      </p:sp>
    </p:spTree>
    <p:extLst>
      <p:ext uri="{BB962C8B-B14F-4D97-AF65-F5344CB8AC3E}">
        <p14:creationId xmlns:p14="http://schemas.microsoft.com/office/powerpoint/2010/main" val="346079812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678"/>
                                        </p:tgtEl>
                                        <p:attrNameLst>
                                          <p:attrName>style.visibility</p:attrName>
                                        </p:attrNameLst>
                                      </p:cBhvr>
                                      <p:to>
                                        <p:strVal val="visible"/>
                                      </p:to>
                                    </p:set>
                                    <p:animEffect transition="in" filter="wipe(left)">
                                      <p:cBhvr>
                                        <p:cTn id="7" dur="500"/>
                                        <p:tgtEl>
                                          <p:spTgt spid="286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8679"/>
                                        </p:tgtEl>
                                        <p:attrNameLst>
                                          <p:attrName>style.visibility</p:attrName>
                                        </p:attrNameLst>
                                      </p:cBhvr>
                                      <p:to>
                                        <p:strVal val="visible"/>
                                      </p:to>
                                    </p:set>
                                    <p:animEffect transition="in" filter="fade">
                                      <p:cBhvr>
                                        <p:cTn id="12" dur="1000"/>
                                        <p:tgtEl>
                                          <p:spTgt spid="28679"/>
                                        </p:tgtEl>
                                      </p:cBhvr>
                                    </p:animEffect>
                                    <p:anim calcmode="lin" valueType="num">
                                      <p:cBhvr>
                                        <p:cTn id="13" dur="1000" fill="hold"/>
                                        <p:tgtEl>
                                          <p:spTgt spid="28679"/>
                                        </p:tgtEl>
                                        <p:attrNameLst>
                                          <p:attrName>ppt_x</p:attrName>
                                        </p:attrNameLst>
                                      </p:cBhvr>
                                      <p:tavLst>
                                        <p:tav tm="0">
                                          <p:val>
                                            <p:strVal val="#ppt_x"/>
                                          </p:val>
                                        </p:tav>
                                        <p:tav tm="100000">
                                          <p:val>
                                            <p:strVal val="#ppt_x"/>
                                          </p:val>
                                        </p:tav>
                                      </p:tavLst>
                                    </p:anim>
                                    <p:anim calcmode="lin" valueType="num">
                                      <p:cBhvr>
                                        <p:cTn id="14" dur="1000" fill="hold"/>
                                        <p:tgtEl>
                                          <p:spTgt spid="28679"/>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53" presetClass="entr" presetSubtype="0" fill="hold" grpId="0" nodeType="clickEffect">
                                  <p:stCondLst>
                                    <p:cond delay="0"/>
                                  </p:stCondLst>
                                  <p:childTnLst>
                                    <p:set>
                                      <p:cBhvr>
                                        <p:cTn id="18" dur="1" fill="hold">
                                          <p:stCondLst>
                                            <p:cond delay="0"/>
                                          </p:stCondLst>
                                        </p:cTn>
                                        <p:tgtEl>
                                          <p:spTgt spid="28680"/>
                                        </p:tgtEl>
                                        <p:attrNameLst>
                                          <p:attrName>style.visibility</p:attrName>
                                        </p:attrNameLst>
                                      </p:cBhvr>
                                      <p:to>
                                        <p:strVal val="visible"/>
                                      </p:to>
                                    </p:set>
                                    <p:anim calcmode="lin" valueType="num">
                                      <p:cBhvr>
                                        <p:cTn id="19" dur="500" fill="hold"/>
                                        <p:tgtEl>
                                          <p:spTgt spid="28680"/>
                                        </p:tgtEl>
                                        <p:attrNameLst>
                                          <p:attrName>ppt_w</p:attrName>
                                        </p:attrNameLst>
                                      </p:cBhvr>
                                      <p:tavLst>
                                        <p:tav tm="0">
                                          <p:val>
                                            <p:fltVal val="0"/>
                                          </p:val>
                                        </p:tav>
                                        <p:tav tm="100000">
                                          <p:val>
                                            <p:strVal val="#ppt_w"/>
                                          </p:val>
                                        </p:tav>
                                      </p:tavLst>
                                    </p:anim>
                                    <p:anim calcmode="lin" valueType="num">
                                      <p:cBhvr>
                                        <p:cTn id="20" dur="500" fill="hold"/>
                                        <p:tgtEl>
                                          <p:spTgt spid="28680"/>
                                        </p:tgtEl>
                                        <p:attrNameLst>
                                          <p:attrName>ppt_h</p:attrName>
                                        </p:attrNameLst>
                                      </p:cBhvr>
                                      <p:tavLst>
                                        <p:tav tm="0">
                                          <p:val>
                                            <p:fltVal val="0"/>
                                          </p:val>
                                        </p:tav>
                                        <p:tav tm="100000">
                                          <p:val>
                                            <p:strVal val="#ppt_h"/>
                                          </p:val>
                                        </p:tav>
                                      </p:tavLst>
                                    </p:anim>
                                    <p:animEffect transition="in" filter="fade">
                                      <p:cBhvr>
                                        <p:cTn id="21" dur="500"/>
                                        <p:tgtEl>
                                          <p:spTgt spid="2868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2" presetClass="entr" presetSubtype="0" fill="hold" nodeType="clickEffect">
                                  <p:stCondLst>
                                    <p:cond delay="0"/>
                                  </p:stCondLst>
                                  <p:childTnLst>
                                    <p:set>
                                      <p:cBhvr>
                                        <p:cTn id="25" dur="1" fill="hold">
                                          <p:stCondLst>
                                            <p:cond delay="0"/>
                                          </p:stCondLst>
                                        </p:cTn>
                                        <p:tgtEl>
                                          <p:spTgt spid="28681"/>
                                        </p:tgtEl>
                                        <p:attrNameLst>
                                          <p:attrName>style.visibility</p:attrName>
                                        </p:attrNameLst>
                                      </p:cBhvr>
                                      <p:to>
                                        <p:strVal val="visible"/>
                                      </p:to>
                                    </p:set>
                                    <p:animEffect transition="in" filter="fade">
                                      <p:cBhvr>
                                        <p:cTn id="26" dur="1000"/>
                                        <p:tgtEl>
                                          <p:spTgt spid="28681"/>
                                        </p:tgtEl>
                                      </p:cBhvr>
                                    </p:animEffect>
                                    <p:anim calcmode="lin" valueType="num">
                                      <p:cBhvr>
                                        <p:cTn id="27" dur="1000" fill="hold"/>
                                        <p:tgtEl>
                                          <p:spTgt spid="28681"/>
                                        </p:tgtEl>
                                        <p:attrNameLst>
                                          <p:attrName>ppt_x</p:attrName>
                                        </p:attrNameLst>
                                      </p:cBhvr>
                                      <p:tavLst>
                                        <p:tav tm="0">
                                          <p:val>
                                            <p:strVal val="#ppt_x"/>
                                          </p:val>
                                        </p:tav>
                                        <p:tav tm="100000">
                                          <p:val>
                                            <p:strVal val="#ppt_x"/>
                                          </p:val>
                                        </p:tav>
                                      </p:tavLst>
                                    </p:anim>
                                    <p:anim calcmode="lin" valueType="num">
                                      <p:cBhvr>
                                        <p:cTn id="28" dur="1000" fill="hold"/>
                                        <p:tgtEl>
                                          <p:spTgt spid="28681"/>
                                        </p:tgtEl>
                                        <p:attrNameLst>
                                          <p:attrName>ppt_y</p:attrName>
                                        </p:attrNameLst>
                                      </p:cBhvr>
                                      <p:tavLst>
                                        <p:tav tm="0">
                                          <p:val>
                                            <p:strVal val="#ppt_y+.1"/>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42" presetClass="entr" presetSubtype="0" fill="hold" nodeType="clickEffect">
                                  <p:stCondLst>
                                    <p:cond delay="0"/>
                                  </p:stCondLst>
                                  <p:childTnLst>
                                    <p:set>
                                      <p:cBhvr>
                                        <p:cTn id="32" dur="1" fill="hold">
                                          <p:stCondLst>
                                            <p:cond delay="0"/>
                                          </p:stCondLst>
                                        </p:cTn>
                                        <p:tgtEl>
                                          <p:spTgt spid="28682"/>
                                        </p:tgtEl>
                                        <p:attrNameLst>
                                          <p:attrName>style.visibility</p:attrName>
                                        </p:attrNameLst>
                                      </p:cBhvr>
                                      <p:to>
                                        <p:strVal val="visible"/>
                                      </p:to>
                                    </p:set>
                                    <p:animEffect transition="in" filter="fade">
                                      <p:cBhvr>
                                        <p:cTn id="33" dur="1000"/>
                                        <p:tgtEl>
                                          <p:spTgt spid="28682"/>
                                        </p:tgtEl>
                                      </p:cBhvr>
                                    </p:animEffect>
                                    <p:anim calcmode="lin" valueType="num">
                                      <p:cBhvr>
                                        <p:cTn id="34" dur="1000" fill="hold"/>
                                        <p:tgtEl>
                                          <p:spTgt spid="28682"/>
                                        </p:tgtEl>
                                        <p:attrNameLst>
                                          <p:attrName>ppt_x</p:attrName>
                                        </p:attrNameLst>
                                      </p:cBhvr>
                                      <p:tavLst>
                                        <p:tav tm="0">
                                          <p:val>
                                            <p:strVal val="#ppt_x"/>
                                          </p:val>
                                        </p:tav>
                                        <p:tav tm="100000">
                                          <p:val>
                                            <p:strVal val="#ppt_x"/>
                                          </p:val>
                                        </p:tav>
                                      </p:tavLst>
                                    </p:anim>
                                    <p:anim calcmode="lin" valueType="num">
                                      <p:cBhvr>
                                        <p:cTn id="35" dur="1000" fill="hold"/>
                                        <p:tgtEl>
                                          <p:spTgt spid="28682"/>
                                        </p:tgtEl>
                                        <p:attrNameLst>
                                          <p:attrName>ppt_y</p:attrName>
                                        </p:attrNameLst>
                                      </p:cBhvr>
                                      <p:tavLst>
                                        <p:tav tm="0">
                                          <p:val>
                                            <p:strVal val="#ppt_y+.1"/>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42" presetClass="entr" presetSubtype="0" fill="hold" nodeType="clickEffect">
                                  <p:stCondLst>
                                    <p:cond delay="0"/>
                                  </p:stCondLst>
                                  <p:childTnLst>
                                    <p:set>
                                      <p:cBhvr>
                                        <p:cTn id="39" dur="1" fill="hold">
                                          <p:stCondLst>
                                            <p:cond delay="0"/>
                                          </p:stCondLst>
                                        </p:cTn>
                                        <p:tgtEl>
                                          <p:spTgt spid="28683"/>
                                        </p:tgtEl>
                                        <p:attrNameLst>
                                          <p:attrName>style.visibility</p:attrName>
                                        </p:attrNameLst>
                                      </p:cBhvr>
                                      <p:to>
                                        <p:strVal val="visible"/>
                                      </p:to>
                                    </p:set>
                                    <p:animEffect transition="in" filter="fade">
                                      <p:cBhvr>
                                        <p:cTn id="40" dur="1000"/>
                                        <p:tgtEl>
                                          <p:spTgt spid="28683"/>
                                        </p:tgtEl>
                                      </p:cBhvr>
                                    </p:animEffect>
                                    <p:anim calcmode="lin" valueType="num">
                                      <p:cBhvr>
                                        <p:cTn id="41" dur="1000" fill="hold"/>
                                        <p:tgtEl>
                                          <p:spTgt spid="28683"/>
                                        </p:tgtEl>
                                        <p:attrNameLst>
                                          <p:attrName>ppt_x</p:attrName>
                                        </p:attrNameLst>
                                      </p:cBhvr>
                                      <p:tavLst>
                                        <p:tav tm="0">
                                          <p:val>
                                            <p:strVal val="#ppt_x"/>
                                          </p:val>
                                        </p:tav>
                                        <p:tav tm="100000">
                                          <p:val>
                                            <p:strVal val="#ppt_x"/>
                                          </p:val>
                                        </p:tav>
                                      </p:tavLst>
                                    </p:anim>
                                    <p:anim calcmode="lin" valueType="num">
                                      <p:cBhvr>
                                        <p:cTn id="42" dur="1000" fill="hold"/>
                                        <p:tgtEl>
                                          <p:spTgt spid="28683"/>
                                        </p:tgtEl>
                                        <p:attrNameLst>
                                          <p:attrName>ppt_y</p:attrName>
                                        </p:attrNameLst>
                                      </p:cBhvr>
                                      <p:tavLst>
                                        <p:tav tm="0">
                                          <p:val>
                                            <p:strVal val="#ppt_y+.1"/>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42" presetClass="entr" presetSubtype="0" fill="hold" nodeType="clickEffect">
                                  <p:stCondLst>
                                    <p:cond delay="0"/>
                                  </p:stCondLst>
                                  <p:childTnLst>
                                    <p:set>
                                      <p:cBhvr>
                                        <p:cTn id="46" dur="1" fill="hold">
                                          <p:stCondLst>
                                            <p:cond delay="0"/>
                                          </p:stCondLst>
                                        </p:cTn>
                                        <p:tgtEl>
                                          <p:spTgt spid="28684"/>
                                        </p:tgtEl>
                                        <p:attrNameLst>
                                          <p:attrName>style.visibility</p:attrName>
                                        </p:attrNameLst>
                                      </p:cBhvr>
                                      <p:to>
                                        <p:strVal val="visible"/>
                                      </p:to>
                                    </p:set>
                                    <p:animEffect transition="in" filter="fade">
                                      <p:cBhvr>
                                        <p:cTn id="47" dur="1000"/>
                                        <p:tgtEl>
                                          <p:spTgt spid="28684"/>
                                        </p:tgtEl>
                                      </p:cBhvr>
                                    </p:animEffect>
                                    <p:anim calcmode="lin" valueType="num">
                                      <p:cBhvr>
                                        <p:cTn id="48" dur="1000" fill="hold"/>
                                        <p:tgtEl>
                                          <p:spTgt spid="28684"/>
                                        </p:tgtEl>
                                        <p:attrNameLst>
                                          <p:attrName>ppt_x</p:attrName>
                                        </p:attrNameLst>
                                      </p:cBhvr>
                                      <p:tavLst>
                                        <p:tav tm="0">
                                          <p:val>
                                            <p:strVal val="#ppt_x"/>
                                          </p:val>
                                        </p:tav>
                                        <p:tav tm="100000">
                                          <p:val>
                                            <p:strVal val="#ppt_x"/>
                                          </p:val>
                                        </p:tav>
                                      </p:tavLst>
                                    </p:anim>
                                    <p:anim calcmode="lin" valueType="num">
                                      <p:cBhvr>
                                        <p:cTn id="49" dur="1000" fill="hold"/>
                                        <p:tgtEl>
                                          <p:spTgt spid="28684"/>
                                        </p:tgtEl>
                                        <p:attrNameLst>
                                          <p:attrName>ppt_y</p:attrName>
                                        </p:attrNameLst>
                                      </p:cBhvr>
                                      <p:tavLst>
                                        <p:tav tm="0">
                                          <p:val>
                                            <p:strVal val="#ppt_y+.1"/>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42" presetClass="entr" presetSubtype="0" fill="hold" nodeType="clickEffect">
                                  <p:stCondLst>
                                    <p:cond delay="0"/>
                                  </p:stCondLst>
                                  <p:childTnLst>
                                    <p:set>
                                      <p:cBhvr>
                                        <p:cTn id="53" dur="1" fill="hold">
                                          <p:stCondLst>
                                            <p:cond delay="0"/>
                                          </p:stCondLst>
                                        </p:cTn>
                                        <p:tgtEl>
                                          <p:spTgt spid="28685"/>
                                        </p:tgtEl>
                                        <p:attrNameLst>
                                          <p:attrName>style.visibility</p:attrName>
                                        </p:attrNameLst>
                                      </p:cBhvr>
                                      <p:to>
                                        <p:strVal val="visible"/>
                                      </p:to>
                                    </p:set>
                                    <p:animEffect transition="in" filter="fade">
                                      <p:cBhvr>
                                        <p:cTn id="54" dur="1000"/>
                                        <p:tgtEl>
                                          <p:spTgt spid="28685"/>
                                        </p:tgtEl>
                                      </p:cBhvr>
                                    </p:animEffect>
                                    <p:anim calcmode="lin" valueType="num">
                                      <p:cBhvr>
                                        <p:cTn id="55" dur="1000" fill="hold"/>
                                        <p:tgtEl>
                                          <p:spTgt spid="28685"/>
                                        </p:tgtEl>
                                        <p:attrNameLst>
                                          <p:attrName>ppt_x</p:attrName>
                                        </p:attrNameLst>
                                      </p:cBhvr>
                                      <p:tavLst>
                                        <p:tav tm="0">
                                          <p:val>
                                            <p:strVal val="#ppt_x"/>
                                          </p:val>
                                        </p:tav>
                                        <p:tav tm="100000">
                                          <p:val>
                                            <p:strVal val="#ppt_x"/>
                                          </p:val>
                                        </p:tav>
                                      </p:tavLst>
                                    </p:anim>
                                    <p:anim calcmode="lin" valueType="num">
                                      <p:cBhvr>
                                        <p:cTn id="56" dur="1000" fill="hold"/>
                                        <p:tgtEl>
                                          <p:spTgt spid="28685"/>
                                        </p:tgtEl>
                                        <p:attrNameLst>
                                          <p:attrName>ppt_y</p:attrName>
                                        </p:attrNameLst>
                                      </p:cBhvr>
                                      <p:tavLst>
                                        <p:tav tm="0">
                                          <p:val>
                                            <p:strVal val="#ppt_y+.1"/>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nodeType="clickEffect">
                                  <p:stCondLst>
                                    <p:cond delay="0"/>
                                  </p:stCondLst>
                                  <p:childTnLst>
                                    <p:set>
                                      <p:cBhvr>
                                        <p:cTn id="60" dur="1" fill="hold">
                                          <p:stCondLst>
                                            <p:cond delay="0"/>
                                          </p:stCondLst>
                                        </p:cTn>
                                        <p:tgtEl>
                                          <p:spTgt spid="28690"/>
                                        </p:tgtEl>
                                        <p:attrNameLst>
                                          <p:attrName>style.visibility</p:attrName>
                                        </p:attrNameLst>
                                      </p:cBhvr>
                                      <p:to>
                                        <p:strVal val="visible"/>
                                      </p:to>
                                    </p:set>
                                    <p:animEffect transition="in" filter="wipe(left)">
                                      <p:cBhvr>
                                        <p:cTn id="61" dur="1000"/>
                                        <p:tgtEl>
                                          <p:spTgt spid="286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8" grpId="0"/>
      <p:bldP spid="28679" grpId="0"/>
      <p:bldP spid="2868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标题 1"/>
          <p:cNvSpPr txBox="1">
            <a:spLocks/>
          </p:cNvSpPr>
          <p:nvPr/>
        </p:nvSpPr>
        <p:spPr>
          <a:xfrm>
            <a:off x="457200" y="274638"/>
            <a:ext cx="8229600" cy="561975"/>
          </a:xfrm>
          <a:prstGeom prst="rect">
            <a:avLst/>
          </a:prstGeom>
        </p:spPr>
        <p:txBody>
          <a:bodyPr/>
          <a:lstStyle>
            <a:lvl1pPr algn="l" rtl="0" fontAlgn="base">
              <a:spcBef>
                <a:spcPct val="0"/>
              </a:spcBef>
              <a:spcAft>
                <a:spcPct val="0"/>
              </a:spcAft>
              <a:defRPr sz="3200">
                <a:solidFill>
                  <a:schemeClr val="bg1"/>
                </a:solidFill>
                <a:latin typeface="华文新魏" pitchFamily="2" charset="-122"/>
                <a:ea typeface="华文新魏" pitchFamily="2" charset="-122"/>
                <a:cs typeface="+mj-cs"/>
              </a:defRPr>
            </a:lvl1pPr>
            <a:lvl2pPr algn="l" rtl="0" fontAlgn="base">
              <a:spcBef>
                <a:spcPct val="0"/>
              </a:spcBef>
              <a:spcAft>
                <a:spcPct val="0"/>
              </a:spcAft>
              <a:defRPr sz="2400">
                <a:solidFill>
                  <a:schemeClr val="bg1"/>
                </a:solidFill>
                <a:latin typeface="Arial" charset="0"/>
                <a:ea typeface="黑体" pitchFamily="2" charset="-122"/>
              </a:defRPr>
            </a:lvl2pPr>
            <a:lvl3pPr algn="l" rtl="0" fontAlgn="base">
              <a:spcBef>
                <a:spcPct val="0"/>
              </a:spcBef>
              <a:spcAft>
                <a:spcPct val="0"/>
              </a:spcAft>
              <a:defRPr sz="2400">
                <a:solidFill>
                  <a:schemeClr val="bg1"/>
                </a:solidFill>
                <a:latin typeface="Arial" charset="0"/>
                <a:ea typeface="黑体" pitchFamily="2" charset="-122"/>
              </a:defRPr>
            </a:lvl3pPr>
            <a:lvl4pPr algn="l" rtl="0" fontAlgn="base">
              <a:spcBef>
                <a:spcPct val="0"/>
              </a:spcBef>
              <a:spcAft>
                <a:spcPct val="0"/>
              </a:spcAft>
              <a:defRPr sz="2400">
                <a:solidFill>
                  <a:schemeClr val="bg1"/>
                </a:solidFill>
                <a:latin typeface="Arial" charset="0"/>
                <a:ea typeface="黑体" pitchFamily="2" charset="-122"/>
              </a:defRPr>
            </a:lvl4pPr>
            <a:lvl5pPr algn="l" rtl="0" fontAlgn="base">
              <a:spcBef>
                <a:spcPct val="0"/>
              </a:spcBef>
              <a:spcAft>
                <a:spcPct val="0"/>
              </a:spcAft>
              <a:defRPr sz="2400">
                <a:solidFill>
                  <a:schemeClr val="bg1"/>
                </a:solidFill>
                <a:latin typeface="Arial" charset="0"/>
                <a:ea typeface="黑体" pitchFamily="2" charset="-122"/>
              </a:defRPr>
            </a:lvl5pPr>
            <a:lvl6pPr marL="457200" algn="l" rtl="0" fontAlgn="base">
              <a:spcBef>
                <a:spcPct val="0"/>
              </a:spcBef>
              <a:spcAft>
                <a:spcPct val="0"/>
              </a:spcAft>
              <a:defRPr sz="2400">
                <a:solidFill>
                  <a:schemeClr val="bg1"/>
                </a:solidFill>
                <a:latin typeface="Arial" charset="0"/>
                <a:ea typeface="黑体" pitchFamily="2" charset="-122"/>
              </a:defRPr>
            </a:lvl6pPr>
            <a:lvl7pPr marL="914400" algn="l" rtl="0" fontAlgn="base">
              <a:spcBef>
                <a:spcPct val="0"/>
              </a:spcBef>
              <a:spcAft>
                <a:spcPct val="0"/>
              </a:spcAft>
              <a:defRPr sz="2400">
                <a:solidFill>
                  <a:schemeClr val="bg1"/>
                </a:solidFill>
                <a:latin typeface="Arial" charset="0"/>
                <a:ea typeface="黑体" pitchFamily="2" charset="-122"/>
              </a:defRPr>
            </a:lvl7pPr>
            <a:lvl8pPr marL="1371600" algn="l" rtl="0" fontAlgn="base">
              <a:spcBef>
                <a:spcPct val="0"/>
              </a:spcBef>
              <a:spcAft>
                <a:spcPct val="0"/>
              </a:spcAft>
              <a:defRPr sz="2400">
                <a:solidFill>
                  <a:schemeClr val="bg1"/>
                </a:solidFill>
                <a:latin typeface="Arial" charset="0"/>
                <a:ea typeface="黑体" pitchFamily="2" charset="-122"/>
              </a:defRPr>
            </a:lvl8pPr>
            <a:lvl9pPr marL="1828800" algn="l" rtl="0" fontAlgn="base">
              <a:spcBef>
                <a:spcPct val="0"/>
              </a:spcBef>
              <a:spcAft>
                <a:spcPct val="0"/>
              </a:spcAft>
              <a:defRPr sz="2400">
                <a:solidFill>
                  <a:schemeClr val="bg1"/>
                </a:solidFill>
                <a:latin typeface="Arial" charset="0"/>
                <a:ea typeface="黑体" pitchFamily="2" charset="-122"/>
              </a:defRPr>
            </a:lvl9pPr>
          </a:lstStyle>
          <a:p>
            <a:r>
              <a:rPr lang="zh-CN" altLang="en-US" dirty="0"/>
              <a:t>时序电路的</a:t>
            </a:r>
            <a:r>
              <a:rPr lang="zh-CN" altLang="en-US" dirty="0" smtClean="0"/>
              <a:t>分析方法和步骤</a:t>
            </a:r>
            <a:endParaRPr lang="zh-CN" altLang="en-US" dirty="0"/>
          </a:p>
        </p:txBody>
      </p:sp>
      <p:sp>
        <p:nvSpPr>
          <p:cNvPr id="40" name="Rectangle 28"/>
          <p:cNvSpPr>
            <a:spLocks noChangeArrowheads="1"/>
          </p:cNvSpPr>
          <p:nvPr/>
        </p:nvSpPr>
        <p:spPr bwMode="auto">
          <a:xfrm>
            <a:off x="2514600" y="2996952"/>
            <a:ext cx="3429000" cy="1600200"/>
          </a:xfrm>
          <a:prstGeom prst="rect">
            <a:avLst/>
          </a:prstGeom>
          <a:solidFill>
            <a:srgbClr val="99CCFF"/>
          </a:solid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1pPr>
            <a:lvl2pPr marL="457200" algn="l" rtl="0" fontAlgn="base">
              <a:spcBef>
                <a:spcPct val="0"/>
              </a:spcBef>
              <a:spcAft>
                <a:spcPct val="0"/>
              </a:spcAft>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2pPr>
            <a:lvl3pPr marL="914400" algn="l" rtl="0" fontAlgn="base">
              <a:spcBef>
                <a:spcPct val="0"/>
              </a:spcBef>
              <a:spcAft>
                <a:spcPct val="0"/>
              </a:spcAft>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3pPr>
            <a:lvl4pPr marL="1371600" algn="l" rtl="0" fontAlgn="base">
              <a:spcBef>
                <a:spcPct val="0"/>
              </a:spcBef>
              <a:spcAft>
                <a:spcPct val="0"/>
              </a:spcAft>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4pPr>
            <a:lvl5pPr marL="1828800" algn="l" rtl="0" fontAlgn="base">
              <a:spcBef>
                <a:spcPct val="0"/>
              </a:spcBef>
              <a:spcAft>
                <a:spcPct val="0"/>
              </a:spcAft>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5pPr>
            <a:lvl6pPr marL="2286000" algn="l" defTabSz="914400" rtl="0" eaLnBrk="1" latinLnBrk="0" hangingPunct="1">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6pPr>
            <a:lvl7pPr marL="2743200" algn="l" defTabSz="914400" rtl="0" eaLnBrk="1" latinLnBrk="0" hangingPunct="1">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7pPr>
            <a:lvl8pPr marL="3200400" algn="l" defTabSz="914400" rtl="0" eaLnBrk="1" latinLnBrk="0" hangingPunct="1">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8pPr>
            <a:lvl9pPr marL="3657600" algn="l" defTabSz="914400" rtl="0" eaLnBrk="1" latinLnBrk="0" hangingPunct="1">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000" b="1" i="0" u="none" strike="noStrike" kern="1200" cap="none" spc="0" normalizeH="0" baseline="0" noProof="0">
              <a:ln>
                <a:noFill/>
              </a:ln>
              <a:solidFill>
                <a:srgbClr val="006666"/>
              </a:solidFill>
              <a:effectLst>
                <a:outerShdw blurRad="38100" dist="38100" dir="2700000" algn="tl">
                  <a:srgbClr val="000000">
                    <a:alpha val="43137"/>
                  </a:srgbClr>
                </a:outerShdw>
              </a:effectLst>
              <a:uLnTx/>
              <a:uFillTx/>
              <a:latin typeface="Times New Roman" pitchFamily="18" charset="0"/>
              <a:ea typeface="宋体" pitchFamily="2" charset="-122"/>
              <a:cs typeface="+mn-cs"/>
            </a:endParaRPr>
          </a:p>
        </p:txBody>
      </p:sp>
      <p:sp>
        <p:nvSpPr>
          <p:cNvPr id="41" name="Text Box 18"/>
          <p:cNvSpPr txBox="1">
            <a:spLocks noChangeArrowheads="1"/>
          </p:cNvSpPr>
          <p:nvPr/>
        </p:nvSpPr>
        <p:spPr bwMode="auto">
          <a:xfrm>
            <a:off x="533400" y="3597027"/>
            <a:ext cx="1447800" cy="400110"/>
          </a:xfrm>
          <a:prstGeom prst="rect">
            <a:avLst/>
          </a:prstGeom>
          <a:solidFill>
            <a:srgbClr val="99CCFF"/>
          </a:solid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1pPr>
            <a:lvl2pPr marL="457200" algn="l" rtl="0" fontAlgn="base">
              <a:spcBef>
                <a:spcPct val="0"/>
              </a:spcBef>
              <a:spcAft>
                <a:spcPct val="0"/>
              </a:spcAft>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2pPr>
            <a:lvl3pPr marL="914400" algn="l" rtl="0" fontAlgn="base">
              <a:spcBef>
                <a:spcPct val="0"/>
              </a:spcBef>
              <a:spcAft>
                <a:spcPct val="0"/>
              </a:spcAft>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3pPr>
            <a:lvl4pPr marL="1371600" algn="l" rtl="0" fontAlgn="base">
              <a:spcBef>
                <a:spcPct val="0"/>
              </a:spcBef>
              <a:spcAft>
                <a:spcPct val="0"/>
              </a:spcAft>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4pPr>
            <a:lvl5pPr marL="1828800" algn="l" rtl="0" fontAlgn="base">
              <a:spcBef>
                <a:spcPct val="0"/>
              </a:spcBef>
              <a:spcAft>
                <a:spcPct val="0"/>
              </a:spcAft>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5pPr>
            <a:lvl6pPr marL="2286000" algn="l" defTabSz="914400" rtl="0" eaLnBrk="1" latinLnBrk="0" hangingPunct="1">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6pPr>
            <a:lvl7pPr marL="2743200" algn="l" defTabSz="914400" rtl="0" eaLnBrk="1" latinLnBrk="0" hangingPunct="1">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7pPr>
            <a:lvl8pPr marL="3200400" algn="l" defTabSz="914400" rtl="0" eaLnBrk="1" latinLnBrk="0" hangingPunct="1">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8pPr>
            <a:lvl9pPr marL="3657600" algn="l" defTabSz="914400" rtl="0" eaLnBrk="1" latinLnBrk="0" hangingPunct="1">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000" b="1" i="0" u="none" strike="noStrike" kern="1200" cap="none" spc="0" normalizeH="0" baseline="0" noProof="0">
                <a:ln>
                  <a:noFill/>
                </a:ln>
                <a:solidFill>
                  <a:srgbClr val="000000"/>
                </a:solidFill>
                <a:effectLst/>
                <a:uLnTx/>
                <a:uFillTx/>
                <a:latin typeface="Times New Roman" pitchFamily="18" charset="0"/>
                <a:ea typeface="楷体_GB2312" pitchFamily="49" charset="-122"/>
                <a:cs typeface="+mn-cs"/>
              </a:rPr>
              <a:t>给定电路</a:t>
            </a:r>
          </a:p>
        </p:txBody>
      </p:sp>
      <p:sp>
        <p:nvSpPr>
          <p:cNvPr id="42" name="Line 19"/>
          <p:cNvSpPr>
            <a:spLocks noChangeShapeType="1"/>
          </p:cNvSpPr>
          <p:nvPr/>
        </p:nvSpPr>
        <p:spPr bwMode="auto">
          <a:xfrm>
            <a:off x="1981200" y="3835152"/>
            <a:ext cx="533400"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1pPr>
            <a:lvl2pPr marL="457200" algn="l" rtl="0" fontAlgn="base">
              <a:spcBef>
                <a:spcPct val="0"/>
              </a:spcBef>
              <a:spcAft>
                <a:spcPct val="0"/>
              </a:spcAft>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2pPr>
            <a:lvl3pPr marL="914400" algn="l" rtl="0" fontAlgn="base">
              <a:spcBef>
                <a:spcPct val="0"/>
              </a:spcBef>
              <a:spcAft>
                <a:spcPct val="0"/>
              </a:spcAft>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3pPr>
            <a:lvl4pPr marL="1371600" algn="l" rtl="0" fontAlgn="base">
              <a:spcBef>
                <a:spcPct val="0"/>
              </a:spcBef>
              <a:spcAft>
                <a:spcPct val="0"/>
              </a:spcAft>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4pPr>
            <a:lvl5pPr marL="1828800" algn="l" rtl="0" fontAlgn="base">
              <a:spcBef>
                <a:spcPct val="0"/>
              </a:spcBef>
              <a:spcAft>
                <a:spcPct val="0"/>
              </a:spcAft>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5pPr>
            <a:lvl6pPr marL="2286000" algn="l" defTabSz="914400" rtl="0" eaLnBrk="1" latinLnBrk="0" hangingPunct="1">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6pPr>
            <a:lvl7pPr marL="2743200" algn="l" defTabSz="914400" rtl="0" eaLnBrk="1" latinLnBrk="0" hangingPunct="1">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7pPr>
            <a:lvl8pPr marL="3200400" algn="l" defTabSz="914400" rtl="0" eaLnBrk="1" latinLnBrk="0" hangingPunct="1">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8pPr>
            <a:lvl9pPr marL="3657600" algn="l" defTabSz="914400" rtl="0" eaLnBrk="1" latinLnBrk="0" hangingPunct="1">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000" b="1" i="0" u="none" strike="noStrike" kern="1200" cap="none" spc="0" normalizeH="0" baseline="0" noProof="0">
              <a:ln>
                <a:noFill/>
              </a:ln>
              <a:solidFill>
                <a:srgbClr val="006666"/>
              </a:solidFill>
              <a:effectLst>
                <a:outerShdw blurRad="38100" dist="38100" dir="2700000" algn="tl">
                  <a:srgbClr val="000000">
                    <a:alpha val="43137"/>
                  </a:srgbClr>
                </a:outerShdw>
              </a:effectLst>
              <a:uLnTx/>
              <a:uFillTx/>
              <a:latin typeface="Times New Roman" pitchFamily="18" charset="0"/>
              <a:ea typeface="宋体" pitchFamily="2" charset="-122"/>
              <a:cs typeface="+mn-cs"/>
            </a:endParaRPr>
          </a:p>
        </p:txBody>
      </p:sp>
      <p:grpSp>
        <p:nvGrpSpPr>
          <p:cNvPr id="43" name="Group 23"/>
          <p:cNvGrpSpPr>
            <a:grpSpLocks/>
          </p:cNvGrpSpPr>
          <p:nvPr/>
        </p:nvGrpSpPr>
        <p:grpSpPr bwMode="auto">
          <a:xfrm>
            <a:off x="2438404" y="3225549"/>
            <a:ext cx="685801" cy="1142999"/>
            <a:chOff x="1632" y="1776"/>
            <a:chExt cx="528" cy="768"/>
          </a:xfrm>
        </p:grpSpPr>
        <p:sp>
          <p:nvSpPr>
            <p:cNvPr id="54" name="Text Box 20"/>
            <p:cNvSpPr txBox="1">
              <a:spLocks noChangeArrowheads="1"/>
            </p:cNvSpPr>
            <p:nvPr/>
          </p:nvSpPr>
          <p:spPr bwMode="auto">
            <a:xfrm>
              <a:off x="1632" y="2016"/>
              <a:ext cx="288"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1pPr>
              <a:lvl2pPr marL="457200" algn="l" rtl="0" fontAlgn="base">
                <a:spcBef>
                  <a:spcPct val="0"/>
                </a:spcBef>
                <a:spcAft>
                  <a:spcPct val="0"/>
                </a:spcAft>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2pPr>
              <a:lvl3pPr marL="914400" algn="l" rtl="0" fontAlgn="base">
                <a:spcBef>
                  <a:spcPct val="0"/>
                </a:spcBef>
                <a:spcAft>
                  <a:spcPct val="0"/>
                </a:spcAft>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3pPr>
              <a:lvl4pPr marL="1371600" algn="l" rtl="0" fontAlgn="base">
                <a:spcBef>
                  <a:spcPct val="0"/>
                </a:spcBef>
                <a:spcAft>
                  <a:spcPct val="0"/>
                </a:spcAft>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4pPr>
              <a:lvl5pPr marL="1828800" algn="l" rtl="0" fontAlgn="base">
                <a:spcBef>
                  <a:spcPct val="0"/>
                </a:spcBef>
                <a:spcAft>
                  <a:spcPct val="0"/>
                </a:spcAft>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5pPr>
              <a:lvl6pPr marL="2286000" algn="l" defTabSz="914400" rtl="0" eaLnBrk="1" latinLnBrk="0" hangingPunct="1">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6pPr>
              <a:lvl7pPr marL="2743200" algn="l" defTabSz="914400" rtl="0" eaLnBrk="1" latinLnBrk="0" hangingPunct="1">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7pPr>
              <a:lvl8pPr marL="3200400" algn="l" defTabSz="914400" rtl="0" eaLnBrk="1" latinLnBrk="0" hangingPunct="1">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8pPr>
              <a:lvl9pPr marL="3657600" algn="l" defTabSz="914400" rtl="0" eaLnBrk="1" latinLnBrk="0" hangingPunct="1">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000" b="1" i="0" u="none" strike="noStrike" kern="1200" cap="none" spc="0" normalizeH="0" baseline="0" noProof="0">
                  <a:ln>
                    <a:noFill/>
                  </a:ln>
                  <a:solidFill>
                    <a:srgbClr val="000000"/>
                  </a:solidFill>
                  <a:effectLst/>
                  <a:uLnTx/>
                  <a:uFillTx/>
                  <a:latin typeface="Times New Roman" pitchFamily="18" charset="0"/>
                  <a:ea typeface="楷体_GB2312" pitchFamily="49" charset="-122"/>
                  <a:cs typeface="+mn-cs"/>
                </a:rPr>
                <a:t>写</a:t>
              </a:r>
            </a:p>
          </p:txBody>
        </p:sp>
        <p:sp>
          <p:nvSpPr>
            <p:cNvPr id="55" name="AutoShape 22"/>
            <p:cNvSpPr>
              <a:spLocks/>
            </p:cNvSpPr>
            <p:nvPr/>
          </p:nvSpPr>
          <p:spPr bwMode="auto">
            <a:xfrm>
              <a:off x="1920" y="1776"/>
              <a:ext cx="240" cy="768"/>
            </a:xfrm>
            <a:prstGeom prst="leftBrace">
              <a:avLst>
                <a:gd name="adj1" fmla="val 26667"/>
                <a:gd name="adj2" fmla="val 50000"/>
              </a:avLst>
            </a:prstGeom>
            <a:noFill/>
            <a:ln w="38100">
              <a:solidFill>
                <a:srgbClr val="000000"/>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defPPr>
                <a:defRPr lang="zh-CN"/>
              </a:defPPr>
              <a:lvl1pPr algn="l" rtl="0" fontAlgn="base">
                <a:spcBef>
                  <a:spcPct val="0"/>
                </a:spcBef>
                <a:spcAft>
                  <a:spcPct val="0"/>
                </a:spcAft>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1pPr>
              <a:lvl2pPr marL="457200" algn="l" rtl="0" fontAlgn="base">
                <a:spcBef>
                  <a:spcPct val="0"/>
                </a:spcBef>
                <a:spcAft>
                  <a:spcPct val="0"/>
                </a:spcAft>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2pPr>
              <a:lvl3pPr marL="914400" algn="l" rtl="0" fontAlgn="base">
                <a:spcBef>
                  <a:spcPct val="0"/>
                </a:spcBef>
                <a:spcAft>
                  <a:spcPct val="0"/>
                </a:spcAft>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3pPr>
              <a:lvl4pPr marL="1371600" algn="l" rtl="0" fontAlgn="base">
                <a:spcBef>
                  <a:spcPct val="0"/>
                </a:spcBef>
                <a:spcAft>
                  <a:spcPct val="0"/>
                </a:spcAft>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4pPr>
              <a:lvl5pPr marL="1828800" algn="l" rtl="0" fontAlgn="base">
                <a:spcBef>
                  <a:spcPct val="0"/>
                </a:spcBef>
                <a:spcAft>
                  <a:spcPct val="0"/>
                </a:spcAft>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5pPr>
              <a:lvl6pPr marL="2286000" algn="l" defTabSz="914400" rtl="0" eaLnBrk="1" latinLnBrk="0" hangingPunct="1">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6pPr>
              <a:lvl7pPr marL="2743200" algn="l" defTabSz="914400" rtl="0" eaLnBrk="1" latinLnBrk="0" hangingPunct="1">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7pPr>
              <a:lvl8pPr marL="3200400" algn="l" defTabSz="914400" rtl="0" eaLnBrk="1" latinLnBrk="0" hangingPunct="1">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8pPr>
              <a:lvl9pPr marL="3657600" algn="l" defTabSz="914400" rtl="0" eaLnBrk="1" latinLnBrk="0" hangingPunct="1">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000" b="1" i="0" u="none" strike="noStrike" kern="1200" cap="none" spc="0" normalizeH="0" baseline="0" noProof="0">
                <a:ln>
                  <a:noFill/>
                </a:ln>
                <a:solidFill>
                  <a:srgbClr val="006666"/>
                </a:solidFill>
                <a:effectLst>
                  <a:outerShdw blurRad="38100" dist="38100" dir="2700000" algn="tl">
                    <a:srgbClr val="000000">
                      <a:alpha val="43137"/>
                    </a:srgbClr>
                  </a:outerShdw>
                </a:effectLst>
                <a:uLnTx/>
                <a:uFillTx/>
                <a:latin typeface="Times New Roman" pitchFamily="18" charset="0"/>
                <a:ea typeface="宋体" pitchFamily="2" charset="-122"/>
                <a:cs typeface="+mn-cs"/>
              </a:endParaRPr>
            </a:p>
          </p:txBody>
        </p:sp>
      </p:grpSp>
      <p:sp>
        <p:nvSpPr>
          <p:cNvPr id="44" name="Text Box 25"/>
          <p:cNvSpPr txBox="1">
            <a:spLocks noChangeArrowheads="1"/>
          </p:cNvSpPr>
          <p:nvPr/>
        </p:nvSpPr>
        <p:spPr bwMode="auto">
          <a:xfrm>
            <a:off x="3000375" y="2996952"/>
            <a:ext cx="2514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1pPr>
            <a:lvl2pPr marL="457200" algn="l" rtl="0" fontAlgn="base">
              <a:spcBef>
                <a:spcPct val="0"/>
              </a:spcBef>
              <a:spcAft>
                <a:spcPct val="0"/>
              </a:spcAft>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2pPr>
            <a:lvl3pPr marL="914400" algn="l" rtl="0" fontAlgn="base">
              <a:spcBef>
                <a:spcPct val="0"/>
              </a:spcBef>
              <a:spcAft>
                <a:spcPct val="0"/>
              </a:spcAft>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3pPr>
            <a:lvl4pPr marL="1371600" algn="l" rtl="0" fontAlgn="base">
              <a:spcBef>
                <a:spcPct val="0"/>
              </a:spcBef>
              <a:spcAft>
                <a:spcPct val="0"/>
              </a:spcAft>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4pPr>
            <a:lvl5pPr marL="1828800" algn="l" rtl="0" fontAlgn="base">
              <a:spcBef>
                <a:spcPct val="0"/>
              </a:spcBef>
              <a:spcAft>
                <a:spcPct val="0"/>
              </a:spcAft>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5pPr>
            <a:lvl6pPr marL="2286000" algn="l" defTabSz="914400" rtl="0" eaLnBrk="1" latinLnBrk="0" hangingPunct="1">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6pPr>
            <a:lvl7pPr marL="2743200" algn="l" defTabSz="914400" rtl="0" eaLnBrk="1" latinLnBrk="0" hangingPunct="1">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7pPr>
            <a:lvl8pPr marL="3200400" algn="l" defTabSz="914400" rtl="0" eaLnBrk="1" latinLnBrk="0" hangingPunct="1">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8pPr>
            <a:lvl9pPr marL="3657600" algn="l" defTabSz="914400" rtl="0" eaLnBrk="1" latinLnBrk="0" hangingPunct="1">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000" b="1" i="0" u="none" strike="noStrike" kern="1200" cap="none" spc="0" normalizeH="0" baseline="0" noProof="0">
                <a:ln>
                  <a:noFill/>
                </a:ln>
                <a:solidFill>
                  <a:srgbClr val="006666"/>
                </a:solidFill>
                <a:effectLst/>
                <a:uLnTx/>
                <a:uFillTx/>
                <a:latin typeface="楷体_GB2312" pitchFamily="49" charset="-122"/>
                <a:ea typeface="楷体_GB2312" pitchFamily="49" charset="-122"/>
                <a:cs typeface="+mn-cs"/>
              </a:rPr>
              <a:t>时钟</a:t>
            </a:r>
            <a:r>
              <a:rPr kumimoji="1" lang="en-US" altLang="zh-CN" sz="2000" b="1" i="0" u="none" strike="noStrike" kern="1200" cap="none" spc="0" normalizeH="0" baseline="0" noProof="0">
                <a:ln>
                  <a:noFill/>
                </a:ln>
                <a:solidFill>
                  <a:srgbClr val="006666"/>
                </a:solidFill>
                <a:effectLst/>
                <a:uLnTx/>
                <a:uFillTx/>
                <a:latin typeface="楷体_GB2312" pitchFamily="49" charset="-122"/>
                <a:ea typeface="楷体_GB2312" pitchFamily="49" charset="-122"/>
                <a:cs typeface="+mn-cs"/>
              </a:rPr>
              <a:t>CP</a:t>
            </a:r>
            <a:r>
              <a:rPr kumimoji="1" lang="zh-CN" altLang="en-US" sz="2000" b="1" i="0" u="none" strike="noStrike" kern="1200" cap="none" spc="0" normalizeH="0" baseline="0" noProof="0">
                <a:ln>
                  <a:noFill/>
                </a:ln>
                <a:solidFill>
                  <a:srgbClr val="006666"/>
                </a:solidFill>
                <a:effectLst/>
                <a:uLnTx/>
                <a:uFillTx/>
                <a:latin typeface="楷体_GB2312" pitchFamily="49" charset="-122"/>
                <a:ea typeface="楷体_GB2312" pitchFamily="49" charset="-122"/>
                <a:cs typeface="+mn-cs"/>
              </a:rPr>
              <a:t>的表达式；</a:t>
            </a:r>
            <a:endParaRPr kumimoji="1" lang="zh-CN" altLang="en-US" sz="2000" b="0" i="0" u="none" strike="noStrike" kern="1200" cap="none" spc="0" normalizeH="0" baseline="0" noProof="0">
              <a:ln>
                <a:noFill/>
              </a:ln>
              <a:solidFill>
                <a:srgbClr val="006666"/>
              </a:solidFill>
              <a:effectLst/>
              <a:uLnTx/>
              <a:uFillTx/>
              <a:cs typeface="+mn-cs"/>
            </a:endParaRPr>
          </a:p>
        </p:txBody>
      </p:sp>
      <p:sp>
        <p:nvSpPr>
          <p:cNvPr id="45" name="Text Box 26"/>
          <p:cNvSpPr txBox="1">
            <a:spLocks noChangeArrowheads="1"/>
          </p:cNvSpPr>
          <p:nvPr/>
        </p:nvSpPr>
        <p:spPr bwMode="auto">
          <a:xfrm>
            <a:off x="3000375" y="3530352"/>
            <a:ext cx="3276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1pPr>
            <a:lvl2pPr marL="457200" algn="l" rtl="0" fontAlgn="base">
              <a:spcBef>
                <a:spcPct val="0"/>
              </a:spcBef>
              <a:spcAft>
                <a:spcPct val="0"/>
              </a:spcAft>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2pPr>
            <a:lvl3pPr marL="914400" algn="l" rtl="0" fontAlgn="base">
              <a:spcBef>
                <a:spcPct val="0"/>
              </a:spcBef>
              <a:spcAft>
                <a:spcPct val="0"/>
              </a:spcAft>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3pPr>
            <a:lvl4pPr marL="1371600" algn="l" rtl="0" fontAlgn="base">
              <a:spcBef>
                <a:spcPct val="0"/>
              </a:spcBef>
              <a:spcAft>
                <a:spcPct val="0"/>
              </a:spcAft>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4pPr>
            <a:lvl5pPr marL="1828800" algn="l" rtl="0" fontAlgn="base">
              <a:spcBef>
                <a:spcPct val="0"/>
              </a:spcBef>
              <a:spcAft>
                <a:spcPct val="0"/>
              </a:spcAft>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5pPr>
            <a:lvl6pPr marL="2286000" algn="l" defTabSz="914400" rtl="0" eaLnBrk="1" latinLnBrk="0" hangingPunct="1">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6pPr>
            <a:lvl7pPr marL="2743200" algn="l" defTabSz="914400" rtl="0" eaLnBrk="1" latinLnBrk="0" hangingPunct="1">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7pPr>
            <a:lvl8pPr marL="3200400" algn="l" defTabSz="914400" rtl="0" eaLnBrk="1" latinLnBrk="0" hangingPunct="1">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8pPr>
            <a:lvl9pPr marL="3657600" algn="l" defTabSz="914400" rtl="0" eaLnBrk="1" latinLnBrk="0" hangingPunct="1">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000" b="1" i="0" u="none" strike="noStrike" kern="1200" cap="none" spc="0" normalizeH="0" baseline="0" noProof="0">
                <a:ln>
                  <a:noFill/>
                </a:ln>
                <a:solidFill>
                  <a:srgbClr val="000000"/>
                </a:solidFill>
                <a:effectLst/>
                <a:uLnTx/>
                <a:uFillTx/>
                <a:latin typeface="楷体_GB2312" pitchFamily="49" charset="-122"/>
                <a:ea typeface="楷体_GB2312" pitchFamily="49" charset="-122"/>
                <a:cs typeface="+mn-cs"/>
              </a:rPr>
              <a:t>各触发器的驱动方程</a:t>
            </a:r>
          </a:p>
        </p:txBody>
      </p:sp>
      <p:sp>
        <p:nvSpPr>
          <p:cNvPr id="46" name="Text Box 27"/>
          <p:cNvSpPr txBox="1">
            <a:spLocks noChangeArrowheads="1"/>
          </p:cNvSpPr>
          <p:nvPr/>
        </p:nvSpPr>
        <p:spPr bwMode="auto">
          <a:xfrm>
            <a:off x="3000375" y="4063752"/>
            <a:ext cx="33528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1pPr>
            <a:lvl2pPr marL="457200" algn="l" rtl="0" fontAlgn="base">
              <a:spcBef>
                <a:spcPct val="0"/>
              </a:spcBef>
              <a:spcAft>
                <a:spcPct val="0"/>
              </a:spcAft>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2pPr>
            <a:lvl3pPr marL="914400" algn="l" rtl="0" fontAlgn="base">
              <a:spcBef>
                <a:spcPct val="0"/>
              </a:spcBef>
              <a:spcAft>
                <a:spcPct val="0"/>
              </a:spcAft>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3pPr>
            <a:lvl4pPr marL="1371600" algn="l" rtl="0" fontAlgn="base">
              <a:spcBef>
                <a:spcPct val="0"/>
              </a:spcBef>
              <a:spcAft>
                <a:spcPct val="0"/>
              </a:spcAft>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4pPr>
            <a:lvl5pPr marL="1828800" algn="l" rtl="0" fontAlgn="base">
              <a:spcBef>
                <a:spcPct val="0"/>
              </a:spcBef>
              <a:spcAft>
                <a:spcPct val="0"/>
              </a:spcAft>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5pPr>
            <a:lvl6pPr marL="2286000" algn="l" defTabSz="914400" rtl="0" eaLnBrk="1" latinLnBrk="0" hangingPunct="1">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6pPr>
            <a:lvl7pPr marL="2743200" algn="l" defTabSz="914400" rtl="0" eaLnBrk="1" latinLnBrk="0" hangingPunct="1">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7pPr>
            <a:lvl8pPr marL="3200400" algn="l" defTabSz="914400" rtl="0" eaLnBrk="1" latinLnBrk="0" hangingPunct="1">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8pPr>
            <a:lvl9pPr marL="3657600" algn="l" defTabSz="914400" rtl="0" eaLnBrk="1" latinLnBrk="0" hangingPunct="1">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000" b="1" i="0" u="none" strike="noStrike" kern="1200" cap="none" spc="0" normalizeH="0" baseline="0" noProof="0">
                <a:ln>
                  <a:noFill/>
                </a:ln>
                <a:solidFill>
                  <a:srgbClr val="000000"/>
                </a:solidFill>
                <a:effectLst/>
                <a:uLnTx/>
                <a:uFillTx/>
                <a:latin typeface="楷体_GB2312" pitchFamily="49" charset="-122"/>
                <a:ea typeface="楷体_GB2312" pitchFamily="49" charset="-122"/>
                <a:cs typeface="+mn-cs"/>
              </a:rPr>
              <a:t>时序电路的输出方程</a:t>
            </a:r>
          </a:p>
        </p:txBody>
      </p:sp>
      <p:sp>
        <p:nvSpPr>
          <p:cNvPr id="47" name="Line 29"/>
          <p:cNvSpPr>
            <a:spLocks noChangeShapeType="1"/>
          </p:cNvSpPr>
          <p:nvPr/>
        </p:nvSpPr>
        <p:spPr bwMode="auto">
          <a:xfrm>
            <a:off x="5943600" y="3835152"/>
            <a:ext cx="533400"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1pPr>
            <a:lvl2pPr marL="457200" algn="l" rtl="0" fontAlgn="base">
              <a:spcBef>
                <a:spcPct val="0"/>
              </a:spcBef>
              <a:spcAft>
                <a:spcPct val="0"/>
              </a:spcAft>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2pPr>
            <a:lvl3pPr marL="914400" algn="l" rtl="0" fontAlgn="base">
              <a:spcBef>
                <a:spcPct val="0"/>
              </a:spcBef>
              <a:spcAft>
                <a:spcPct val="0"/>
              </a:spcAft>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3pPr>
            <a:lvl4pPr marL="1371600" algn="l" rtl="0" fontAlgn="base">
              <a:spcBef>
                <a:spcPct val="0"/>
              </a:spcBef>
              <a:spcAft>
                <a:spcPct val="0"/>
              </a:spcAft>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4pPr>
            <a:lvl5pPr marL="1828800" algn="l" rtl="0" fontAlgn="base">
              <a:spcBef>
                <a:spcPct val="0"/>
              </a:spcBef>
              <a:spcAft>
                <a:spcPct val="0"/>
              </a:spcAft>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5pPr>
            <a:lvl6pPr marL="2286000" algn="l" defTabSz="914400" rtl="0" eaLnBrk="1" latinLnBrk="0" hangingPunct="1">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6pPr>
            <a:lvl7pPr marL="2743200" algn="l" defTabSz="914400" rtl="0" eaLnBrk="1" latinLnBrk="0" hangingPunct="1">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7pPr>
            <a:lvl8pPr marL="3200400" algn="l" defTabSz="914400" rtl="0" eaLnBrk="1" latinLnBrk="0" hangingPunct="1">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8pPr>
            <a:lvl9pPr marL="3657600" algn="l" defTabSz="914400" rtl="0" eaLnBrk="1" latinLnBrk="0" hangingPunct="1">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000" b="1" i="0" u="none" strike="noStrike" kern="1200" cap="none" spc="0" normalizeH="0" baseline="0" noProof="0">
              <a:ln>
                <a:noFill/>
              </a:ln>
              <a:solidFill>
                <a:srgbClr val="006666"/>
              </a:solidFill>
              <a:effectLst>
                <a:outerShdw blurRad="38100" dist="38100" dir="2700000" algn="tl">
                  <a:srgbClr val="000000">
                    <a:alpha val="43137"/>
                  </a:srgbClr>
                </a:outerShdw>
              </a:effectLst>
              <a:uLnTx/>
              <a:uFillTx/>
              <a:latin typeface="Times New Roman" pitchFamily="18" charset="0"/>
              <a:ea typeface="宋体" pitchFamily="2" charset="-122"/>
              <a:cs typeface="+mn-cs"/>
            </a:endParaRPr>
          </a:p>
        </p:txBody>
      </p:sp>
      <p:sp>
        <p:nvSpPr>
          <p:cNvPr id="48" name="Text Box 32"/>
          <p:cNvSpPr txBox="1">
            <a:spLocks noChangeArrowheads="1"/>
          </p:cNvSpPr>
          <p:nvPr/>
        </p:nvSpPr>
        <p:spPr bwMode="auto">
          <a:xfrm>
            <a:off x="6477000" y="3225552"/>
            <a:ext cx="1828800" cy="1015663"/>
          </a:xfrm>
          <a:prstGeom prst="rect">
            <a:avLst/>
          </a:prstGeom>
          <a:solidFill>
            <a:srgbClr val="99CCFF"/>
          </a:solid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1pPr>
            <a:lvl2pPr marL="457200" algn="l" rtl="0" fontAlgn="base">
              <a:spcBef>
                <a:spcPct val="0"/>
              </a:spcBef>
              <a:spcAft>
                <a:spcPct val="0"/>
              </a:spcAft>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2pPr>
            <a:lvl3pPr marL="914400" algn="l" rtl="0" fontAlgn="base">
              <a:spcBef>
                <a:spcPct val="0"/>
              </a:spcBef>
              <a:spcAft>
                <a:spcPct val="0"/>
              </a:spcAft>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3pPr>
            <a:lvl4pPr marL="1371600" algn="l" rtl="0" fontAlgn="base">
              <a:spcBef>
                <a:spcPct val="0"/>
              </a:spcBef>
              <a:spcAft>
                <a:spcPct val="0"/>
              </a:spcAft>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4pPr>
            <a:lvl5pPr marL="1828800" algn="l" rtl="0" fontAlgn="base">
              <a:spcBef>
                <a:spcPct val="0"/>
              </a:spcBef>
              <a:spcAft>
                <a:spcPct val="0"/>
              </a:spcAft>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5pPr>
            <a:lvl6pPr marL="2286000" algn="l" defTabSz="914400" rtl="0" eaLnBrk="1" latinLnBrk="0" hangingPunct="1">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6pPr>
            <a:lvl7pPr marL="2743200" algn="l" defTabSz="914400" rtl="0" eaLnBrk="1" latinLnBrk="0" hangingPunct="1">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7pPr>
            <a:lvl8pPr marL="3200400" algn="l" defTabSz="914400" rtl="0" eaLnBrk="1" latinLnBrk="0" hangingPunct="1">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8pPr>
            <a:lvl9pPr marL="3657600" algn="l" defTabSz="914400" rtl="0" eaLnBrk="1" latinLnBrk="0" hangingPunct="1">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000" b="1" i="0" u="none" strike="noStrike" kern="1200" cap="none" spc="0" normalizeH="0" baseline="0" noProof="0">
                <a:ln>
                  <a:noFill/>
                </a:ln>
                <a:solidFill>
                  <a:srgbClr val="000000"/>
                </a:solidFill>
                <a:effectLst/>
                <a:uLnTx/>
                <a:uFillTx/>
                <a:latin typeface="楷体_GB2312" pitchFamily="49" charset="-122"/>
                <a:ea typeface="楷体_GB2312" pitchFamily="49" charset="-122"/>
                <a:cs typeface="+mn-cs"/>
              </a:rPr>
              <a:t>由驱动方程写各触发器的状态方程</a:t>
            </a:r>
          </a:p>
        </p:txBody>
      </p:sp>
      <p:sp>
        <p:nvSpPr>
          <p:cNvPr id="49" name="Line 33"/>
          <p:cNvSpPr>
            <a:spLocks noChangeShapeType="1"/>
          </p:cNvSpPr>
          <p:nvPr/>
        </p:nvSpPr>
        <p:spPr bwMode="auto">
          <a:xfrm>
            <a:off x="7315200" y="4444752"/>
            <a:ext cx="0" cy="45720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1pPr>
            <a:lvl2pPr marL="457200" algn="l" rtl="0" fontAlgn="base">
              <a:spcBef>
                <a:spcPct val="0"/>
              </a:spcBef>
              <a:spcAft>
                <a:spcPct val="0"/>
              </a:spcAft>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2pPr>
            <a:lvl3pPr marL="914400" algn="l" rtl="0" fontAlgn="base">
              <a:spcBef>
                <a:spcPct val="0"/>
              </a:spcBef>
              <a:spcAft>
                <a:spcPct val="0"/>
              </a:spcAft>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3pPr>
            <a:lvl4pPr marL="1371600" algn="l" rtl="0" fontAlgn="base">
              <a:spcBef>
                <a:spcPct val="0"/>
              </a:spcBef>
              <a:spcAft>
                <a:spcPct val="0"/>
              </a:spcAft>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4pPr>
            <a:lvl5pPr marL="1828800" algn="l" rtl="0" fontAlgn="base">
              <a:spcBef>
                <a:spcPct val="0"/>
              </a:spcBef>
              <a:spcAft>
                <a:spcPct val="0"/>
              </a:spcAft>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5pPr>
            <a:lvl6pPr marL="2286000" algn="l" defTabSz="914400" rtl="0" eaLnBrk="1" latinLnBrk="0" hangingPunct="1">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6pPr>
            <a:lvl7pPr marL="2743200" algn="l" defTabSz="914400" rtl="0" eaLnBrk="1" latinLnBrk="0" hangingPunct="1">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7pPr>
            <a:lvl8pPr marL="3200400" algn="l" defTabSz="914400" rtl="0" eaLnBrk="1" latinLnBrk="0" hangingPunct="1">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8pPr>
            <a:lvl9pPr marL="3657600" algn="l" defTabSz="914400" rtl="0" eaLnBrk="1" latinLnBrk="0" hangingPunct="1">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000" b="1" i="0" u="none" strike="noStrike" kern="1200" cap="none" spc="0" normalizeH="0" baseline="0" noProof="0">
              <a:ln>
                <a:noFill/>
              </a:ln>
              <a:solidFill>
                <a:srgbClr val="006666"/>
              </a:solidFill>
              <a:effectLst>
                <a:outerShdw blurRad="38100" dist="38100" dir="2700000" algn="tl">
                  <a:srgbClr val="000000">
                    <a:alpha val="43137"/>
                  </a:srgbClr>
                </a:outerShdw>
              </a:effectLst>
              <a:uLnTx/>
              <a:uFillTx/>
              <a:latin typeface="Times New Roman" pitchFamily="18" charset="0"/>
              <a:ea typeface="宋体" pitchFamily="2" charset="-122"/>
              <a:cs typeface="+mn-cs"/>
            </a:endParaRPr>
          </a:p>
        </p:txBody>
      </p:sp>
      <p:sp>
        <p:nvSpPr>
          <p:cNvPr id="50" name="Text Box 34"/>
          <p:cNvSpPr txBox="1">
            <a:spLocks noChangeArrowheads="1"/>
          </p:cNvSpPr>
          <p:nvPr/>
        </p:nvSpPr>
        <p:spPr bwMode="auto">
          <a:xfrm>
            <a:off x="6019800" y="4901952"/>
            <a:ext cx="2667000" cy="1015663"/>
          </a:xfrm>
          <a:prstGeom prst="rect">
            <a:avLst/>
          </a:prstGeom>
          <a:solidFill>
            <a:srgbClr val="99CCFF"/>
          </a:solid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1pPr>
            <a:lvl2pPr marL="457200" algn="l" rtl="0" fontAlgn="base">
              <a:spcBef>
                <a:spcPct val="0"/>
              </a:spcBef>
              <a:spcAft>
                <a:spcPct val="0"/>
              </a:spcAft>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2pPr>
            <a:lvl3pPr marL="914400" algn="l" rtl="0" fontAlgn="base">
              <a:spcBef>
                <a:spcPct val="0"/>
              </a:spcBef>
              <a:spcAft>
                <a:spcPct val="0"/>
              </a:spcAft>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3pPr>
            <a:lvl4pPr marL="1371600" algn="l" rtl="0" fontAlgn="base">
              <a:spcBef>
                <a:spcPct val="0"/>
              </a:spcBef>
              <a:spcAft>
                <a:spcPct val="0"/>
              </a:spcAft>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4pPr>
            <a:lvl5pPr marL="1828800" algn="l" rtl="0" fontAlgn="base">
              <a:spcBef>
                <a:spcPct val="0"/>
              </a:spcBef>
              <a:spcAft>
                <a:spcPct val="0"/>
              </a:spcAft>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5pPr>
            <a:lvl6pPr marL="2286000" algn="l" defTabSz="914400" rtl="0" eaLnBrk="1" latinLnBrk="0" hangingPunct="1">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6pPr>
            <a:lvl7pPr marL="2743200" algn="l" defTabSz="914400" rtl="0" eaLnBrk="1" latinLnBrk="0" hangingPunct="1">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7pPr>
            <a:lvl8pPr marL="3200400" algn="l" defTabSz="914400" rtl="0" eaLnBrk="1" latinLnBrk="0" hangingPunct="1">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8pPr>
            <a:lvl9pPr marL="3657600" algn="l" defTabSz="914400" rtl="0" eaLnBrk="1" latinLnBrk="0" hangingPunct="1">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000" b="1" i="0" u="none" strike="noStrike" kern="1200" cap="none" spc="0" normalizeH="0" baseline="0" noProof="0">
                <a:ln>
                  <a:noFill/>
                </a:ln>
                <a:solidFill>
                  <a:srgbClr val="000000"/>
                </a:solidFill>
                <a:effectLst/>
                <a:uLnTx/>
                <a:uFillTx/>
                <a:latin typeface="Times New Roman" pitchFamily="18" charset="0"/>
                <a:ea typeface="楷体_GB2312" pitchFamily="49" charset="-122"/>
                <a:cs typeface="+mn-cs"/>
              </a:rPr>
              <a:t>由状态方程、输出方程列状态表、画状态图或时序图</a:t>
            </a:r>
          </a:p>
        </p:txBody>
      </p:sp>
      <p:sp>
        <p:nvSpPr>
          <p:cNvPr id="51" name="Line 35"/>
          <p:cNvSpPr>
            <a:spLocks noChangeShapeType="1"/>
          </p:cNvSpPr>
          <p:nvPr/>
        </p:nvSpPr>
        <p:spPr bwMode="auto">
          <a:xfrm flipH="1">
            <a:off x="5334000" y="5587752"/>
            <a:ext cx="685800"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1pPr>
            <a:lvl2pPr marL="457200" algn="l" rtl="0" fontAlgn="base">
              <a:spcBef>
                <a:spcPct val="0"/>
              </a:spcBef>
              <a:spcAft>
                <a:spcPct val="0"/>
              </a:spcAft>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2pPr>
            <a:lvl3pPr marL="914400" algn="l" rtl="0" fontAlgn="base">
              <a:spcBef>
                <a:spcPct val="0"/>
              </a:spcBef>
              <a:spcAft>
                <a:spcPct val="0"/>
              </a:spcAft>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3pPr>
            <a:lvl4pPr marL="1371600" algn="l" rtl="0" fontAlgn="base">
              <a:spcBef>
                <a:spcPct val="0"/>
              </a:spcBef>
              <a:spcAft>
                <a:spcPct val="0"/>
              </a:spcAft>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4pPr>
            <a:lvl5pPr marL="1828800" algn="l" rtl="0" fontAlgn="base">
              <a:spcBef>
                <a:spcPct val="0"/>
              </a:spcBef>
              <a:spcAft>
                <a:spcPct val="0"/>
              </a:spcAft>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5pPr>
            <a:lvl6pPr marL="2286000" algn="l" defTabSz="914400" rtl="0" eaLnBrk="1" latinLnBrk="0" hangingPunct="1">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6pPr>
            <a:lvl7pPr marL="2743200" algn="l" defTabSz="914400" rtl="0" eaLnBrk="1" latinLnBrk="0" hangingPunct="1">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7pPr>
            <a:lvl8pPr marL="3200400" algn="l" defTabSz="914400" rtl="0" eaLnBrk="1" latinLnBrk="0" hangingPunct="1">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8pPr>
            <a:lvl9pPr marL="3657600" algn="l" defTabSz="914400" rtl="0" eaLnBrk="1" latinLnBrk="0" hangingPunct="1">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000" b="1" i="0" u="none" strike="noStrike" kern="1200" cap="none" spc="0" normalizeH="0" baseline="0" noProof="0">
              <a:ln>
                <a:noFill/>
              </a:ln>
              <a:solidFill>
                <a:srgbClr val="006666"/>
              </a:solidFill>
              <a:effectLst>
                <a:outerShdw blurRad="38100" dist="38100" dir="2700000" algn="tl">
                  <a:srgbClr val="000000">
                    <a:alpha val="43137"/>
                  </a:srgbClr>
                </a:outerShdw>
              </a:effectLst>
              <a:uLnTx/>
              <a:uFillTx/>
              <a:latin typeface="Times New Roman" pitchFamily="18" charset="0"/>
              <a:ea typeface="宋体" pitchFamily="2" charset="-122"/>
              <a:cs typeface="+mn-cs"/>
            </a:endParaRPr>
          </a:p>
        </p:txBody>
      </p:sp>
      <p:sp>
        <p:nvSpPr>
          <p:cNvPr id="52" name="Text Box 36"/>
          <p:cNvSpPr txBox="1">
            <a:spLocks noChangeArrowheads="1"/>
          </p:cNvSpPr>
          <p:nvPr/>
        </p:nvSpPr>
        <p:spPr bwMode="auto">
          <a:xfrm>
            <a:off x="3581400" y="5213102"/>
            <a:ext cx="1752600" cy="707886"/>
          </a:xfrm>
          <a:prstGeom prst="rect">
            <a:avLst/>
          </a:prstGeom>
          <a:solidFill>
            <a:srgbClr val="99CCFF"/>
          </a:solid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1pPr>
            <a:lvl2pPr marL="457200" algn="l" rtl="0" fontAlgn="base">
              <a:spcBef>
                <a:spcPct val="0"/>
              </a:spcBef>
              <a:spcAft>
                <a:spcPct val="0"/>
              </a:spcAft>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2pPr>
            <a:lvl3pPr marL="914400" algn="l" rtl="0" fontAlgn="base">
              <a:spcBef>
                <a:spcPct val="0"/>
              </a:spcBef>
              <a:spcAft>
                <a:spcPct val="0"/>
              </a:spcAft>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3pPr>
            <a:lvl4pPr marL="1371600" algn="l" rtl="0" fontAlgn="base">
              <a:spcBef>
                <a:spcPct val="0"/>
              </a:spcBef>
              <a:spcAft>
                <a:spcPct val="0"/>
              </a:spcAft>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4pPr>
            <a:lvl5pPr marL="1828800" algn="l" rtl="0" fontAlgn="base">
              <a:spcBef>
                <a:spcPct val="0"/>
              </a:spcBef>
              <a:spcAft>
                <a:spcPct val="0"/>
              </a:spcAft>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5pPr>
            <a:lvl6pPr marL="2286000" algn="l" defTabSz="914400" rtl="0" eaLnBrk="1" latinLnBrk="0" hangingPunct="1">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6pPr>
            <a:lvl7pPr marL="2743200" algn="l" defTabSz="914400" rtl="0" eaLnBrk="1" latinLnBrk="0" hangingPunct="1">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7pPr>
            <a:lvl8pPr marL="3200400" algn="l" defTabSz="914400" rtl="0" eaLnBrk="1" latinLnBrk="0" hangingPunct="1">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8pPr>
            <a:lvl9pPr marL="3657600" algn="l" defTabSz="914400" rtl="0" eaLnBrk="1" latinLnBrk="0" hangingPunct="1">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000" b="1" i="0" u="none" strike="noStrike" kern="1200" cap="none" spc="0" normalizeH="0" baseline="0" noProof="0">
                <a:ln>
                  <a:noFill/>
                </a:ln>
                <a:solidFill>
                  <a:srgbClr val="000000"/>
                </a:solidFill>
                <a:effectLst/>
                <a:uLnTx/>
                <a:uFillTx/>
                <a:latin typeface="Times New Roman" pitchFamily="18" charset="0"/>
                <a:ea typeface="楷体_GB2312" pitchFamily="49" charset="-122"/>
                <a:cs typeface="+mn-cs"/>
              </a:rPr>
              <a:t>说明该电路的逻辑功能</a:t>
            </a:r>
          </a:p>
        </p:txBody>
      </p:sp>
      <p:sp>
        <p:nvSpPr>
          <p:cNvPr id="53" name="AutoShape 39"/>
          <p:cNvSpPr>
            <a:spLocks noChangeArrowheads="1"/>
          </p:cNvSpPr>
          <p:nvPr/>
        </p:nvSpPr>
        <p:spPr bwMode="auto">
          <a:xfrm>
            <a:off x="457200" y="5032127"/>
            <a:ext cx="1981204" cy="701129"/>
          </a:xfrm>
          <a:prstGeom prst="wedgeRoundRectCallout">
            <a:avLst>
              <a:gd name="adj1" fmla="val 50405"/>
              <a:gd name="adj2" fmla="val -139425"/>
              <a:gd name="adj3" fmla="val 16667"/>
            </a:avLst>
          </a:prstGeom>
          <a:solidFill>
            <a:schemeClr val="bg1"/>
          </a:solidFill>
          <a:ln w="9525">
            <a:solidFill>
              <a:srgbClr val="7030A0"/>
            </a:solidFill>
            <a:miter lim="800000"/>
            <a:headEnd/>
            <a:tailEnd/>
          </a:ln>
          <a:effectLst/>
          <a:extLst/>
        </p:spPr>
        <p:txBody>
          <a:bodyPr/>
          <a:lstStyle>
            <a:defPPr>
              <a:defRPr lang="zh-CN"/>
            </a:defPPr>
            <a:lvl1pPr algn="l" rtl="0" fontAlgn="base">
              <a:spcBef>
                <a:spcPct val="0"/>
              </a:spcBef>
              <a:spcAft>
                <a:spcPct val="0"/>
              </a:spcAft>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1pPr>
            <a:lvl2pPr marL="457200" algn="l" rtl="0" fontAlgn="base">
              <a:spcBef>
                <a:spcPct val="0"/>
              </a:spcBef>
              <a:spcAft>
                <a:spcPct val="0"/>
              </a:spcAft>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2pPr>
            <a:lvl3pPr marL="914400" algn="l" rtl="0" fontAlgn="base">
              <a:spcBef>
                <a:spcPct val="0"/>
              </a:spcBef>
              <a:spcAft>
                <a:spcPct val="0"/>
              </a:spcAft>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3pPr>
            <a:lvl4pPr marL="1371600" algn="l" rtl="0" fontAlgn="base">
              <a:spcBef>
                <a:spcPct val="0"/>
              </a:spcBef>
              <a:spcAft>
                <a:spcPct val="0"/>
              </a:spcAft>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4pPr>
            <a:lvl5pPr marL="1828800" algn="l" rtl="0" fontAlgn="base">
              <a:spcBef>
                <a:spcPct val="0"/>
              </a:spcBef>
              <a:spcAft>
                <a:spcPct val="0"/>
              </a:spcAft>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5pPr>
            <a:lvl6pPr marL="2286000" algn="l" defTabSz="914400" rtl="0" eaLnBrk="1" latinLnBrk="0" hangingPunct="1">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6pPr>
            <a:lvl7pPr marL="2743200" algn="l" defTabSz="914400" rtl="0" eaLnBrk="1" latinLnBrk="0" hangingPunct="1">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7pPr>
            <a:lvl8pPr marL="3200400" algn="l" defTabSz="914400" rtl="0" eaLnBrk="1" latinLnBrk="0" hangingPunct="1">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8pPr>
            <a:lvl9pPr marL="3657600" algn="l" defTabSz="914400" rtl="0" eaLnBrk="1" latinLnBrk="0" hangingPunct="1">
              <a:defRPr kumimoji="1" sz="2400" b="1" kern="1200">
                <a:solidFill>
                  <a:srgbClr val="006666"/>
                </a:solidFill>
                <a:effectLst>
                  <a:outerShdw blurRad="38100" dist="38100" dir="2700000" algn="tl">
                    <a:srgbClr val="000000">
                      <a:alpha val="43137"/>
                    </a:srgbClr>
                  </a:outerShdw>
                </a:effectLst>
                <a:latin typeface="Times New Roman" pitchFamily="18" charset="0"/>
                <a:ea typeface="宋体" pitchFamily="2" charset="-122"/>
                <a:cs typeface="+mn-cs"/>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000" b="1" i="0" u="none" strike="noStrike" kern="1200" cap="none" spc="0" normalizeH="0" baseline="0" noProof="0" dirty="0">
                <a:ln>
                  <a:noFill/>
                </a:ln>
                <a:solidFill>
                  <a:srgbClr val="7030A0"/>
                </a:solidFill>
                <a:effectLst/>
                <a:uLnTx/>
                <a:uFillTx/>
                <a:latin typeface="Times New Roman" pitchFamily="18" charset="0"/>
                <a:ea typeface="楷体_GB2312" pitchFamily="49" charset="-122"/>
                <a:cs typeface="+mn-cs"/>
              </a:rPr>
              <a:t>以上这些步骤可视情况</a:t>
            </a:r>
            <a:r>
              <a:rPr kumimoji="1" lang="zh-CN" altLang="en-US" sz="2000" b="1" i="0" u="none" strike="noStrike" kern="1200" cap="none" spc="0" normalizeH="0" baseline="0" noProof="0" dirty="0" smtClean="0">
                <a:ln>
                  <a:noFill/>
                </a:ln>
                <a:solidFill>
                  <a:srgbClr val="7030A0"/>
                </a:solidFill>
                <a:effectLst/>
                <a:uLnTx/>
                <a:uFillTx/>
                <a:latin typeface="Times New Roman" pitchFamily="18" charset="0"/>
                <a:ea typeface="楷体_GB2312" pitchFamily="49" charset="-122"/>
                <a:cs typeface="+mn-cs"/>
              </a:rPr>
              <a:t>取舍</a:t>
            </a:r>
            <a:endParaRPr kumimoji="1" lang="zh-CN" altLang="en-US" sz="2000" b="1" i="0" u="none" strike="noStrike" kern="1200" cap="none" spc="0" normalizeH="0" baseline="0" noProof="0" dirty="0">
              <a:ln>
                <a:noFill/>
              </a:ln>
              <a:solidFill>
                <a:srgbClr val="7030A0"/>
              </a:solidFill>
              <a:effectLst/>
              <a:uLnTx/>
              <a:uFillTx/>
              <a:latin typeface="Times New Roman" pitchFamily="18" charset="0"/>
              <a:ea typeface="楷体_GB2312" pitchFamily="49" charset="-122"/>
              <a:cs typeface="+mn-cs"/>
            </a:endParaRPr>
          </a:p>
        </p:txBody>
      </p:sp>
      <p:sp>
        <p:nvSpPr>
          <p:cNvPr id="56" name="Text Box 16"/>
          <p:cNvSpPr txBox="1">
            <a:spLocks noChangeArrowheads="1"/>
          </p:cNvSpPr>
          <p:nvPr/>
        </p:nvSpPr>
        <p:spPr bwMode="auto">
          <a:xfrm>
            <a:off x="539750" y="1052736"/>
            <a:ext cx="8208963" cy="2065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Bef>
                <a:spcPct val="50000"/>
              </a:spcBef>
            </a:pPr>
            <a:r>
              <a:rPr lang="en-US" altLang="zh-CN" sz="2000" dirty="0"/>
              <a:t>       </a:t>
            </a:r>
            <a:r>
              <a:rPr lang="zh-CN" altLang="en-US" sz="2000" dirty="0"/>
              <a:t>找出给定时序电路的逻辑功能，即找出</a:t>
            </a:r>
            <a:r>
              <a:rPr lang="zh-CN" altLang="en-US" sz="2000" dirty="0">
                <a:solidFill>
                  <a:srgbClr val="EF3021"/>
                </a:solidFill>
              </a:rPr>
              <a:t>其状态</a:t>
            </a:r>
            <a:r>
              <a:rPr lang="zh-CN" altLang="en-US" sz="2000" dirty="0"/>
              <a:t>和</a:t>
            </a:r>
            <a:r>
              <a:rPr lang="zh-CN" altLang="en-US" sz="2000" dirty="0">
                <a:solidFill>
                  <a:srgbClr val="FF0000"/>
                </a:solidFill>
              </a:rPr>
              <a:t>输出信号</a:t>
            </a:r>
            <a:r>
              <a:rPr lang="zh-CN" altLang="en-US" sz="2000" dirty="0"/>
              <a:t>在输入变量和时钟信号作用下的变化规律，理解其逻辑功能和工作特性</a:t>
            </a:r>
            <a:r>
              <a:rPr lang="zh-CN" altLang="en-US" sz="2000" dirty="0" smtClean="0"/>
              <a:t>。</a:t>
            </a:r>
            <a:endParaRPr lang="en-US" altLang="zh-CN" sz="2000" dirty="0" smtClean="0"/>
          </a:p>
          <a:p>
            <a:pPr>
              <a:lnSpc>
                <a:spcPct val="110000"/>
              </a:lnSpc>
              <a:spcBef>
                <a:spcPct val="50000"/>
              </a:spcBef>
            </a:pPr>
            <a:r>
              <a:rPr lang="zh-CN" altLang="en-US" sz="2000" dirty="0" smtClean="0">
                <a:solidFill>
                  <a:srgbClr val="FF0000"/>
                </a:solidFill>
                <a:latin typeface="Times New Roman" pitchFamily="18" charset="0"/>
              </a:rPr>
              <a:t>        时序电路</a:t>
            </a:r>
            <a:r>
              <a:rPr lang="zh-CN" altLang="en-US" sz="2000" dirty="0">
                <a:solidFill>
                  <a:srgbClr val="FF0000"/>
                </a:solidFill>
                <a:latin typeface="Times New Roman" pitchFamily="18" charset="0"/>
              </a:rPr>
              <a:t>的状态</a:t>
            </a:r>
            <a:r>
              <a:rPr lang="zh-CN" altLang="en-US" sz="2000" dirty="0">
                <a:latin typeface="Times New Roman" pitchFamily="18" charset="0"/>
              </a:rPr>
              <a:t>由存储电路的</a:t>
            </a:r>
            <a:r>
              <a:rPr lang="zh-CN" altLang="en-US" sz="2000" dirty="0">
                <a:solidFill>
                  <a:srgbClr val="FF0000"/>
                </a:solidFill>
                <a:latin typeface="Times New Roman" pitchFamily="18" charset="0"/>
              </a:rPr>
              <a:t>各触发器的状态组合决定</a:t>
            </a:r>
            <a:r>
              <a:rPr lang="zh-CN" altLang="en-US" sz="2000" dirty="0">
                <a:latin typeface="Times New Roman" pitchFamily="18" charset="0"/>
              </a:rPr>
              <a:t>。</a:t>
            </a:r>
          </a:p>
          <a:p>
            <a:pPr>
              <a:lnSpc>
                <a:spcPct val="110000"/>
              </a:lnSpc>
              <a:spcBef>
                <a:spcPct val="50000"/>
              </a:spcBef>
            </a:pPr>
            <a:r>
              <a:rPr lang="zh-CN" altLang="en-US" sz="2000" dirty="0">
                <a:latin typeface="Times New Roman" pitchFamily="18" charset="0"/>
              </a:rPr>
              <a:t>       设有</a:t>
            </a:r>
            <a:r>
              <a:rPr lang="en-US" altLang="zh-CN" sz="2000" i="1" dirty="0">
                <a:solidFill>
                  <a:srgbClr val="EF3021"/>
                </a:solidFill>
                <a:latin typeface="Times New Roman" pitchFamily="18" charset="0"/>
              </a:rPr>
              <a:t>l</a:t>
            </a:r>
            <a:r>
              <a:rPr lang="zh-CN" altLang="en-US" sz="2000" dirty="0">
                <a:solidFill>
                  <a:srgbClr val="EF3021"/>
                </a:solidFill>
                <a:latin typeface="Times New Roman" pitchFamily="18" charset="0"/>
              </a:rPr>
              <a:t>个</a:t>
            </a:r>
            <a:r>
              <a:rPr lang="zh-CN" altLang="en-US" sz="2000" dirty="0">
                <a:latin typeface="Times New Roman" pitchFamily="18" charset="0"/>
              </a:rPr>
              <a:t>触发器，则状态值由</a:t>
            </a:r>
            <a:r>
              <a:rPr lang="en-US" altLang="zh-CN" sz="2000" i="1" dirty="0">
                <a:solidFill>
                  <a:srgbClr val="EF3021"/>
                </a:solidFill>
                <a:latin typeface="Times New Roman" pitchFamily="18" charset="0"/>
              </a:rPr>
              <a:t>l</a:t>
            </a:r>
            <a:r>
              <a:rPr lang="zh-CN" altLang="en-US" sz="2000" dirty="0">
                <a:latin typeface="Times New Roman" pitchFamily="18" charset="0"/>
              </a:rPr>
              <a:t>位二进制码组成</a:t>
            </a:r>
            <a:r>
              <a:rPr lang="zh-CN" altLang="en-US" sz="2000" i="1" dirty="0">
                <a:latin typeface="Times New Roman" pitchFamily="18" charset="0"/>
              </a:rPr>
              <a:t>，</a:t>
            </a:r>
            <a:r>
              <a:rPr lang="zh-CN" altLang="en-US" sz="2000" dirty="0">
                <a:latin typeface="Times New Roman" pitchFamily="18" charset="0"/>
              </a:rPr>
              <a:t>电路可能出现的状态就有</a:t>
            </a:r>
            <a:r>
              <a:rPr lang="en-US" altLang="zh-CN" sz="2000" dirty="0">
                <a:solidFill>
                  <a:srgbClr val="EF3021"/>
                </a:solidFill>
                <a:latin typeface="Times New Roman" pitchFamily="18" charset="0"/>
              </a:rPr>
              <a:t>2</a:t>
            </a:r>
            <a:r>
              <a:rPr lang="en-US" altLang="zh-CN" sz="2000" i="1" baseline="30000" dirty="0">
                <a:solidFill>
                  <a:srgbClr val="EF3021"/>
                </a:solidFill>
                <a:latin typeface="Times New Roman" pitchFamily="18" charset="0"/>
              </a:rPr>
              <a:t>l</a:t>
            </a:r>
            <a:r>
              <a:rPr lang="zh-CN" altLang="en-US" sz="2000" dirty="0">
                <a:latin typeface="Times New Roman" pitchFamily="18" charset="0"/>
              </a:rPr>
              <a:t>种</a:t>
            </a:r>
            <a:r>
              <a:rPr lang="zh-CN" altLang="en-US" sz="2000" dirty="0" smtClean="0">
                <a:latin typeface="Times New Roman" pitchFamily="18" charset="0"/>
              </a:rPr>
              <a:t>。</a:t>
            </a:r>
            <a:endParaRPr lang="zh-CN" altLang="en-US" sz="2000" dirty="0">
              <a:latin typeface="Times New Roman" pitchFamily="18" charset="0"/>
            </a:endParaRPr>
          </a:p>
        </p:txBody>
      </p:sp>
    </p:spTree>
    <p:extLst>
      <p:ext uri="{BB962C8B-B14F-4D97-AF65-F5344CB8AC3E}">
        <p14:creationId xmlns:p14="http://schemas.microsoft.com/office/powerpoint/2010/main" val="823529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56">
                                            <p:txEl>
                                              <p:pRg st="0" end="0"/>
                                            </p:txEl>
                                          </p:spTgt>
                                        </p:tgtEl>
                                        <p:attrNameLst>
                                          <p:attrName>style.visibility</p:attrName>
                                        </p:attrNameLst>
                                      </p:cBhvr>
                                      <p:to>
                                        <p:strVal val="visible"/>
                                      </p:to>
                                    </p:set>
                                    <p:animEffect transition="in" filter="fade">
                                      <p:cBhvr>
                                        <p:cTn id="11" dur="1000"/>
                                        <p:tgtEl>
                                          <p:spTgt spid="56">
                                            <p:txEl>
                                              <p:pRg st="0" end="0"/>
                                            </p:txEl>
                                          </p:spTgt>
                                        </p:tgtEl>
                                      </p:cBhvr>
                                    </p:animEffect>
                                    <p:anim calcmode="lin" valueType="num">
                                      <p:cBhvr>
                                        <p:cTn id="12" dur="1000" fill="hold"/>
                                        <p:tgtEl>
                                          <p:spTgt spid="56">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5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56">
                                            <p:txEl>
                                              <p:pRg st="1" end="1"/>
                                            </p:txEl>
                                          </p:spTgt>
                                        </p:tgtEl>
                                        <p:attrNameLst>
                                          <p:attrName>style.visibility</p:attrName>
                                        </p:attrNameLst>
                                      </p:cBhvr>
                                      <p:to>
                                        <p:strVal val="visible"/>
                                      </p:to>
                                    </p:set>
                                    <p:animEffect transition="in" filter="fade">
                                      <p:cBhvr>
                                        <p:cTn id="18" dur="1000"/>
                                        <p:tgtEl>
                                          <p:spTgt spid="56">
                                            <p:txEl>
                                              <p:pRg st="1" end="1"/>
                                            </p:txEl>
                                          </p:spTgt>
                                        </p:tgtEl>
                                      </p:cBhvr>
                                    </p:animEffect>
                                    <p:anim calcmode="lin" valueType="num">
                                      <p:cBhvr>
                                        <p:cTn id="19" dur="1000" fill="hold"/>
                                        <p:tgtEl>
                                          <p:spTgt spid="56">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5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56">
                                            <p:txEl>
                                              <p:pRg st="2" end="2"/>
                                            </p:txEl>
                                          </p:spTgt>
                                        </p:tgtEl>
                                        <p:attrNameLst>
                                          <p:attrName>style.visibility</p:attrName>
                                        </p:attrNameLst>
                                      </p:cBhvr>
                                      <p:to>
                                        <p:strVal val="visible"/>
                                      </p:to>
                                    </p:set>
                                    <p:animEffect transition="in" filter="fade">
                                      <p:cBhvr>
                                        <p:cTn id="25" dur="1000"/>
                                        <p:tgtEl>
                                          <p:spTgt spid="56">
                                            <p:txEl>
                                              <p:pRg st="2" end="2"/>
                                            </p:txEl>
                                          </p:spTgt>
                                        </p:tgtEl>
                                      </p:cBhvr>
                                    </p:animEffect>
                                    <p:anim calcmode="lin" valueType="num">
                                      <p:cBhvr>
                                        <p:cTn id="26" dur="1000" fill="hold"/>
                                        <p:tgtEl>
                                          <p:spTgt spid="56">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5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wipe(down)">
                                      <p:cBhvr>
                                        <p:cTn id="32" dur="500"/>
                                        <p:tgtEl>
                                          <p:spTgt spid="40"/>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41"/>
                                        </p:tgtEl>
                                        <p:attrNameLst>
                                          <p:attrName>style.visibility</p:attrName>
                                        </p:attrNameLst>
                                      </p:cBhvr>
                                      <p:to>
                                        <p:strVal val="visible"/>
                                      </p:to>
                                    </p:set>
                                    <p:animEffect transition="in" filter="wipe(down)">
                                      <p:cBhvr>
                                        <p:cTn id="35" dur="500"/>
                                        <p:tgtEl>
                                          <p:spTgt spid="41"/>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42"/>
                                        </p:tgtEl>
                                        <p:attrNameLst>
                                          <p:attrName>style.visibility</p:attrName>
                                        </p:attrNameLst>
                                      </p:cBhvr>
                                      <p:to>
                                        <p:strVal val="visible"/>
                                      </p:to>
                                    </p:set>
                                    <p:animEffect transition="in" filter="wipe(down)">
                                      <p:cBhvr>
                                        <p:cTn id="38" dur="500"/>
                                        <p:tgtEl>
                                          <p:spTgt spid="42"/>
                                        </p:tgtEl>
                                      </p:cBhvr>
                                    </p:animEffect>
                                  </p:childTnLst>
                                </p:cTn>
                              </p:par>
                              <p:par>
                                <p:cTn id="39" presetID="22" presetClass="entr" presetSubtype="4" fill="hold" nodeType="with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wipe(down)">
                                      <p:cBhvr>
                                        <p:cTn id="41" dur="500"/>
                                        <p:tgtEl>
                                          <p:spTgt spid="43"/>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44"/>
                                        </p:tgtEl>
                                        <p:attrNameLst>
                                          <p:attrName>style.visibility</p:attrName>
                                        </p:attrNameLst>
                                      </p:cBhvr>
                                      <p:to>
                                        <p:strVal val="visible"/>
                                      </p:to>
                                    </p:set>
                                    <p:animEffect transition="in" filter="wipe(down)">
                                      <p:cBhvr>
                                        <p:cTn id="44" dur="500"/>
                                        <p:tgtEl>
                                          <p:spTgt spid="44"/>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45"/>
                                        </p:tgtEl>
                                        <p:attrNameLst>
                                          <p:attrName>style.visibility</p:attrName>
                                        </p:attrNameLst>
                                      </p:cBhvr>
                                      <p:to>
                                        <p:strVal val="visible"/>
                                      </p:to>
                                    </p:set>
                                    <p:animEffect transition="in" filter="wipe(down)">
                                      <p:cBhvr>
                                        <p:cTn id="47" dur="500"/>
                                        <p:tgtEl>
                                          <p:spTgt spid="45"/>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46"/>
                                        </p:tgtEl>
                                        <p:attrNameLst>
                                          <p:attrName>style.visibility</p:attrName>
                                        </p:attrNameLst>
                                      </p:cBhvr>
                                      <p:to>
                                        <p:strVal val="visible"/>
                                      </p:to>
                                    </p:set>
                                    <p:animEffect transition="in" filter="wipe(down)">
                                      <p:cBhvr>
                                        <p:cTn id="50" dur="500"/>
                                        <p:tgtEl>
                                          <p:spTgt spid="46"/>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47"/>
                                        </p:tgtEl>
                                        <p:attrNameLst>
                                          <p:attrName>style.visibility</p:attrName>
                                        </p:attrNameLst>
                                      </p:cBhvr>
                                      <p:to>
                                        <p:strVal val="visible"/>
                                      </p:to>
                                    </p:set>
                                    <p:animEffect transition="in" filter="wipe(down)">
                                      <p:cBhvr>
                                        <p:cTn id="53" dur="500"/>
                                        <p:tgtEl>
                                          <p:spTgt spid="47"/>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48"/>
                                        </p:tgtEl>
                                        <p:attrNameLst>
                                          <p:attrName>style.visibility</p:attrName>
                                        </p:attrNameLst>
                                      </p:cBhvr>
                                      <p:to>
                                        <p:strVal val="visible"/>
                                      </p:to>
                                    </p:set>
                                    <p:animEffect transition="in" filter="wipe(down)">
                                      <p:cBhvr>
                                        <p:cTn id="56" dur="500"/>
                                        <p:tgtEl>
                                          <p:spTgt spid="48"/>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49"/>
                                        </p:tgtEl>
                                        <p:attrNameLst>
                                          <p:attrName>style.visibility</p:attrName>
                                        </p:attrNameLst>
                                      </p:cBhvr>
                                      <p:to>
                                        <p:strVal val="visible"/>
                                      </p:to>
                                    </p:set>
                                    <p:animEffect transition="in" filter="wipe(down)">
                                      <p:cBhvr>
                                        <p:cTn id="59" dur="500"/>
                                        <p:tgtEl>
                                          <p:spTgt spid="49"/>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50"/>
                                        </p:tgtEl>
                                        <p:attrNameLst>
                                          <p:attrName>style.visibility</p:attrName>
                                        </p:attrNameLst>
                                      </p:cBhvr>
                                      <p:to>
                                        <p:strVal val="visible"/>
                                      </p:to>
                                    </p:set>
                                    <p:animEffect transition="in" filter="wipe(down)">
                                      <p:cBhvr>
                                        <p:cTn id="62" dur="500"/>
                                        <p:tgtEl>
                                          <p:spTgt spid="50"/>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51"/>
                                        </p:tgtEl>
                                        <p:attrNameLst>
                                          <p:attrName>style.visibility</p:attrName>
                                        </p:attrNameLst>
                                      </p:cBhvr>
                                      <p:to>
                                        <p:strVal val="visible"/>
                                      </p:to>
                                    </p:set>
                                    <p:animEffect transition="in" filter="wipe(down)">
                                      <p:cBhvr>
                                        <p:cTn id="65" dur="500"/>
                                        <p:tgtEl>
                                          <p:spTgt spid="51"/>
                                        </p:tgtEl>
                                      </p:cBhvr>
                                    </p:animEffect>
                                  </p:childTnLst>
                                </p:cTn>
                              </p:par>
                              <p:par>
                                <p:cTn id="66" presetID="22" presetClass="entr" presetSubtype="4" fill="hold" grpId="0" nodeType="withEffect">
                                  <p:stCondLst>
                                    <p:cond delay="0"/>
                                  </p:stCondLst>
                                  <p:childTnLst>
                                    <p:set>
                                      <p:cBhvr>
                                        <p:cTn id="67" dur="1" fill="hold">
                                          <p:stCondLst>
                                            <p:cond delay="0"/>
                                          </p:stCondLst>
                                        </p:cTn>
                                        <p:tgtEl>
                                          <p:spTgt spid="52"/>
                                        </p:tgtEl>
                                        <p:attrNameLst>
                                          <p:attrName>style.visibility</p:attrName>
                                        </p:attrNameLst>
                                      </p:cBhvr>
                                      <p:to>
                                        <p:strVal val="visible"/>
                                      </p:to>
                                    </p:set>
                                    <p:animEffect transition="in" filter="wipe(down)">
                                      <p:cBhvr>
                                        <p:cTn id="68" dur="500"/>
                                        <p:tgtEl>
                                          <p:spTgt spid="52"/>
                                        </p:tgtEl>
                                      </p:cBhvr>
                                    </p:animEffect>
                                  </p:childTnLst>
                                </p:cTn>
                              </p:par>
                            </p:childTnLst>
                          </p:cTn>
                        </p:par>
                      </p:childTnLst>
                    </p:cTn>
                  </p:par>
                  <p:par>
                    <p:cTn id="69" fill="hold">
                      <p:stCondLst>
                        <p:cond delay="indefinite"/>
                      </p:stCondLst>
                      <p:childTnLst>
                        <p:par>
                          <p:cTn id="70" fill="hold">
                            <p:stCondLst>
                              <p:cond delay="0"/>
                            </p:stCondLst>
                            <p:childTnLst>
                              <p:par>
                                <p:cTn id="71" presetID="16" presetClass="entr" presetSubtype="21" fill="hold" grpId="0" nodeType="clickEffect">
                                  <p:stCondLst>
                                    <p:cond delay="0"/>
                                  </p:stCondLst>
                                  <p:childTnLst>
                                    <p:set>
                                      <p:cBhvr>
                                        <p:cTn id="72" dur="1" fill="hold">
                                          <p:stCondLst>
                                            <p:cond delay="0"/>
                                          </p:stCondLst>
                                        </p:cTn>
                                        <p:tgtEl>
                                          <p:spTgt spid="53"/>
                                        </p:tgtEl>
                                        <p:attrNameLst>
                                          <p:attrName>style.visibility</p:attrName>
                                        </p:attrNameLst>
                                      </p:cBhvr>
                                      <p:to>
                                        <p:strVal val="visible"/>
                                      </p:to>
                                    </p:set>
                                    <p:animEffect transition="in" filter="barn(inVertical)">
                                      <p:cBhvr>
                                        <p:cTn id="73"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44" grpId="0"/>
      <p:bldP spid="45" grpId="0"/>
      <p:bldP spid="46" grpId="0"/>
      <p:bldP spid="47" grpId="0" animBg="1"/>
      <p:bldP spid="48" grpId="0" animBg="1"/>
      <p:bldP spid="49" grpId="0" animBg="1"/>
      <p:bldP spid="50" grpId="0" animBg="1"/>
      <p:bldP spid="51" grpId="0" animBg="1"/>
      <p:bldP spid="52" grpId="0" animBg="1"/>
      <p:bldP spid="53" grpId="0" animBg="1"/>
      <p:bldP spid="5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23"/>
          <p:cNvSpPr>
            <a:spLocks noGrp="1"/>
          </p:cNvSpPr>
          <p:nvPr>
            <p:ph type="sldNum" sz="quarter" idx="12"/>
          </p:nvPr>
        </p:nvSpPr>
        <p:spPr/>
        <p:txBody>
          <a:bodyPr/>
          <a:lstStyle/>
          <a:p>
            <a:fld id="{FB97ADBE-7846-4744-B4B2-7522C88F66D5}" type="slidenum">
              <a:rPr lang="zh-CN" altLang="en-US"/>
              <a:pPr/>
              <a:t>40</a:t>
            </a:fld>
            <a:endParaRPr lang="en-US" altLang="zh-CN"/>
          </a:p>
        </p:txBody>
      </p:sp>
      <p:sp>
        <p:nvSpPr>
          <p:cNvPr id="370693" name="Text Box 5"/>
          <p:cNvSpPr txBox="1">
            <a:spLocks noChangeArrowheads="1"/>
          </p:cNvSpPr>
          <p:nvPr/>
        </p:nvSpPr>
        <p:spPr bwMode="auto">
          <a:xfrm>
            <a:off x="955675" y="1746598"/>
            <a:ext cx="1219200" cy="1076325"/>
          </a:xfrm>
          <a:prstGeom prst="rect">
            <a:avLst/>
          </a:prstGeom>
          <a:noFill/>
          <a:ln w="9525">
            <a:solidFill>
              <a:srgbClr val="CC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3200" b="1">
                <a:ea typeface="隶书" pitchFamily="49" charset="-122"/>
              </a:rPr>
              <a:t>设计要求</a:t>
            </a:r>
          </a:p>
        </p:txBody>
      </p:sp>
      <p:sp>
        <p:nvSpPr>
          <p:cNvPr id="370694" name="Text Box 6"/>
          <p:cNvSpPr txBox="1">
            <a:spLocks noChangeArrowheads="1"/>
          </p:cNvSpPr>
          <p:nvPr/>
        </p:nvSpPr>
        <p:spPr bwMode="auto">
          <a:xfrm>
            <a:off x="3492500" y="1805335"/>
            <a:ext cx="1447800" cy="882650"/>
          </a:xfrm>
          <a:prstGeom prst="rect">
            <a:avLst/>
          </a:prstGeom>
          <a:noFill/>
          <a:ln w="9525">
            <a:solidFill>
              <a:srgbClr val="CC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70000"/>
              </a:lnSpc>
              <a:spcBef>
                <a:spcPct val="50000"/>
              </a:spcBef>
            </a:pPr>
            <a:r>
              <a:rPr lang="zh-CN" altLang="en-US" sz="3200" b="1">
                <a:ea typeface="隶书" pitchFamily="49" charset="-122"/>
              </a:rPr>
              <a:t>原始</a:t>
            </a:r>
          </a:p>
          <a:p>
            <a:pPr algn="ctr">
              <a:lnSpc>
                <a:spcPct val="40000"/>
              </a:lnSpc>
              <a:spcBef>
                <a:spcPct val="50000"/>
              </a:spcBef>
            </a:pPr>
            <a:r>
              <a:rPr lang="zh-CN" altLang="en-US" sz="3200" b="1">
                <a:ea typeface="隶书" pitchFamily="49" charset="-122"/>
              </a:rPr>
              <a:t>状态图</a:t>
            </a:r>
            <a:endParaRPr lang="zh-CN" altLang="en-US">
              <a:ea typeface="宋体" pitchFamily="2" charset="-122"/>
            </a:endParaRPr>
          </a:p>
        </p:txBody>
      </p:sp>
      <p:sp>
        <p:nvSpPr>
          <p:cNvPr id="370695" name="Text Box 7"/>
          <p:cNvSpPr txBox="1">
            <a:spLocks noChangeArrowheads="1"/>
          </p:cNvSpPr>
          <p:nvPr/>
        </p:nvSpPr>
        <p:spPr bwMode="auto">
          <a:xfrm>
            <a:off x="6853238" y="1730723"/>
            <a:ext cx="1487487" cy="931862"/>
          </a:xfrm>
          <a:prstGeom prst="rect">
            <a:avLst/>
          </a:prstGeom>
          <a:noFill/>
          <a:ln w="9525">
            <a:solidFill>
              <a:srgbClr val="CC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80000"/>
              </a:lnSpc>
              <a:spcBef>
                <a:spcPct val="50000"/>
              </a:spcBef>
            </a:pPr>
            <a:r>
              <a:rPr lang="zh-CN" altLang="en-US" sz="3200" b="1">
                <a:ea typeface="隶书" pitchFamily="49" charset="-122"/>
              </a:rPr>
              <a:t>最简</a:t>
            </a:r>
          </a:p>
          <a:p>
            <a:pPr algn="ctr">
              <a:lnSpc>
                <a:spcPct val="40000"/>
              </a:lnSpc>
              <a:spcBef>
                <a:spcPct val="50000"/>
              </a:spcBef>
            </a:pPr>
            <a:r>
              <a:rPr lang="zh-CN" altLang="en-US" sz="3200" b="1">
                <a:ea typeface="隶书" pitchFamily="49" charset="-122"/>
              </a:rPr>
              <a:t>状态图</a:t>
            </a:r>
          </a:p>
        </p:txBody>
      </p:sp>
      <p:sp>
        <p:nvSpPr>
          <p:cNvPr id="370696" name="Text Box 8"/>
          <p:cNvSpPr txBox="1">
            <a:spLocks noChangeArrowheads="1"/>
          </p:cNvSpPr>
          <p:nvPr/>
        </p:nvSpPr>
        <p:spPr bwMode="auto">
          <a:xfrm>
            <a:off x="504825" y="4032598"/>
            <a:ext cx="1219200" cy="1076325"/>
          </a:xfrm>
          <a:prstGeom prst="rect">
            <a:avLst/>
          </a:prstGeom>
          <a:noFill/>
          <a:ln w="9525">
            <a:solidFill>
              <a:srgbClr val="CC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3200" b="1">
                <a:ea typeface="隶书" pitchFamily="49" charset="-122"/>
              </a:rPr>
              <a:t>画电路图</a:t>
            </a:r>
          </a:p>
        </p:txBody>
      </p:sp>
      <p:sp>
        <p:nvSpPr>
          <p:cNvPr id="370697" name="Text Box 9"/>
          <p:cNvSpPr txBox="1">
            <a:spLocks noChangeArrowheads="1"/>
          </p:cNvSpPr>
          <p:nvPr/>
        </p:nvSpPr>
        <p:spPr bwMode="auto">
          <a:xfrm>
            <a:off x="2076450" y="3746848"/>
            <a:ext cx="9175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spAutoFit/>
          </a:bodyPr>
          <a:lstStyle/>
          <a:p>
            <a:pPr algn="ctr">
              <a:spcBef>
                <a:spcPct val="50000"/>
              </a:spcBef>
            </a:pPr>
            <a:r>
              <a:rPr lang="zh-CN" altLang="en-US" b="1">
                <a:ea typeface="宋体" pitchFamily="2" charset="-122"/>
              </a:rPr>
              <a:t>启动检查</a:t>
            </a:r>
          </a:p>
        </p:txBody>
      </p:sp>
      <p:sp>
        <p:nvSpPr>
          <p:cNvPr id="370698" name="AutoShape 10"/>
          <p:cNvSpPr>
            <a:spLocks noChangeArrowheads="1"/>
          </p:cNvSpPr>
          <p:nvPr/>
        </p:nvSpPr>
        <p:spPr bwMode="auto">
          <a:xfrm>
            <a:off x="5138738" y="2076798"/>
            <a:ext cx="1552575" cy="304800"/>
          </a:xfrm>
          <a:prstGeom prst="rightArrow">
            <a:avLst>
              <a:gd name="adj1" fmla="val 58333"/>
              <a:gd name="adj2" fmla="val 9895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0699" name="AutoShape 11"/>
          <p:cNvSpPr>
            <a:spLocks noChangeArrowheads="1"/>
          </p:cNvSpPr>
          <p:nvPr/>
        </p:nvSpPr>
        <p:spPr bwMode="auto">
          <a:xfrm>
            <a:off x="7513638" y="2740373"/>
            <a:ext cx="266700" cy="1192212"/>
          </a:xfrm>
          <a:prstGeom prst="downArrow">
            <a:avLst>
              <a:gd name="adj1" fmla="val 50000"/>
              <a:gd name="adj2" fmla="val 9346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370700" name="Oval 12"/>
          <p:cNvSpPr>
            <a:spLocks noChangeArrowheads="1"/>
          </p:cNvSpPr>
          <p:nvPr/>
        </p:nvSpPr>
        <p:spPr bwMode="auto">
          <a:xfrm>
            <a:off x="2551113" y="2340323"/>
            <a:ext cx="457200" cy="457200"/>
          </a:xfrm>
          <a:prstGeom prst="ellipse">
            <a:avLst/>
          </a:prstGeom>
          <a:noFill/>
          <a:ln w="2857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chemeClr val="hlink"/>
                </a:solidFill>
                <a:ea typeface="宋体" pitchFamily="2" charset="-122"/>
              </a:rPr>
              <a:t>1</a:t>
            </a:r>
          </a:p>
        </p:txBody>
      </p:sp>
      <p:sp>
        <p:nvSpPr>
          <p:cNvPr id="370701" name="Oval 13"/>
          <p:cNvSpPr>
            <a:spLocks noChangeArrowheads="1"/>
          </p:cNvSpPr>
          <p:nvPr/>
        </p:nvSpPr>
        <p:spPr bwMode="auto">
          <a:xfrm>
            <a:off x="5592763" y="2386360"/>
            <a:ext cx="457200" cy="457200"/>
          </a:xfrm>
          <a:prstGeom prst="ellipse">
            <a:avLst/>
          </a:prstGeom>
          <a:noFill/>
          <a:ln w="2857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chemeClr val="hlink"/>
                </a:solidFill>
                <a:ea typeface="宋体" pitchFamily="2" charset="-122"/>
              </a:rPr>
              <a:t>2</a:t>
            </a:r>
          </a:p>
        </p:txBody>
      </p:sp>
      <p:sp>
        <p:nvSpPr>
          <p:cNvPr id="370702" name="Oval 14"/>
          <p:cNvSpPr>
            <a:spLocks noChangeArrowheads="1"/>
          </p:cNvSpPr>
          <p:nvPr/>
        </p:nvSpPr>
        <p:spPr bwMode="auto">
          <a:xfrm>
            <a:off x="6559550" y="4739035"/>
            <a:ext cx="457200" cy="457200"/>
          </a:xfrm>
          <a:prstGeom prst="ellipse">
            <a:avLst/>
          </a:prstGeom>
          <a:noFill/>
          <a:ln w="2857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chemeClr val="hlink"/>
                </a:solidFill>
                <a:ea typeface="宋体" pitchFamily="2" charset="-122"/>
              </a:rPr>
              <a:t>4</a:t>
            </a:r>
          </a:p>
        </p:txBody>
      </p:sp>
      <p:sp>
        <p:nvSpPr>
          <p:cNvPr id="370703" name="Text Box 15"/>
          <p:cNvSpPr txBox="1">
            <a:spLocks noChangeArrowheads="1"/>
          </p:cNvSpPr>
          <p:nvPr/>
        </p:nvSpPr>
        <p:spPr bwMode="auto">
          <a:xfrm>
            <a:off x="3122613" y="4034185"/>
            <a:ext cx="3095625" cy="1076325"/>
          </a:xfrm>
          <a:prstGeom prst="rect">
            <a:avLst/>
          </a:prstGeom>
          <a:noFill/>
          <a:ln w="9525">
            <a:solidFill>
              <a:srgbClr val="CC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ea typeface="隶书" pitchFamily="49" charset="-122"/>
              </a:rPr>
              <a:t>列时钟、输出、状态、驱动方程</a:t>
            </a:r>
          </a:p>
        </p:txBody>
      </p:sp>
      <p:sp>
        <p:nvSpPr>
          <p:cNvPr id="370704" name="AutoShape 16"/>
          <p:cNvSpPr>
            <a:spLocks noChangeArrowheads="1"/>
          </p:cNvSpPr>
          <p:nvPr/>
        </p:nvSpPr>
        <p:spPr bwMode="auto">
          <a:xfrm>
            <a:off x="1841500" y="4472335"/>
            <a:ext cx="1163638" cy="304800"/>
          </a:xfrm>
          <a:prstGeom prst="leftArrow">
            <a:avLst>
              <a:gd name="adj1" fmla="val 50000"/>
              <a:gd name="adj2" fmla="val 9544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0705" name="Oval 17"/>
          <p:cNvSpPr>
            <a:spLocks noChangeArrowheads="1"/>
          </p:cNvSpPr>
          <p:nvPr/>
        </p:nvSpPr>
        <p:spPr bwMode="auto">
          <a:xfrm>
            <a:off x="2290763" y="4746973"/>
            <a:ext cx="457200" cy="457200"/>
          </a:xfrm>
          <a:prstGeom prst="ellipse">
            <a:avLst/>
          </a:prstGeom>
          <a:noFill/>
          <a:ln w="2857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chemeClr val="hlink"/>
                </a:solidFill>
                <a:ea typeface="宋体" pitchFamily="2" charset="-122"/>
              </a:rPr>
              <a:t>5</a:t>
            </a:r>
          </a:p>
        </p:txBody>
      </p:sp>
      <p:sp>
        <p:nvSpPr>
          <p:cNvPr id="370706" name="AutoShape 18"/>
          <p:cNvSpPr>
            <a:spLocks noChangeArrowheads="1"/>
          </p:cNvSpPr>
          <p:nvPr/>
        </p:nvSpPr>
        <p:spPr bwMode="auto">
          <a:xfrm>
            <a:off x="2312988" y="2064098"/>
            <a:ext cx="1079500" cy="304800"/>
          </a:xfrm>
          <a:prstGeom prst="rightArrow">
            <a:avLst>
              <a:gd name="adj1" fmla="val 50000"/>
              <a:gd name="adj2" fmla="val 7239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0707" name="Text Box 19"/>
          <p:cNvSpPr txBox="1">
            <a:spLocks noChangeArrowheads="1"/>
          </p:cNvSpPr>
          <p:nvPr/>
        </p:nvSpPr>
        <p:spPr bwMode="auto">
          <a:xfrm>
            <a:off x="7164388" y="4037360"/>
            <a:ext cx="1470025" cy="1076325"/>
          </a:xfrm>
          <a:prstGeom prst="rect">
            <a:avLst/>
          </a:prstGeom>
          <a:noFill/>
          <a:ln w="9525">
            <a:solidFill>
              <a:srgbClr val="CC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3200" b="1">
                <a:ea typeface="隶书" pitchFamily="49" charset="-122"/>
              </a:rPr>
              <a:t>二进制状态表</a:t>
            </a:r>
          </a:p>
        </p:txBody>
      </p:sp>
      <p:sp>
        <p:nvSpPr>
          <p:cNvPr id="370708" name="AutoShape 20"/>
          <p:cNvSpPr>
            <a:spLocks noChangeArrowheads="1"/>
          </p:cNvSpPr>
          <p:nvPr/>
        </p:nvSpPr>
        <p:spPr bwMode="auto">
          <a:xfrm flipH="1">
            <a:off x="6296025" y="4450110"/>
            <a:ext cx="785813" cy="304800"/>
          </a:xfrm>
          <a:prstGeom prst="rightArrow">
            <a:avLst>
              <a:gd name="adj1" fmla="val 50000"/>
              <a:gd name="adj2" fmla="val 6445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0709" name="Oval 21"/>
          <p:cNvSpPr>
            <a:spLocks noChangeArrowheads="1"/>
          </p:cNvSpPr>
          <p:nvPr/>
        </p:nvSpPr>
        <p:spPr bwMode="auto">
          <a:xfrm>
            <a:off x="7032625" y="2956273"/>
            <a:ext cx="457200" cy="457200"/>
          </a:xfrm>
          <a:prstGeom prst="ellipse">
            <a:avLst/>
          </a:prstGeom>
          <a:noFill/>
          <a:ln w="2857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chemeClr val="hlink"/>
                </a:solidFill>
                <a:ea typeface="宋体" pitchFamily="2" charset="-122"/>
              </a:rPr>
              <a:t>3</a:t>
            </a:r>
          </a:p>
        </p:txBody>
      </p:sp>
      <p:sp>
        <p:nvSpPr>
          <p:cNvPr id="370710" name="Text Box 22"/>
          <p:cNvSpPr txBox="1">
            <a:spLocks noChangeArrowheads="1"/>
          </p:cNvSpPr>
          <p:nvPr/>
        </p:nvSpPr>
        <p:spPr bwMode="auto">
          <a:xfrm>
            <a:off x="5380038" y="1268760"/>
            <a:ext cx="838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ea typeface="宋体" pitchFamily="2" charset="-122"/>
              </a:rPr>
              <a:t>状态化简</a:t>
            </a:r>
          </a:p>
        </p:txBody>
      </p:sp>
      <p:sp>
        <p:nvSpPr>
          <p:cNvPr id="370711" name="Rectangle 23"/>
          <p:cNvSpPr>
            <a:spLocks noChangeArrowheads="1"/>
          </p:cNvSpPr>
          <p:nvPr/>
        </p:nvSpPr>
        <p:spPr bwMode="auto">
          <a:xfrm>
            <a:off x="7740650" y="2802285"/>
            <a:ext cx="10001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ea typeface="宋体" pitchFamily="2" charset="-122"/>
              </a:rPr>
              <a:t>状态分配</a:t>
            </a:r>
          </a:p>
        </p:txBody>
      </p:sp>
      <p:sp>
        <p:nvSpPr>
          <p:cNvPr id="370712" name="Rectangle 24"/>
          <p:cNvSpPr>
            <a:spLocks noChangeArrowheads="1"/>
          </p:cNvSpPr>
          <p:nvPr/>
        </p:nvSpPr>
        <p:spPr bwMode="auto">
          <a:xfrm>
            <a:off x="6156325" y="3676998"/>
            <a:ext cx="112236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spAutoFit/>
          </a:bodyPr>
          <a:lstStyle/>
          <a:p>
            <a:pPr algn="ctr">
              <a:spcBef>
                <a:spcPct val="50000"/>
              </a:spcBef>
            </a:pPr>
            <a:r>
              <a:rPr lang="zh-CN" altLang="en-US" b="1">
                <a:ea typeface="宋体" pitchFamily="2" charset="-122"/>
              </a:rPr>
              <a:t>触发器</a:t>
            </a:r>
          </a:p>
          <a:p>
            <a:pPr algn="ctr">
              <a:lnSpc>
                <a:spcPct val="50000"/>
              </a:lnSpc>
              <a:spcBef>
                <a:spcPct val="50000"/>
              </a:spcBef>
            </a:pPr>
            <a:r>
              <a:rPr lang="zh-CN" altLang="en-US" b="1">
                <a:ea typeface="宋体" pitchFamily="2" charset="-122"/>
              </a:rPr>
              <a:t>选型</a:t>
            </a:r>
          </a:p>
        </p:txBody>
      </p:sp>
      <p:sp>
        <p:nvSpPr>
          <p:cNvPr id="25" name="标题 1"/>
          <p:cNvSpPr txBox="1">
            <a:spLocks/>
          </p:cNvSpPr>
          <p:nvPr/>
        </p:nvSpPr>
        <p:spPr>
          <a:xfrm>
            <a:off x="457200" y="274638"/>
            <a:ext cx="8229600" cy="561975"/>
          </a:xfrm>
          <a:prstGeom prst="rect">
            <a:avLst/>
          </a:prstGeom>
        </p:spPr>
        <p:txBody>
          <a:bodyPr/>
          <a:lstStyle>
            <a:lvl1pPr algn="l" rtl="0" fontAlgn="base">
              <a:spcBef>
                <a:spcPct val="0"/>
              </a:spcBef>
              <a:spcAft>
                <a:spcPct val="0"/>
              </a:spcAft>
              <a:defRPr sz="3200">
                <a:solidFill>
                  <a:schemeClr val="bg1"/>
                </a:solidFill>
                <a:latin typeface="华文新魏" pitchFamily="2" charset="-122"/>
                <a:ea typeface="华文新魏" pitchFamily="2" charset="-122"/>
                <a:cs typeface="+mj-cs"/>
              </a:defRPr>
            </a:lvl1pPr>
            <a:lvl2pPr algn="l" rtl="0" fontAlgn="base">
              <a:spcBef>
                <a:spcPct val="0"/>
              </a:spcBef>
              <a:spcAft>
                <a:spcPct val="0"/>
              </a:spcAft>
              <a:defRPr sz="2400">
                <a:solidFill>
                  <a:schemeClr val="bg1"/>
                </a:solidFill>
                <a:latin typeface="Arial" charset="0"/>
                <a:ea typeface="黑体" pitchFamily="2" charset="-122"/>
              </a:defRPr>
            </a:lvl2pPr>
            <a:lvl3pPr algn="l" rtl="0" fontAlgn="base">
              <a:spcBef>
                <a:spcPct val="0"/>
              </a:spcBef>
              <a:spcAft>
                <a:spcPct val="0"/>
              </a:spcAft>
              <a:defRPr sz="2400">
                <a:solidFill>
                  <a:schemeClr val="bg1"/>
                </a:solidFill>
                <a:latin typeface="Arial" charset="0"/>
                <a:ea typeface="黑体" pitchFamily="2" charset="-122"/>
              </a:defRPr>
            </a:lvl3pPr>
            <a:lvl4pPr algn="l" rtl="0" fontAlgn="base">
              <a:spcBef>
                <a:spcPct val="0"/>
              </a:spcBef>
              <a:spcAft>
                <a:spcPct val="0"/>
              </a:spcAft>
              <a:defRPr sz="2400">
                <a:solidFill>
                  <a:schemeClr val="bg1"/>
                </a:solidFill>
                <a:latin typeface="Arial" charset="0"/>
                <a:ea typeface="黑体" pitchFamily="2" charset="-122"/>
              </a:defRPr>
            </a:lvl4pPr>
            <a:lvl5pPr algn="l" rtl="0" fontAlgn="base">
              <a:spcBef>
                <a:spcPct val="0"/>
              </a:spcBef>
              <a:spcAft>
                <a:spcPct val="0"/>
              </a:spcAft>
              <a:defRPr sz="2400">
                <a:solidFill>
                  <a:schemeClr val="bg1"/>
                </a:solidFill>
                <a:latin typeface="Arial" charset="0"/>
                <a:ea typeface="黑体" pitchFamily="2" charset="-122"/>
              </a:defRPr>
            </a:lvl5pPr>
            <a:lvl6pPr marL="457200" algn="l" rtl="0" fontAlgn="base">
              <a:spcBef>
                <a:spcPct val="0"/>
              </a:spcBef>
              <a:spcAft>
                <a:spcPct val="0"/>
              </a:spcAft>
              <a:defRPr sz="2400">
                <a:solidFill>
                  <a:schemeClr val="bg1"/>
                </a:solidFill>
                <a:latin typeface="Arial" charset="0"/>
                <a:ea typeface="黑体" pitchFamily="2" charset="-122"/>
              </a:defRPr>
            </a:lvl6pPr>
            <a:lvl7pPr marL="914400" algn="l" rtl="0" fontAlgn="base">
              <a:spcBef>
                <a:spcPct val="0"/>
              </a:spcBef>
              <a:spcAft>
                <a:spcPct val="0"/>
              </a:spcAft>
              <a:defRPr sz="2400">
                <a:solidFill>
                  <a:schemeClr val="bg1"/>
                </a:solidFill>
                <a:latin typeface="Arial" charset="0"/>
                <a:ea typeface="黑体" pitchFamily="2" charset="-122"/>
              </a:defRPr>
            </a:lvl7pPr>
            <a:lvl8pPr marL="1371600" algn="l" rtl="0" fontAlgn="base">
              <a:spcBef>
                <a:spcPct val="0"/>
              </a:spcBef>
              <a:spcAft>
                <a:spcPct val="0"/>
              </a:spcAft>
              <a:defRPr sz="2400">
                <a:solidFill>
                  <a:schemeClr val="bg1"/>
                </a:solidFill>
                <a:latin typeface="Arial" charset="0"/>
                <a:ea typeface="黑体" pitchFamily="2" charset="-122"/>
              </a:defRPr>
            </a:lvl8pPr>
            <a:lvl9pPr marL="1828800" algn="l" rtl="0" fontAlgn="base">
              <a:spcBef>
                <a:spcPct val="0"/>
              </a:spcBef>
              <a:spcAft>
                <a:spcPct val="0"/>
              </a:spcAft>
              <a:defRPr sz="2400">
                <a:solidFill>
                  <a:schemeClr val="bg1"/>
                </a:solidFill>
                <a:latin typeface="Arial" charset="0"/>
                <a:ea typeface="黑体" pitchFamily="2" charset="-122"/>
              </a:defRPr>
            </a:lvl9pPr>
          </a:lstStyle>
          <a:p>
            <a:r>
              <a:rPr lang="zh-CN" altLang="en-US" dirty="0"/>
              <a:t>时序逻辑电路的设计方法</a:t>
            </a:r>
          </a:p>
        </p:txBody>
      </p:sp>
    </p:spTree>
    <p:extLst>
      <p:ext uri="{BB962C8B-B14F-4D97-AF65-F5344CB8AC3E}">
        <p14:creationId xmlns:p14="http://schemas.microsoft.com/office/powerpoint/2010/main" val="5973807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0693"/>
                                        </p:tgtEl>
                                        <p:attrNameLst>
                                          <p:attrName>style.visibility</p:attrName>
                                        </p:attrNameLst>
                                      </p:cBhvr>
                                      <p:to>
                                        <p:strVal val="visible"/>
                                      </p:to>
                                    </p:set>
                                    <p:animEffect transition="in" filter="wipe(left)">
                                      <p:cBhvr>
                                        <p:cTn id="7" dur="500"/>
                                        <p:tgtEl>
                                          <p:spTgt spid="3706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70706"/>
                                        </p:tgtEl>
                                        <p:attrNameLst>
                                          <p:attrName>style.visibility</p:attrName>
                                        </p:attrNameLst>
                                      </p:cBhvr>
                                      <p:to>
                                        <p:strVal val="visible"/>
                                      </p:to>
                                    </p:set>
                                    <p:animEffect transition="in" filter="wipe(left)">
                                      <p:cBhvr>
                                        <p:cTn id="12" dur="500"/>
                                        <p:tgtEl>
                                          <p:spTgt spid="370706"/>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370700"/>
                                        </p:tgtEl>
                                        <p:attrNameLst>
                                          <p:attrName>style.visibility</p:attrName>
                                        </p:attrNameLst>
                                      </p:cBhvr>
                                      <p:to>
                                        <p:strVal val="visible"/>
                                      </p:to>
                                    </p:set>
                                    <p:animEffect transition="in" filter="wipe(left)">
                                      <p:cBhvr>
                                        <p:cTn id="16" dur="500"/>
                                        <p:tgtEl>
                                          <p:spTgt spid="370700"/>
                                        </p:tgtEl>
                                      </p:cBhvr>
                                    </p:animEffect>
                                  </p:childTnLst>
                                </p:cTn>
                              </p:par>
                            </p:childTnLst>
                          </p:cTn>
                        </p:par>
                        <p:par>
                          <p:cTn id="17" fill="hold" nodeType="afterGroup">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370694"/>
                                        </p:tgtEl>
                                        <p:attrNameLst>
                                          <p:attrName>style.visibility</p:attrName>
                                        </p:attrNameLst>
                                      </p:cBhvr>
                                      <p:to>
                                        <p:strVal val="visible"/>
                                      </p:to>
                                    </p:set>
                                    <p:animEffect transition="in" filter="wipe(left)">
                                      <p:cBhvr>
                                        <p:cTn id="20" dur="500"/>
                                        <p:tgtEl>
                                          <p:spTgt spid="37069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70698"/>
                                        </p:tgtEl>
                                        <p:attrNameLst>
                                          <p:attrName>style.visibility</p:attrName>
                                        </p:attrNameLst>
                                      </p:cBhvr>
                                      <p:to>
                                        <p:strVal val="visible"/>
                                      </p:to>
                                    </p:set>
                                    <p:animEffect transition="in" filter="wipe(left)">
                                      <p:cBhvr>
                                        <p:cTn id="25" dur="500"/>
                                        <p:tgtEl>
                                          <p:spTgt spid="370698"/>
                                        </p:tgtEl>
                                      </p:cBhvr>
                                    </p:animEffect>
                                  </p:childTnLst>
                                </p:cTn>
                              </p:par>
                            </p:childTnLst>
                          </p:cTn>
                        </p:par>
                        <p:par>
                          <p:cTn id="26" fill="hold" nodeType="afterGroup">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370701"/>
                                        </p:tgtEl>
                                        <p:attrNameLst>
                                          <p:attrName>style.visibility</p:attrName>
                                        </p:attrNameLst>
                                      </p:cBhvr>
                                      <p:to>
                                        <p:strVal val="visible"/>
                                      </p:to>
                                    </p:set>
                                    <p:animEffect transition="in" filter="wipe(left)">
                                      <p:cBhvr>
                                        <p:cTn id="29" dur="500"/>
                                        <p:tgtEl>
                                          <p:spTgt spid="370701"/>
                                        </p:tgtEl>
                                      </p:cBhvr>
                                    </p:animEffect>
                                  </p:childTnLst>
                                </p:cTn>
                              </p:par>
                            </p:childTnLst>
                          </p:cTn>
                        </p:par>
                        <p:par>
                          <p:cTn id="30" fill="hold" nodeType="afterGroup">
                            <p:stCondLst>
                              <p:cond delay="1000"/>
                            </p:stCondLst>
                            <p:childTnLst>
                              <p:par>
                                <p:cTn id="31" presetID="22" presetClass="entr" presetSubtype="8" fill="hold" grpId="0" nodeType="afterEffect">
                                  <p:stCondLst>
                                    <p:cond delay="0"/>
                                  </p:stCondLst>
                                  <p:childTnLst>
                                    <p:set>
                                      <p:cBhvr>
                                        <p:cTn id="32" dur="1" fill="hold">
                                          <p:stCondLst>
                                            <p:cond delay="0"/>
                                          </p:stCondLst>
                                        </p:cTn>
                                        <p:tgtEl>
                                          <p:spTgt spid="370710">
                                            <p:txEl>
                                              <p:pRg st="0" end="0"/>
                                            </p:txEl>
                                          </p:spTgt>
                                        </p:tgtEl>
                                        <p:attrNameLst>
                                          <p:attrName>style.visibility</p:attrName>
                                        </p:attrNameLst>
                                      </p:cBhvr>
                                      <p:to>
                                        <p:strVal val="visible"/>
                                      </p:to>
                                    </p:set>
                                    <p:animEffect transition="in" filter="wipe(left)">
                                      <p:cBhvr>
                                        <p:cTn id="33" dur="500"/>
                                        <p:tgtEl>
                                          <p:spTgt spid="370710">
                                            <p:txEl>
                                              <p:pRg st="0" end="0"/>
                                            </p:txEl>
                                          </p:spTgt>
                                        </p:tgtEl>
                                      </p:cBhvr>
                                    </p:animEffect>
                                  </p:childTnLst>
                                </p:cTn>
                              </p:par>
                            </p:childTnLst>
                          </p:cTn>
                        </p:par>
                        <p:par>
                          <p:cTn id="34" fill="hold" nodeType="afterGroup">
                            <p:stCondLst>
                              <p:cond delay="1500"/>
                            </p:stCondLst>
                            <p:childTnLst>
                              <p:par>
                                <p:cTn id="35" presetID="22" presetClass="entr" presetSubtype="8" fill="hold" grpId="0" nodeType="afterEffect">
                                  <p:stCondLst>
                                    <p:cond delay="0"/>
                                  </p:stCondLst>
                                  <p:childTnLst>
                                    <p:set>
                                      <p:cBhvr>
                                        <p:cTn id="36" dur="1" fill="hold">
                                          <p:stCondLst>
                                            <p:cond delay="0"/>
                                          </p:stCondLst>
                                        </p:cTn>
                                        <p:tgtEl>
                                          <p:spTgt spid="370695"/>
                                        </p:tgtEl>
                                        <p:attrNameLst>
                                          <p:attrName>style.visibility</p:attrName>
                                        </p:attrNameLst>
                                      </p:cBhvr>
                                      <p:to>
                                        <p:strVal val="visible"/>
                                      </p:to>
                                    </p:set>
                                    <p:animEffect transition="in" filter="wipe(left)">
                                      <p:cBhvr>
                                        <p:cTn id="37" dur="500"/>
                                        <p:tgtEl>
                                          <p:spTgt spid="37069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370699"/>
                                        </p:tgtEl>
                                        <p:attrNameLst>
                                          <p:attrName>style.visibility</p:attrName>
                                        </p:attrNameLst>
                                      </p:cBhvr>
                                      <p:to>
                                        <p:strVal val="visible"/>
                                      </p:to>
                                    </p:set>
                                    <p:animEffect transition="in" filter="wipe(up)">
                                      <p:cBhvr>
                                        <p:cTn id="42" dur="500"/>
                                        <p:tgtEl>
                                          <p:spTgt spid="370699"/>
                                        </p:tgtEl>
                                      </p:cBhvr>
                                    </p:animEffect>
                                  </p:childTnLst>
                                </p:cTn>
                              </p:par>
                            </p:childTnLst>
                          </p:cTn>
                        </p:par>
                        <p:par>
                          <p:cTn id="43" fill="hold" nodeType="afterGroup">
                            <p:stCondLst>
                              <p:cond delay="500"/>
                            </p:stCondLst>
                            <p:childTnLst>
                              <p:par>
                                <p:cTn id="44" presetID="22" presetClass="entr" presetSubtype="8" fill="hold" grpId="0" nodeType="afterEffect">
                                  <p:stCondLst>
                                    <p:cond delay="0"/>
                                  </p:stCondLst>
                                  <p:childTnLst>
                                    <p:set>
                                      <p:cBhvr>
                                        <p:cTn id="45" dur="1" fill="hold">
                                          <p:stCondLst>
                                            <p:cond delay="0"/>
                                          </p:stCondLst>
                                        </p:cTn>
                                        <p:tgtEl>
                                          <p:spTgt spid="370709"/>
                                        </p:tgtEl>
                                        <p:attrNameLst>
                                          <p:attrName>style.visibility</p:attrName>
                                        </p:attrNameLst>
                                      </p:cBhvr>
                                      <p:to>
                                        <p:strVal val="visible"/>
                                      </p:to>
                                    </p:set>
                                    <p:animEffect transition="in" filter="wipe(left)">
                                      <p:cBhvr>
                                        <p:cTn id="46" dur="500"/>
                                        <p:tgtEl>
                                          <p:spTgt spid="370709"/>
                                        </p:tgtEl>
                                      </p:cBhvr>
                                    </p:animEffect>
                                  </p:childTnLst>
                                </p:cTn>
                              </p:par>
                            </p:childTnLst>
                          </p:cTn>
                        </p:par>
                        <p:par>
                          <p:cTn id="47" fill="hold" nodeType="afterGroup">
                            <p:stCondLst>
                              <p:cond delay="1000"/>
                            </p:stCondLst>
                            <p:childTnLst>
                              <p:par>
                                <p:cTn id="48" presetID="22" presetClass="entr" presetSubtype="1" fill="hold" grpId="0" nodeType="afterEffect">
                                  <p:stCondLst>
                                    <p:cond delay="0"/>
                                  </p:stCondLst>
                                  <p:childTnLst>
                                    <p:set>
                                      <p:cBhvr>
                                        <p:cTn id="49" dur="1" fill="hold">
                                          <p:stCondLst>
                                            <p:cond delay="0"/>
                                          </p:stCondLst>
                                        </p:cTn>
                                        <p:tgtEl>
                                          <p:spTgt spid="370711"/>
                                        </p:tgtEl>
                                        <p:attrNameLst>
                                          <p:attrName>style.visibility</p:attrName>
                                        </p:attrNameLst>
                                      </p:cBhvr>
                                      <p:to>
                                        <p:strVal val="visible"/>
                                      </p:to>
                                    </p:set>
                                    <p:animEffect transition="in" filter="wipe(up)">
                                      <p:cBhvr>
                                        <p:cTn id="50" dur="500"/>
                                        <p:tgtEl>
                                          <p:spTgt spid="370711"/>
                                        </p:tgtEl>
                                      </p:cBhvr>
                                    </p:animEffect>
                                  </p:childTnLst>
                                </p:cTn>
                              </p:par>
                            </p:childTnLst>
                          </p:cTn>
                        </p:par>
                        <p:par>
                          <p:cTn id="51" fill="hold" nodeType="afterGroup">
                            <p:stCondLst>
                              <p:cond delay="1500"/>
                            </p:stCondLst>
                            <p:childTnLst>
                              <p:par>
                                <p:cTn id="52" presetID="22" presetClass="entr" presetSubtype="8" fill="hold" grpId="0" nodeType="afterEffect">
                                  <p:stCondLst>
                                    <p:cond delay="0"/>
                                  </p:stCondLst>
                                  <p:childTnLst>
                                    <p:set>
                                      <p:cBhvr>
                                        <p:cTn id="53" dur="1" fill="hold">
                                          <p:stCondLst>
                                            <p:cond delay="0"/>
                                          </p:stCondLst>
                                        </p:cTn>
                                        <p:tgtEl>
                                          <p:spTgt spid="370707"/>
                                        </p:tgtEl>
                                        <p:attrNameLst>
                                          <p:attrName>style.visibility</p:attrName>
                                        </p:attrNameLst>
                                      </p:cBhvr>
                                      <p:to>
                                        <p:strVal val="visible"/>
                                      </p:to>
                                    </p:set>
                                    <p:animEffect transition="in" filter="wipe(left)">
                                      <p:cBhvr>
                                        <p:cTn id="54" dur="500"/>
                                        <p:tgtEl>
                                          <p:spTgt spid="370707"/>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2" fill="hold" grpId="0" nodeType="clickEffect">
                                  <p:stCondLst>
                                    <p:cond delay="0"/>
                                  </p:stCondLst>
                                  <p:childTnLst>
                                    <p:set>
                                      <p:cBhvr>
                                        <p:cTn id="58" dur="1" fill="hold">
                                          <p:stCondLst>
                                            <p:cond delay="0"/>
                                          </p:stCondLst>
                                        </p:cTn>
                                        <p:tgtEl>
                                          <p:spTgt spid="370708"/>
                                        </p:tgtEl>
                                        <p:attrNameLst>
                                          <p:attrName>style.visibility</p:attrName>
                                        </p:attrNameLst>
                                      </p:cBhvr>
                                      <p:to>
                                        <p:strVal val="visible"/>
                                      </p:to>
                                    </p:set>
                                    <p:animEffect transition="in" filter="wipe(right)">
                                      <p:cBhvr>
                                        <p:cTn id="59" dur="500"/>
                                        <p:tgtEl>
                                          <p:spTgt spid="370708"/>
                                        </p:tgtEl>
                                      </p:cBhvr>
                                    </p:animEffect>
                                  </p:childTnLst>
                                </p:cTn>
                              </p:par>
                            </p:childTnLst>
                          </p:cTn>
                        </p:par>
                        <p:par>
                          <p:cTn id="60" fill="hold" nodeType="afterGroup">
                            <p:stCondLst>
                              <p:cond delay="500"/>
                            </p:stCondLst>
                            <p:childTnLst>
                              <p:par>
                                <p:cTn id="61" presetID="22" presetClass="entr" presetSubtype="1" fill="hold" grpId="0" nodeType="afterEffect">
                                  <p:stCondLst>
                                    <p:cond delay="0"/>
                                  </p:stCondLst>
                                  <p:childTnLst>
                                    <p:set>
                                      <p:cBhvr>
                                        <p:cTn id="62" dur="1" fill="hold">
                                          <p:stCondLst>
                                            <p:cond delay="0"/>
                                          </p:stCondLst>
                                        </p:cTn>
                                        <p:tgtEl>
                                          <p:spTgt spid="370702"/>
                                        </p:tgtEl>
                                        <p:attrNameLst>
                                          <p:attrName>style.visibility</p:attrName>
                                        </p:attrNameLst>
                                      </p:cBhvr>
                                      <p:to>
                                        <p:strVal val="visible"/>
                                      </p:to>
                                    </p:set>
                                    <p:animEffect transition="in" filter="wipe(up)">
                                      <p:cBhvr>
                                        <p:cTn id="63" dur="500"/>
                                        <p:tgtEl>
                                          <p:spTgt spid="370702"/>
                                        </p:tgtEl>
                                      </p:cBhvr>
                                    </p:animEffect>
                                  </p:childTnLst>
                                </p:cTn>
                              </p:par>
                            </p:childTnLst>
                          </p:cTn>
                        </p:par>
                        <p:par>
                          <p:cTn id="64" fill="hold" nodeType="afterGroup">
                            <p:stCondLst>
                              <p:cond delay="1000"/>
                            </p:stCondLst>
                            <p:childTnLst>
                              <p:par>
                                <p:cTn id="65" presetID="22" presetClass="entr" presetSubtype="2" fill="hold" grpId="0" nodeType="afterEffect">
                                  <p:stCondLst>
                                    <p:cond delay="0"/>
                                  </p:stCondLst>
                                  <p:childTnLst>
                                    <p:set>
                                      <p:cBhvr>
                                        <p:cTn id="66" dur="1" fill="hold">
                                          <p:stCondLst>
                                            <p:cond delay="0"/>
                                          </p:stCondLst>
                                        </p:cTn>
                                        <p:tgtEl>
                                          <p:spTgt spid="370712"/>
                                        </p:tgtEl>
                                        <p:attrNameLst>
                                          <p:attrName>style.visibility</p:attrName>
                                        </p:attrNameLst>
                                      </p:cBhvr>
                                      <p:to>
                                        <p:strVal val="visible"/>
                                      </p:to>
                                    </p:set>
                                    <p:animEffect transition="in" filter="wipe(right)">
                                      <p:cBhvr>
                                        <p:cTn id="67" dur="500"/>
                                        <p:tgtEl>
                                          <p:spTgt spid="370712"/>
                                        </p:tgtEl>
                                      </p:cBhvr>
                                    </p:animEffect>
                                  </p:childTnLst>
                                </p:cTn>
                              </p:par>
                            </p:childTnLst>
                          </p:cTn>
                        </p:par>
                        <p:par>
                          <p:cTn id="68" fill="hold" nodeType="afterGroup">
                            <p:stCondLst>
                              <p:cond delay="1500"/>
                            </p:stCondLst>
                            <p:childTnLst>
                              <p:par>
                                <p:cTn id="69" presetID="22" presetClass="entr" presetSubtype="2" fill="hold" grpId="0" nodeType="afterEffect">
                                  <p:stCondLst>
                                    <p:cond delay="0"/>
                                  </p:stCondLst>
                                  <p:childTnLst>
                                    <p:set>
                                      <p:cBhvr>
                                        <p:cTn id="70" dur="1" fill="hold">
                                          <p:stCondLst>
                                            <p:cond delay="0"/>
                                          </p:stCondLst>
                                        </p:cTn>
                                        <p:tgtEl>
                                          <p:spTgt spid="370703"/>
                                        </p:tgtEl>
                                        <p:attrNameLst>
                                          <p:attrName>style.visibility</p:attrName>
                                        </p:attrNameLst>
                                      </p:cBhvr>
                                      <p:to>
                                        <p:strVal val="visible"/>
                                      </p:to>
                                    </p:set>
                                    <p:animEffect transition="in" filter="wipe(right)">
                                      <p:cBhvr>
                                        <p:cTn id="71" dur="500"/>
                                        <p:tgtEl>
                                          <p:spTgt spid="370703"/>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2" fill="hold" grpId="0" nodeType="clickEffect">
                                  <p:stCondLst>
                                    <p:cond delay="0"/>
                                  </p:stCondLst>
                                  <p:childTnLst>
                                    <p:set>
                                      <p:cBhvr>
                                        <p:cTn id="75" dur="1" fill="hold">
                                          <p:stCondLst>
                                            <p:cond delay="0"/>
                                          </p:stCondLst>
                                        </p:cTn>
                                        <p:tgtEl>
                                          <p:spTgt spid="370704"/>
                                        </p:tgtEl>
                                        <p:attrNameLst>
                                          <p:attrName>style.visibility</p:attrName>
                                        </p:attrNameLst>
                                      </p:cBhvr>
                                      <p:to>
                                        <p:strVal val="visible"/>
                                      </p:to>
                                    </p:set>
                                    <p:animEffect transition="in" filter="wipe(right)">
                                      <p:cBhvr>
                                        <p:cTn id="76" dur="500"/>
                                        <p:tgtEl>
                                          <p:spTgt spid="370704"/>
                                        </p:tgtEl>
                                      </p:cBhvr>
                                    </p:animEffect>
                                  </p:childTnLst>
                                </p:cTn>
                              </p:par>
                            </p:childTnLst>
                          </p:cTn>
                        </p:par>
                        <p:par>
                          <p:cTn id="77" fill="hold" nodeType="afterGroup">
                            <p:stCondLst>
                              <p:cond delay="500"/>
                            </p:stCondLst>
                            <p:childTnLst>
                              <p:par>
                                <p:cTn id="78" presetID="22" presetClass="entr" presetSubtype="2" fill="hold" grpId="0" nodeType="afterEffect">
                                  <p:stCondLst>
                                    <p:cond delay="0"/>
                                  </p:stCondLst>
                                  <p:childTnLst>
                                    <p:set>
                                      <p:cBhvr>
                                        <p:cTn id="79" dur="1" fill="hold">
                                          <p:stCondLst>
                                            <p:cond delay="0"/>
                                          </p:stCondLst>
                                        </p:cTn>
                                        <p:tgtEl>
                                          <p:spTgt spid="370705"/>
                                        </p:tgtEl>
                                        <p:attrNameLst>
                                          <p:attrName>style.visibility</p:attrName>
                                        </p:attrNameLst>
                                      </p:cBhvr>
                                      <p:to>
                                        <p:strVal val="visible"/>
                                      </p:to>
                                    </p:set>
                                    <p:animEffect transition="in" filter="wipe(right)">
                                      <p:cBhvr>
                                        <p:cTn id="80" dur="500"/>
                                        <p:tgtEl>
                                          <p:spTgt spid="370705"/>
                                        </p:tgtEl>
                                      </p:cBhvr>
                                    </p:animEffect>
                                  </p:childTnLst>
                                </p:cTn>
                              </p:par>
                            </p:childTnLst>
                          </p:cTn>
                        </p:par>
                        <p:par>
                          <p:cTn id="81" fill="hold" nodeType="afterGroup">
                            <p:stCondLst>
                              <p:cond delay="1000"/>
                            </p:stCondLst>
                            <p:childTnLst>
                              <p:par>
                                <p:cTn id="82" presetID="22" presetClass="entr" presetSubtype="2" fill="hold" grpId="0" nodeType="afterEffect">
                                  <p:stCondLst>
                                    <p:cond delay="0"/>
                                  </p:stCondLst>
                                  <p:childTnLst>
                                    <p:set>
                                      <p:cBhvr>
                                        <p:cTn id="83" dur="1" fill="hold">
                                          <p:stCondLst>
                                            <p:cond delay="0"/>
                                          </p:stCondLst>
                                        </p:cTn>
                                        <p:tgtEl>
                                          <p:spTgt spid="370697"/>
                                        </p:tgtEl>
                                        <p:attrNameLst>
                                          <p:attrName>style.visibility</p:attrName>
                                        </p:attrNameLst>
                                      </p:cBhvr>
                                      <p:to>
                                        <p:strVal val="visible"/>
                                      </p:to>
                                    </p:set>
                                    <p:animEffect transition="in" filter="wipe(right)">
                                      <p:cBhvr>
                                        <p:cTn id="84" dur="500"/>
                                        <p:tgtEl>
                                          <p:spTgt spid="370697"/>
                                        </p:tgtEl>
                                      </p:cBhvr>
                                    </p:animEffect>
                                  </p:childTnLst>
                                </p:cTn>
                              </p:par>
                            </p:childTnLst>
                          </p:cTn>
                        </p:par>
                        <p:par>
                          <p:cTn id="85" fill="hold" nodeType="afterGroup">
                            <p:stCondLst>
                              <p:cond delay="1500"/>
                            </p:stCondLst>
                            <p:childTnLst>
                              <p:par>
                                <p:cTn id="86" presetID="22" presetClass="entr" presetSubtype="2" fill="hold" grpId="0" nodeType="afterEffect">
                                  <p:stCondLst>
                                    <p:cond delay="0"/>
                                  </p:stCondLst>
                                  <p:childTnLst>
                                    <p:set>
                                      <p:cBhvr>
                                        <p:cTn id="87" dur="1" fill="hold">
                                          <p:stCondLst>
                                            <p:cond delay="0"/>
                                          </p:stCondLst>
                                        </p:cTn>
                                        <p:tgtEl>
                                          <p:spTgt spid="370696"/>
                                        </p:tgtEl>
                                        <p:attrNameLst>
                                          <p:attrName>style.visibility</p:attrName>
                                        </p:attrNameLst>
                                      </p:cBhvr>
                                      <p:to>
                                        <p:strVal val="visible"/>
                                      </p:to>
                                    </p:set>
                                    <p:animEffect transition="in" filter="wipe(right)">
                                      <p:cBhvr>
                                        <p:cTn id="88" dur="500"/>
                                        <p:tgtEl>
                                          <p:spTgt spid="3706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693" grpId="0" animBg="1" autoUpdateAnimBg="0"/>
      <p:bldP spid="370694" grpId="0" animBg="1" autoUpdateAnimBg="0"/>
      <p:bldP spid="370695" grpId="0" animBg="1" autoUpdateAnimBg="0"/>
      <p:bldP spid="370696" grpId="0" animBg="1" autoUpdateAnimBg="0"/>
      <p:bldP spid="370697" grpId="0" autoUpdateAnimBg="0"/>
      <p:bldP spid="370698" grpId="0" animBg="1"/>
      <p:bldP spid="370699" grpId="0" animBg="1"/>
      <p:bldP spid="370700" grpId="0" animBg="1" autoUpdateAnimBg="0"/>
      <p:bldP spid="370701" grpId="0" animBg="1" autoUpdateAnimBg="0"/>
      <p:bldP spid="370702" grpId="0" animBg="1" autoUpdateAnimBg="0"/>
      <p:bldP spid="370703" grpId="0" animBg="1" autoUpdateAnimBg="0"/>
      <p:bldP spid="370704" grpId="0" animBg="1"/>
      <p:bldP spid="370705" grpId="0" animBg="1" autoUpdateAnimBg="0"/>
      <p:bldP spid="370706" grpId="0" animBg="1"/>
      <p:bldP spid="370707" grpId="0" animBg="1" autoUpdateAnimBg="0"/>
      <p:bldP spid="370708" grpId="0" animBg="1"/>
      <p:bldP spid="370709" grpId="0" animBg="1" autoUpdateAnimBg="0"/>
      <p:bldP spid="370710" grpId="0" build="p" autoUpdateAnimBg="0" advAuto="0"/>
      <p:bldP spid="370711" grpId="0" autoUpdateAnimBg="0"/>
      <p:bldP spid="370712"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5"/>
          <p:cNvSpPr>
            <a:spLocks noChangeArrowheads="1"/>
          </p:cNvSpPr>
          <p:nvPr/>
        </p:nvSpPr>
        <p:spPr bwMode="auto">
          <a:xfrm>
            <a:off x="323528" y="1125539"/>
            <a:ext cx="8136904" cy="863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spcBef>
                <a:spcPct val="20000"/>
              </a:spcBef>
              <a:buClr>
                <a:schemeClr val="hlink"/>
              </a:buClr>
              <a:buSzPct val="80000"/>
              <a:buFont typeface="Monotype Sorts" pitchFamily="2" charset="2"/>
              <a:buNone/>
            </a:pPr>
            <a:r>
              <a:rPr lang="zh-CN" altLang="en-US" sz="2000" b="1" dirty="0">
                <a:latin typeface="Times New Roman" pitchFamily="18" charset="0"/>
                <a:ea typeface="楷体_GB2312" pitchFamily="49" charset="-122"/>
              </a:rPr>
              <a:t>（</a:t>
            </a:r>
            <a:r>
              <a:rPr lang="en-US" altLang="zh-CN" sz="2000" b="1" dirty="0">
                <a:latin typeface="Times New Roman" pitchFamily="18" charset="0"/>
                <a:ea typeface="楷体_GB2312" pitchFamily="49" charset="-122"/>
              </a:rPr>
              <a:t>1</a:t>
            </a:r>
            <a:r>
              <a:rPr lang="zh-CN" altLang="en-US" sz="2000" b="1" dirty="0">
                <a:latin typeface="Times New Roman" pitchFamily="18" charset="0"/>
                <a:ea typeface="楷体_GB2312" pitchFamily="49" charset="-122"/>
              </a:rPr>
              <a:t>）根据设计要求，设定状态，画出状态转换图。该状态图不须化简</a:t>
            </a:r>
            <a:r>
              <a:rPr lang="zh-CN" altLang="en-US" sz="2000" b="1" dirty="0" smtClean="0">
                <a:latin typeface="Times New Roman" pitchFamily="18" charset="0"/>
                <a:ea typeface="楷体_GB2312" pitchFamily="49" charset="-122"/>
              </a:rPr>
              <a:t>。</a:t>
            </a:r>
            <a:endParaRPr lang="en-US" altLang="zh-CN" sz="2000" b="1" dirty="0" smtClean="0">
              <a:latin typeface="Times New Roman" pitchFamily="18" charset="0"/>
              <a:ea typeface="楷体_GB2312" pitchFamily="49" charset="-122"/>
            </a:endParaRPr>
          </a:p>
          <a:p>
            <a:pPr>
              <a:spcBef>
                <a:spcPct val="20000"/>
              </a:spcBef>
              <a:buClr>
                <a:schemeClr val="hlink"/>
              </a:buClr>
              <a:buSzPct val="80000"/>
              <a:buFont typeface="Monotype Sorts" pitchFamily="2" charset="2"/>
              <a:buNone/>
            </a:pPr>
            <a:r>
              <a:rPr lang="zh-CN" altLang="en-US" sz="2000" b="1" dirty="0">
                <a:latin typeface="Times New Roman" pitchFamily="18" charset="0"/>
                <a:ea typeface="楷体_GB2312" pitchFamily="49" charset="-122"/>
              </a:rPr>
              <a:t>（</a:t>
            </a:r>
            <a:r>
              <a:rPr lang="en-US" altLang="zh-CN" sz="2000" b="1" dirty="0">
                <a:latin typeface="Times New Roman" pitchFamily="18" charset="0"/>
                <a:ea typeface="楷体_GB2312" pitchFamily="49" charset="-122"/>
              </a:rPr>
              <a:t>2</a:t>
            </a:r>
            <a:r>
              <a:rPr lang="zh-CN" altLang="en-US" sz="2000" b="1" dirty="0">
                <a:latin typeface="Times New Roman" pitchFamily="18" charset="0"/>
                <a:ea typeface="楷体_GB2312" pitchFamily="49" charset="-122"/>
              </a:rPr>
              <a:t>）状态分配，列状态转换编码表</a:t>
            </a:r>
            <a:r>
              <a:rPr lang="zh-CN" altLang="en-US" sz="2000" b="1" dirty="0" smtClean="0">
                <a:latin typeface="Times New Roman" pitchFamily="18" charset="0"/>
                <a:ea typeface="楷体_GB2312" pitchFamily="49" charset="-122"/>
              </a:rPr>
              <a:t>。</a:t>
            </a:r>
            <a:endParaRPr lang="zh-CN" altLang="en-US" sz="2000" b="1" dirty="0">
              <a:latin typeface="Times New Roman" pitchFamily="18" charset="0"/>
              <a:ea typeface="楷体_GB2312" pitchFamily="49" charset="-122"/>
            </a:endParaRPr>
          </a:p>
        </p:txBody>
      </p:sp>
      <p:graphicFrame>
        <p:nvGraphicFramePr>
          <p:cNvPr id="22651" name="Group 123"/>
          <p:cNvGraphicFramePr>
            <a:graphicFrameLocks noGrp="1"/>
          </p:cNvGraphicFramePr>
          <p:nvPr>
            <p:ph sz="half" idx="1"/>
            <p:extLst>
              <p:ext uri="{D42A27DB-BD31-4B8C-83A1-F6EECF244321}">
                <p14:modId xmlns:p14="http://schemas.microsoft.com/office/powerpoint/2010/main" val="2981064849"/>
              </p:ext>
            </p:extLst>
          </p:nvPr>
        </p:nvGraphicFramePr>
        <p:xfrm>
          <a:off x="521468" y="2075135"/>
          <a:ext cx="8154988" cy="3127375"/>
        </p:xfrm>
        <a:graphic>
          <a:graphicData uri="http://schemas.openxmlformats.org/drawingml/2006/table">
            <a:tbl>
              <a:tblPr/>
              <a:tblGrid>
                <a:gridCol w="1019175"/>
                <a:gridCol w="1020763"/>
                <a:gridCol w="1019175"/>
                <a:gridCol w="1019175"/>
                <a:gridCol w="1017587"/>
                <a:gridCol w="1022350"/>
                <a:gridCol w="1017588"/>
                <a:gridCol w="1019175"/>
              </a:tblGrid>
              <a:tr h="5365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dirty="0" smtClean="0">
                          <a:ln>
                            <a:noFill/>
                          </a:ln>
                          <a:solidFill>
                            <a:schemeClr val="tx1"/>
                          </a:solidFill>
                          <a:effectLst/>
                          <a:latin typeface="Arial" charset="0"/>
                          <a:ea typeface="宋体" pitchFamily="2" charset="-122"/>
                        </a:rPr>
                        <a:t>CP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Q</a:t>
                      </a:r>
                      <a:r>
                        <a:rPr kumimoji="0" lang="en-US" altLang="zh-CN" sz="2800" b="0" i="0" u="none" strike="noStrike" cap="none" normalizeH="0" baseline="-25000" smtClean="0">
                          <a:ln>
                            <a:noFill/>
                          </a:ln>
                          <a:solidFill>
                            <a:schemeClr val="tx1"/>
                          </a:solidFill>
                          <a:effectLst/>
                          <a:latin typeface="Arial" charset="0"/>
                          <a:ea typeface="宋体" pitchFamily="2" charset="-122"/>
                        </a:rPr>
                        <a:t>2</a:t>
                      </a:r>
                      <a:endParaRPr kumimoji="0" lang="en-US"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Q</a:t>
                      </a:r>
                      <a:r>
                        <a:rPr kumimoji="0" lang="en-US" altLang="zh-CN" sz="2800" b="0" i="0" u="none" strike="noStrike" cap="none" normalizeH="0" baseline="-25000" smtClean="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Q</a:t>
                      </a:r>
                      <a:r>
                        <a:rPr kumimoji="0" lang="en-US" altLang="zh-CN" sz="2800" b="0" i="0" u="none" strike="noStrike" cap="none" normalizeH="0" baseline="-2500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8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800" b="0" i="0" u="none" strike="noStrike" cap="none" normalizeH="0" baseline="-2500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800" b="0" i="0" u="none" strike="noStrike" cap="none" normalizeH="0" baseline="-2500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dirty="0" smtClean="0">
                          <a:ln>
                            <a:noFill/>
                          </a:ln>
                          <a:solidFill>
                            <a:schemeClr val="tx1"/>
                          </a:solidFill>
                          <a:effectLst/>
                          <a:latin typeface="Arial" charset="0"/>
                          <a:ea typeface="宋体" pitchFamily="2" charset="-122"/>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22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dirty="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54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38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22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38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2652" name="Object 124"/>
          <p:cNvGraphicFramePr>
            <a:graphicFrameLocks noChangeAspect="1"/>
          </p:cNvGraphicFramePr>
          <p:nvPr>
            <p:extLst>
              <p:ext uri="{D42A27DB-BD31-4B8C-83A1-F6EECF244321}">
                <p14:modId xmlns:p14="http://schemas.microsoft.com/office/powerpoint/2010/main" val="1002930918"/>
              </p:ext>
            </p:extLst>
          </p:nvPr>
        </p:nvGraphicFramePr>
        <p:xfrm>
          <a:off x="5868168" y="2075135"/>
          <a:ext cx="449263" cy="504825"/>
        </p:xfrm>
        <a:graphic>
          <a:graphicData uri="http://schemas.openxmlformats.org/presentationml/2006/ole">
            <mc:AlternateContent xmlns:mc="http://schemas.openxmlformats.org/markup-compatibility/2006">
              <mc:Choice xmlns:v="urn:schemas-microsoft-com:vml" Requires="v">
                <p:oleObj spid="_x0000_s78912" name="公式" r:id="rId4" imgW="203040" imgH="228600" progId="Equation.3">
                  <p:embed/>
                </p:oleObj>
              </mc:Choice>
              <mc:Fallback>
                <p:oleObj name="公式" r:id="rId4" imgW="20304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8168" y="2075135"/>
                        <a:ext cx="449263"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653" name="Object 125"/>
          <p:cNvGraphicFramePr>
            <a:graphicFrameLocks noChangeAspect="1"/>
          </p:cNvGraphicFramePr>
          <p:nvPr>
            <p:extLst>
              <p:ext uri="{D42A27DB-BD31-4B8C-83A1-F6EECF244321}">
                <p14:modId xmlns:p14="http://schemas.microsoft.com/office/powerpoint/2010/main" val="3273955182"/>
              </p:ext>
            </p:extLst>
          </p:nvPr>
        </p:nvGraphicFramePr>
        <p:xfrm>
          <a:off x="6949256" y="2075011"/>
          <a:ext cx="431800" cy="514350"/>
        </p:xfrm>
        <a:graphic>
          <a:graphicData uri="http://schemas.openxmlformats.org/presentationml/2006/ole">
            <mc:AlternateContent xmlns:mc="http://schemas.openxmlformats.org/markup-compatibility/2006">
              <mc:Choice xmlns:v="urn:schemas-microsoft-com:vml" Requires="v">
                <p:oleObj spid="_x0000_s78913" name="公式" r:id="rId6" imgW="203040" imgH="241200" progId="Equation.3">
                  <p:embed/>
                </p:oleObj>
              </mc:Choice>
              <mc:Fallback>
                <p:oleObj name="公式" r:id="rId6" imgW="203040" imgH="241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49256" y="2075011"/>
                        <a:ext cx="431800" cy="514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 name="标题 1"/>
          <p:cNvSpPr>
            <a:spLocks noGrp="1"/>
          </p:cNvSpPr>
          <p:nvPr>
            <p:ph type="title"/>
          </p:nvPr>
        </p:nvSpPr>
        <p:spPr>
          <a:xfrm>
            <a:off x="457200" y="274638"/>
            <a:ext cx="8229600" cy="561975"/>
          </a:xfrm>
        </p:spPr>
        <p:txBody>
          <a:bodyPr/>
          <a:lstStyle/>
          <a:p>
            <a:r>
              <a:rPr lang="zh-CN" altLang="en-US" dirty="0" smtClean="0"/>
              <a:t>例</a:t>
            </a:r>
            <a:r>
              <a:rPr lang="en-US" altLang="zh-CN" dirty="0" smtClean="0"/>
              <a:t>2</a:t>
            </a:r>
            <a:r>
              <a:rPr lang="zh-CN" altLang="en-US" dirty="0" smtClean="0"/>
              <a:t>：</a:t>
            </a:r>
            <a:r>
              <a:rPr lang="zh-CN" altLang="en-US" dirty="0"/>
              <a:t>设计一个同步</a:t>
            </a:r>
            <a:r>
              <a:rPr lang="en-US" altLang="zh-CN" dirty="0"/>
              <a:t>5</a:t>
            </a:r>
            <a:r>
              <a:rPr lang="zh-CN" altLang="en-US" dirty="0"/>
              <a:t>进制加法计数器。</a:t>
            </a:r>
          </a:p>
        </p:txBody>
      </p:sp>
      <p:graphicFrame>
        <p:nvGraphicFramePr>
          <p:cNvPr id="3" name="对象 2"/>
          <p:cNvGraphicFramePr>
            <a:graphicFrameLocks noChangeAspect="1"/>
          </p:cNvGraphicFramePr>
          <p:nvPr>
            <p:extLst>
              <p:ext uri="{D42A27DB-BD31-4B8C-83A1-F6EECF244321}">
                <p14:modId xmlns:p14="http://schemas.microsoft.com/office/powerpoint/2010/main" val="171528210"/>
              </p:ext>
            </p:extLst>
          </p:nvPr>
        </p:nvGraphicFramePr>
        <p:xfrm>
          <a:off x="4872806" y="2060848"/>
          <a:ext cx="422275" cy="533400"/>
        </p:xfrm>
        <a:graphic>
          <a:graphicData uri="http://schemas.openxmlformats.org/presentationml/2006/ole">
            <mc:AlternateContent xmlns:mc="http://schemas.openxmlformats.org/markup-compatibility/2006">
              <mc:Choice xmlns:v="urn:schemas-microsoft-com:vml" Requires="v">
                <p:oleObj spid="_x0000_s78914" name="公式" r:id="rId8" imgW="190440" imgH="241200" progId="Equation.3">
                  <p:embed/>
                </p:oleObj>
              </mc:Choice>
              <mc:Fallback>
                <p:oleObj name="公式" r:id="rId8" imgW="190440" imgH="241200" progId="Equation.3">
                  <p:embed/>
                  <p:pic>
                    <p:nvPicPr>
                      <p:cNvPr id="0" name="Object 124"/>
                      <p:cNvPicPr>
                        <a:picLocks noChangeAspect="1" noChangeArrowheads="1"/>
                      </p:cNvPicPr>
                      <p:nvPr/>
                    </p:nvPicPr>
                    <p:blipFill>
                      <a:blip r:embed="rId9"/>
                      <a:srcRect/>
                      <a:stretch>
                        <a:fillRect/>
                      </a:stretch>
                    </p:blipFill>
                    <p:spPr bwMode="auto">
                      <a:xfrm>
                        <a:off x="4872806" y="2060848"/>
                        <a:ext cx="4222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953490799"/>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533"/>
                                        </p:tgtEl>
                                        <p:attrNameLst>
                                          <p:attrName>style.visibility</p:attrName>
                                        </p:attrNameLst>
                                      </p:cBhvr>
                                      <p:to>
                                        <p:strVal val="visible"/>
                                      </p:to>
                                    </p:set>
                                    <p:animEffect transition="in" filter="blinds(horizontal)">
                                      <p:cBhvr>
                                        <p:cTn id="7" dur="500"/>
                                        <p:tgtEl>
                                          <p:spTgt spid="225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22651"/>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3"/>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22652"/>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226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3"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ChangeArrowheads="1"/>
          </p:cNvSpPr>
          <p:nvPr/>
        </p:nvSpPr>
        <p:spPr bwMode="auto">
          <a:xfrm>
            <a:off x="467544" y="846609"/>
            <a:ext cx="7920038"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lang="zh-CN" altLang="en-US" sz="2000" b="1" dirty="0">
                <a:latin typeface="Times New Roman" pitchFamily="18" charset="0"/>
                <a:ea typeface="楷体_GB2312" pitchFamily="49" charset="-122"/>
              </a:rPr>
              <a:t>（</a:t>
            </a:r>
            <a:r>
              <a:rPr lang="en-US" altLang="zh-CN" sz="2000" b="1" dirty="0">
                <a:latin typeface="Times New Roman" pitchFamily="18" charset="0"/>
                <a:ea typeface="楷体_GB2312" pitchFamily="49" charset="-122"/>
              </a:rPr>
              <a:t>3</a:t>
            </a:r>
            <a:r>
              <a:rPr lang="zh-CN" altLang="en-US" sz="2000" b="1" dirty="0">
                <a:latin typeface="Times New Roman" pitchFamily="18" charset="0"/>
                <a:ea typeface="楷体_GB2312" pitchFamily="49" charset="-122"/>
              </a:rPr>
              <a:t>）选择触发器。选用</a:t>
            </a:r>
            <a:r>
              <a:rPr lang="en-US" altLang="zh-CN" sz="2000" b="1" dirty="0">
                <a:latin typeface="Times New Roman" pitchFamily="18" charset="0"/>
                <a:ea typeface="楷体_GB2312" pitchFamily="49" charset="-122"/>
              </a:rPr>
              <a:t>JK</a:t>
            </a:r>
            <a:r>
              <a:rPr lang="zh-CN" altLang="en-US" sz="2000" b="1" dirty="0">
                <a:latin typeface="Times New Roman" pitchFamily="18" charset="0"/>
                <a:ea typeface="楷体_GB2312" pitchFamily="49" charset="-122"/>
              </a:rPr>
              <a:t>触发器。</a:t>
            </a:r>
          </a:p>
        </p:txBody>
      </p:sp>
      <p:sp>
        <p:nvSpPr>
          <p:cNvPr id="183299" name="Rectangle 3"/>
          <p:cNvSpPr>
            <a:spLocks noChangeArrowheads="1"/>
          </p:cNvSpPr>
          <p:nvPr/>
        </p:nvSpPr>
        <p:spPr bwMode="auto">
          <a:xfrm>
            <a:off x="468313" y="1484313"/>
            <a:ext cx="8208962"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a:lnSpc>
                <a:spcPct val="131000"/>
              </a:lnSpc>
              <a:spcBef>
                <a:spcPct val="20000"/>
              </a:spcBef>
              <a:buClr>
                <a:schemeClr val="hlink"/>
              </a:buClr>
              <a:buSzPct val="70000"/>
              <a:buFont typeface="Wingdings" pitchFamily="2" charset="2"/>
              <a:buNone/>
            </a:pPr>
            <a:r>
              <a:rPr lang="zh-CN" altLang="en-US" sz="2000" b="1" dirty="0">
                <a:latin typeface="Times New Roman" pitchFamily="18" charset="0"/>
                <a:ea typeface="楷体_GB2312" pitchFamily="49" charset="-122"/>
              </a:rPr>
              <a:t>（</a:t>
            </a:r>
            <a:r>
              <a:rPr lang="en-US" altLang="zh-CN" sz="2000" b="1" dirty="0">
                <a:latin typeface="Times New Roman" pitchFamily="18" charset="0"/>
                <a:ea typeface="楷体_GB2312" pitchFamily="49" charset="-122"/>
              </a:rPr>
              <a:t>4</a:t>
            </a:r>
            <a:r>
              <a:rPr lang="zh-CN" altLang="en-US" sz="2000" b="1" dirty="0">
                <a:latin typeface="Times New Roman" pitchFamily="18" charset="0"/>
                <a:ea typeface="楷体_GB2312" pitchFamily="49" charset="-122"/>
              </a:rPr>
              <a:t>）求各触发器的驱动方程和进位输出方程。</a:t>
            </a:r>
          </a:p>
          <a:p>
            <a:pPr marL="342900" indent="-342900" algn="just">
              <a:lnSpc>
                <a:spcPct val="131000"/>
              </a:lnSpc>
              <a:spcBef>
                <a:spcPct val="20000"/>
              </a:spcBef>
              <a:buClr>
                <a:schemeClr val="hlink"/>
              </a:buClr>
              <a:buSzPct val="70000"/>
              <a:buFont typeface="Wingdings" pitchFamily="2" charset="2"/>
              <a:buNone/>
            </a:pPr>
            <a:r>
              <a:rPr lang="zh-CN" altLang="en-US" sz="2000" b="1" dirty="0">
                <a:latin typeface="Times New Roman" pitchFamily="18" charset="0"/>
                <a:ea typeface="楷体_GB2312" pitchFamily="49" charset="-122"/>
              </a:rPr>
              <a:t> 列出</a:t>
            </a:r>
            <a:r>
              <a:rPr lang="en-US" altLang="zh-CN" sz="2000" b="1" dirty="0">
                <a:latin typeface="Times New Roman" pitchFamily="18" charset="0"/>
                <a:ea typeface="楷体_GB2312" pitchFamily="49" charset="-122"/>
              </a:rPr>
              <a:t>JK</a:t>
            </a:r>
            <a:r>
              <a:rPr lang="zh-CN" altLang="en-US" sz="2000" b="1" dirty="0">
                <a:latin typeface="Times New Roman" pitchFamily="18" charset="0"/>
                <a:ea typeface="楷体_GB2312" pitchFamily="49" charset="-122"/>
              </a:rPr>
              <a:t>触发器的驱动表，画出电路的次态卡诺图。</a:t>
            </a:r>
            <a:endParaRPr lang="zh-CN" altLang="en-US" sz="2000" dirty="0">
              <a:latin typeface="Times New Roman" pitchFamily="18" charset="0"/>
              <a:ea typeface="楷体_GB2312" pitchFamily="49" charset="-122"/>
            </a:endParaRPr>
          </a:p>
        </p:txBody>
      </p:sp>
      <p:grpSp>
        <p:nvGrpSpPr>
          <p:cNvPr id="183300" name="Group 4"/>
          <p:cNvGrpSpPr>
            <a:grpSpLocks/>
          </p:cNvGrpSpPr>
          <p:nvPr/>
        </p:nvGrpSpPr>
        <p:grpSpPr bwMode="auto">
          <a:xfrm>
            <a:off x="683568" y="2636912"/>
            <a:ext cx="3960812" cy="2819400"/>
            <a:chOff x="2928" y="1584"/>
            <a:chExt cx="2496" cy="1658"/>
          </a:xfrm>
        </p:grpSpPr>
        <p:sp>
          <p:nvSpPr>
            <p:cNvPr id="183301" name="Rectangle 5"/>
            <p:cNvSpPr>
              <a:spLocks noChangeArrowheads="1"/>
            </p:cNvSpPr>
            <p:nvPr/>
          </p:nvSpPr>
          <p:spPr bwMode="auto">
            <a:xfrm>
              <a:off x="2928" y="2303"/>
              <a:ext cx="1248" cy="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en-US" altLang="zh-CN" sz="2400" b="1">
                  <a:latin typeface="Times New Roman" pitchFamily="18" charset="0"/>
                  <a:ea typeface="楷体_GB2312" pitchFamily="49" charset="-122"/>
                </a:rPr>
                <a:t>0        0</a:t>
              </a:r>
            </a:p>
            <a:p>
              <a:pPr algn="ctr"/>
              <a:r>
                <a:rPr kumimoji="1" lang="en-US" altLang="zh-CN" sz="2400" b="1">
                  <a:latin typeface="Times New Roman" pitchFamily="18" charset="0"/>
                  <a:ea typeface="楷体_GB2312" pitchFamily="49" charset="-122"/>
                </a:rPr>
                <a:t>0        1</a:t>
              </a:r>
            </a:p>
            <a:p>
              <a:pPr algn="ctr"/>
              <a:r>
                <a:rPr kumimoji="1" lang="en-US" altLang="zh-CN" sz="2400" b="1">
                  <a:latin typeface="Times New Roman" pitchFamily="18" charset="0"/>
                  <a:ea typeface="楷体_GB2312" pitchFamily="49" charset="-122"/>
                </a:rPr>
                <a:t>1        0</a:t>
              </a:r>
            </a:p>
            <a:p>
              <a:pPr algn="ctr"/>
              <a:r>
                <a:rPr kumimoji="1" lang="en-US" altLang="zh-CN" sz="2400" b="1">
                  <a:latin typeface="Times New Roman" pitchFamily="18" charset="0"/>
                  <a:ea typeface="楷体_GB2312" pitchFamily="49" charset="-122"/>
                </a:rPr>
                <a:t>1        1</a:t>
              </a:r>
            </a:p>
          </p:txBody>
        </p:sp>
        <p:sp>
          <p:nvSpPr>
            <p:cNvPr id="183302" name="Rectangle 6"/>
            <p:cNvSpPr>
              <a:spLocks noChangeArrowheads="1"/>
            </p:cNvSpPr>
            <p:nvPr/>
          </p:nvSpPr>
          <p:spPr bwMode="auto">
            <a:xfrm>
              <a:off x="2928" y="2016"/>
              <a:ext cx="1248"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20000"/>
                </a:lnSpc>
              </a:pPr>
              <a:r>
                <a:rPr kumimoji="1" lang="en-US" altLang="zh-CN" sz="2400" b="1" i="1">
                  <a:solidFill>
                    <a:schemeClr val="tx2"/>
                  </a:solidFill>
                  <a:latin typeface="Times New Roman" pitchFamily="18" charset="0"/>
                  <a:ea typeface="楷体_GB2312" pitchFamily="49" charset="-122"/>
                </a:rPr>
                <a:t>Q</a:t>
              </a:r>
              <a:r>
                <a:rPr kumimoji="1" lang="en-US" altLang="zh-CN" sz="2400" b="1" baseline="30000">
                  <a:solidFill>
                    <a:schemeClr val="tx2"/>
                  </a:solidFill>
                  <a:latin typeface="Times New Roman" pitchFamily="18" charset="0"/>
                  <a:ea typeface="楷体_GB2312" pitchFamily="49" charset="-122"/>
                </a:rPr>
                <a:t>n</a:t>
              </a:r>
              <a:r>
                <a:rPr kumimoji="1" lang="en-US" altLang="zh-CN" sz="2400" b="1">
                  <a:solidFill>
                    <a:schemeClr val="tx2"/>
                  </a:solidFill>
                  <a:latin typeface="Times New Roman" pitchFamily="18" charset="0"/>
                  <a:ea typeface="楷体_GB2312" pitchFamily="49" charset="-122"/>
                </a:rPr>
                <a:t>→ </a:t>
              </a:r>
              <a:r>
                <a:rPr kumimoji="1" lang="en-US" altLang="zh-CN" sz="2400" b="1" i="1">
                  <a:solidFill>
                    <a:schemeClr val="tx2"/>
                  </a:solidFill>
                  <a:latin typeface="Times New Roman" pitchFamily="18" charset="0"/>
                  <a:ea typeface="楷体_GB2312" pitchFamily="49" charset="-122"/>
                </a:rPr>
                <a:t>Q</a:t>
              </a:r>
              <a:r>
                <a:rPr kumimoji="1" lang="en-US" altLang="zh-CN" sz="2400" b="1" baseline="30000">
                  <a:solidFill>
                    <a:schemeClr val="tx2"/>
                  </a:solidFill>
                  <a:latin typeface="Times New Roman" pitchFamily="18" charset="0"/>
                  <a:ea typeface="楷体_GB2312" pitchFamily="49" charset="-122"/>
                </a:rPr>
                <a:t>n+1</a:t>
              </a:r>
              <a:endParaRPr kumimoji="1" lang="en-US" altLang="zh-CN" sz="2400" b="1">
                <a:solidFill>
                  <a:srgbClr val="FF3300"/>
                </a:solidFill>
                <a:latin typeface="Times New Roman" pitchFamily="18" charset="0"/>
                <a:ea typeface="楷体_GB2312" pitchFamily="49" charset="-122"/>
              </a:endParaRPr>
            </a:p>
          </p:txBody>
        </p:sp>
        <p:sp>
          <p:nvSpPr>
            <p:cNvPr id="183303" name="Rectangle 7"/>
            <p:cNvSpPr>
              <a:spLocks noChangeArrowheads="1"/>
            </p:cNvSpPr>
            <p:nvPr/>
          </p:nvSpPr>
          <p:spPr bwMode="auto">
            <a:xfrm>
              <a:off x="4176" y="2303"/>
              <a:ext cx="1248" cy="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en-US" altLang="zh-CN" sz="2400" b="1">
                  <a:latin typeface="Times New Roman" pitchFamily="18" charset="0"/>
                  <a:ea typeface="楷体_GB2312" pitchFamily="49" charset="-122"/>
                </a:rPr>
                <a:t>0      ×</a:t>
              </a:r>
            </a:p>
            <a:p>
              <a:pPr algn="ctr"/>
              <a:r>
                <a:rPr kumimoji="1" lang="en-US" altLang="zh-CN" sz="2400" b="1">
                  <a:latin typeface="Times New Roman" pitchFamily="18" charset="0"/>
                  <a:ea typeface="楷体_GB2312" pitchFamily="49" charset="-122"/>
                </a:rPr>
                <a:t>1      ×</a:t>
              </a:r>
            </a:p>
            <a:p>
              <a:pPr algn="ctr"/>
              <a:r>
                <a:rPr kumimoji="1" lang="en-US" altLang="zh-CN" sz="2400" b="1">
                  <a:latin typeface="Times New Roman" pitchFamily="18" charset="0"/>
                  <a:ea typeface="楷体_GB2312" pitchFamily="49" charset="-122"/>
                </a:rPr>
                <a:t>×      1</a:t>
              </a:r>
            </a:p>
            <a:p>
              <a:pPr algn="ctr"/>
              <a:r>
                <a:rPr kumimoji="1" lang="en-US" altLang="zh-CN" sz="2400" b="1">
                  <a:latin typeface="Times New Roman" pitchFamily="18" charset="0"/>
                  <a:ea typeface="楷体_GB2312" pitchFamily="49" charset="-122"/>
                </a:rPr>
                <a:t>×      0</a:t>
              </a:r>
            </a:p>
          </p:txBody>
        </p:sp>
        <p:sp>
          <p:nvSpPr>
            <p:cNvPr id="183304" name="Rectangle 8"/>
            <p:cNvSpPr>
              <a:spLocks noChangeArrowheads="1"/>
            </p:cNvSpPr>
            <p:nvPr/>
          </p:nvSpPr>
          <p:spPr bwMode="auto">
            <a:xfrm>
              <a:off x="4176" y="2016"/>
              <a:ext cx="1248"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en-US" altLang="zh-CN" sz="2400" b="1" i="1">
                  <a:solidFill>
                    <a:schemeClr val="tx2"/>
                  </a:solidFill>
                  <a:latin typeface="Times New Roman" pitchFamily="18" charset="0"/>
                  <a:ea typeface="楷体_GB2312" pitchFamily="49" charset="-122"/>
                </a:rPr>
                <a:t>J       K</a:t>
              </a:r>
            </a:p>
          </p:txBody>
        </p:sp>
        <p:sp>
          <p:nvSpPr>
            <p:cNvPr id="183305" name="Line 9"/>
            <p:cNvSpPr>
              <a:spLocks noChangeShapeType="1"/>
            </p:cNvSpPr>
            <p:nvPr/>
          </p:nvSpPr>
          <p:spPr bwMode="auto">
            <a:xfrm>
              <a:off x="2928" y="2303"/>
              <a:ext cx="24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3306" name="Line 10"/>
            <p:cNvSpPr>
              <a:spLocks noChangeShapeType="1"/>
            </p:cNvSpPr>
            <p:nvPr/>
          </p:nvSpPr>
          <p:spPr bwMode="auto">
            <a:xfrm>
              <a:off x="2928" y="3242"/>
              <a:ext cx="249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3307" name="Line 11"/>
            <p:cNvSpPr>
              <a:spLocks noChangeShapeType="1"/>
            </p:cNvSpPr>
            <p:nvPr/>
          </p:nvSpPr>
          <p:spPr bwMode="auto">
            <a:xfrm>
              <a:off x="2928" y="2016"/>
              <a:ext cx="0" cy="122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3308" name="Line 12"/>
            <p:cNvSpPr>
              <a:spLocks noChangeShapeType="1"/>
            </p:cNvSpPr>
            <p:nvPr/>
          </p:nvSpPr>
          <p:spPr bwMode="auto">
            <a:xfrm>
              <a:off x="5424" y="2016"/>
              <a:ext cx="0" cy="122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3309" name="Line 13"/>
            <p:cNvSpPr>
              <a:spLocks noChangeShapeType="1"/>
            </p:cNvSpPr>
            <p:nvPr/>
          </p:nvSpPr>
          <p:spPr bwMode="auto">
            <a:xfrm>
              <a:off x="2928" y="2016"/>
              <a:ext cx="249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3310" name="Line 14"/>
            <p:cNvSpPr>
              <a:spLocks noChangeShapeType="1"/>
            </p:cNvSpPr>
            <p:nvPr/>
          </p:nvSpPr>
          <p:spPr bwMode="auto">
            <a:xfrm>
              <a:off x="4176" y="2016"/>
              <a:ext cx="0" cy="1226"/>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3311" name="Rectangle 15"/>
            <p:cNvSpPr>
              <a:spLocks noChangeArrowheads="1"/>
            </p:cNvSpPr>
            <p:nvPr/>
          </p:nvSpPr>
          <p:spPr bwMode="auto">
            <a:xfrm>
              <a:off x="3408" y="1584"/>
              <a:ext cx="1680"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a:lnSpc>
                  <a:spcPct val="125000"/>
                </a:lnSpc>
                <a:spcBef>
                  <a:spcPct val="20000"/>
                </a:spcBef>
              </a:pPr>
              <a:r>
                <a:rPr kumimoji="1" lang="en-US" altLang="zh-CN" sz="2000" b="1">
                  <a:solidFill>
                    <a:srgbClr val="FF0000"/>
                  </a:solidFill>
                  <a:latin typeface="Times New Roman" pitchFamily="18" charset="0"/>
                  <a:ea typeface="楷体_GB2312" pitchFamily="49" charset="-122"/>
                </a:rPr>
                <a:t>   </a:t>
              </a:r>
              <a:r>
                <a:rPr kumimoji="1" lang="en-US" altLang="zh-CN" sz="2000" b="1">
                  <a:solidFill>
                    <a:schemeClr val="tx2"/>
                  </a:solidFill>
                  <a:latin typeface="Times New Roman" pitchFamily="18" charset="0"/>
                  <a:ea typeface="楷体_GB2312" pitchFamily="49" charset="-122"/>
                </a:rPr>
                <a:t>JK</a:t>
              </a:r>
              <a:r>
                <a:rPr kumimoji="1" lang="zh-CN" altLang="en-US" sz="2000" b="1">
                  <a:solidFill>
                    <a:schemeClr val="tx2"/>
                  </a:solidFill>
                  <a:latin typeface="Times New Roman" pitchFamily="18" charset="0"/>
                  <a:ea typeface="楷体_GB2312" pitchFamily="49" charset="-122"/>
                </a:rPr>
                <a:t>触发器的驱动表</a:t>
              </a:r>
              <a:r>
                <a:rPr kumimoji="1" lang="zh-CN" altLang="en-US" sz="2000" b="1">
                  <a:solidFill>
                    <a:srgbClr val="663300"/>
                  </a:solidFill>
                  <a:latin typeface="Times New Roman" pitchFamily="18" charset="0"/>
                  <a:ea typeface="楷体_GB2312" pitchFamily="49" charset="-122"/>
                </a:rPr>
                <a:t>  </a:t>
              </a:r>
            </a:p>
          </p:txBody>
        </p:sp>
      </p:grpSp>
      <p:pic>
        <p:nvPicPr>
          <p:cNvPr id="183312"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7255" y="2997275"/>
            <a:ext cx="3719513" cy="2303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1239256"/>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3299">
                                            <p:txEl>
                                              <p:pRg st="0" end="0"/>
                                            </p:txEl>
                                          </p:spTgt>
                                        </p:tgtEl>
                                        <p:attrNameLst>
                                          <p:attrName>style.visibility</p:attrName>
                                        </p:attrNameLst>
                                      </p:cBhvr>
                                      <p:to>
                                        <p:strVal val="visible"/>
                                      </p:to>
                                    </p:set>
                                    <p:animEffect transition="in" filter="blinds(horizontal)">
                                      <p:cBhvr>
                                        <p:cTn id="7" dur="500"/>
                                        <p:tgtEl>
                                          <p:spTgt spid="1832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3299">
                                            <p:txEl>
                                              <p:pRg st="1" end="1"/>
                                            </p:txEl>
                                          </p:spTgt>
                                        </p:tgtEl>
                                        <p:attrNameLst>
                                          <p:attrName>style.visibility</p:attrName>
                                        </p:attrNameLst>
                                      </p:cBhvr>
                                      <p:to>
                                        <p:strVal val="visible"/>
                                      </p:to>
                                    </p:set>
                                    <p:animEffect transition="in" filter="blinds(horizontal)">
                                      <p:cBhvr>
                                        <p:cTn id="12" dur="500"/>
                                        <p:tgtEl>
                                          <p:spTgt spid="1832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83300"/>
                                        </p:tgtEl>
                                        <p:attrNameLst>
                                          <p:attrName>style.visibility</p:attrName>
                                        </p:attrNameLst>
                                      </p:cBhvr>
                                      <p:to>
                                        <p:strVal val="visible"/>
                                      </p:to>
                                    </p:set>
                                    <p:animEffect transition="in" filter="blinds(horizontal)">
                                      <p:cBhvr>
                                        <p:cTn id="17" dur="500"/>
                                        <p:tgtEl>
                                          <p:spTgt spid="18330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83312"/>
                                        </p:tgtEl>
                                        <p:attrNameLst>
                                          <p:attrName>style.visibility</p:attrName>
                                        </p:attrNameLst>
                                      </p:cBhvr>
                                      <p:to>
                                        <p:strVal val="visible"/>
                                      </p:to>
                                    </p:set>
                                    <p:animEffect transition="in" filter="blinds(horizontal)">
                                      <p:cBhvr>
                                        <p:cTn id="22" dur="500"/>
                                        <p:tgtEl>
                                          <p:spTgt spid="1833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299"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4"/>
          <p:cNvSpPr>
            <a:spLocks noChangeArrowheads="1"/>
          </p:cNvSpPr>
          <p:nvPr/>
        </p:nvSpPr>
        <p:spPr bwMode="auto">
          <a:xfrm>
            <a:off x="250825" y="1052736"/>
            <a:ext cx="4248150" cy="9001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31000"/>
              </a:lnSpc>
              <a:spcBef>
                <a:spcPct val="20000"/>
              </a:spcBef>
              <a:buClr>
                <a:schemeClr val="hlink"/>
              </a:buClr>
              <a:buSzPct val="70000"/>
              <a:buFont typeface="Wingdings" pitchFamily="2" charset="2"/>
              <a:buChar char="v"/>
            </a:pPr>
            <a:r>
              <a:rPr lang="en-US" altLang="zh-CN" sz="2000" b="1" dirty="0">
                <a:latin typeface="Times New Roman" pitchFamily="18" charset="0"/>
                <a:ea typeface="楷体_GB2312" pitchFamily="49" charset="-122"/>
              </a:rPr>
              <a:t>     </a:t>
            </a:r>
            <a:r>
              <a:rPr lang="zh-CN" altLang="en-US" sz="2000" b="1" dirty="0">
                <a:latin typeface="Times New Roman" pitchFamily="18" charset="0"/>
                <a:ea typeface="楷体_GB2312" pitchFamily="49" charset="-122"/>
              </a:rPr>
              <a:t>根据次态卡诺图和</a:t>
            </a:r>
            <a:r>
              <a:rPr lang="en-US" altLang="zh-CN" sz="2000" b="1" dirty="0">
                <a:latin typeface="Times New Roman" pitchFamily="18" charset="0"/>
                <a:ea typeface="楷体_GB2312" pitchFamily="49" charset="-122"/>
              </a:rPr>
              <a:t>JK</a:t>
            </a:r>
            <a:r>
              <a:rPr lang="zh-CN" altLang="en-US" sz="2000" b="1" dirty="0">
                <a:latin typeface="Times New Roman" pitchFamily="18" charset="0"/>
                <a:ea typeface="楷体_GB2312" pitchFamily="49" charset="-122"/>
              </a:rPr>
              <a:t>触发器的驱动表可得各触发器的驱动卡诺图：</a:t>
            </a:r>
            <a:endParaRPr lang="zh-CN" altLang="en-US" sz="2000" dirty="0">
              <a:latin typeface="Times New Roman" pitchFamily="18" charset="0"/>
              <a:ea typeface="楷体_GB2312" pitchFamily="49" charset="-122"/>
            </a:endParaRPr>
          </a:p>
        </p:txBody>
      </p:sp>
      <p:grpSp>
        <p:nvGrpSpPr>
          <p:cNvPr id="24581" name="Group 5"/>
          <p:cNvGrpSpPr>
            <a:grpSpLocks/>
          </p:cNvGrpSpPr>
          <p:nvPr/>
        </p:nvGrpSpPr>
        <p:grpSpPr bwMode="auto">
          <a:xfrm>
            <a:off x="395288" y="1808832"/>
            <a:ext cx="3962400" cy="2514600"/>
            <a:chOff x="2928" y="1584"/>
            <a:chExt cx="2496" cy="1658"/>
          </a:xfrm>
        </p:grpSpPr>
        <p:sp>
          <p:nvSpPr>
            <p:cNvPr id="24582" name="Rectangle 6"/>
            <p:cNvSpPr>
              <a:spLocks noChangeArrowheads="1"/>
            </p:cNvSpPr>
            <p:nvPr/>
          </p:nvSpPr>
          <p:spPr bwMode="auto">
            <a:xfrm>
              <a:off x="2928" y="2303"/>
              <a:ext cx="1248" cy="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en-US" altLang="zh-CN" sz="2000" b="1">
                  <a:latin typeface="Times New Roman" pitchFamily="18" charset="0"/>
                </a:rPr>
                <a:t>0        0</a:t>
              </a:r>
            </a:p>
            <a:p>
              <a:pPr algn="ctr"/>
              <a:r>
                <a:rPr kumimoji="1" lang="en-US" altLang="zh-CN" sz="2000" b="1">
                  <a:latin typeface="Times New Roman" pitchFamily="18" charset="0"/>
                </a:rPr>
                <a:t>0        1</a:t>
              </a:r>
            </a:p>
            <a:p>
              <a:pPr algn="ctr"/>
              <a:r>
                <a:rPr kumimoji="1" lang="en-US" altLang="zh-CN" sz="2000" b="1">
                  <a:latin typeface="Times New Roman" pitchFamily="18" charset="0"/>
                </a:rPr>
                <a:t>1        0</a:t>
              </a:r>
            </a:p>
            <a:p>
              <a:pPr algn="ctr"/>
              <a:r>
                <a:rPr kumimoji="1" lang="en-US" altLang="zh-CN" sz="2000" b="1">
                  <a:latin typeface="Times New Roman" pitchFamily="18" charset="0"/>
                </a:rPr>
                <a:t>1        1</a:t>
              </a:r>
            </a:p>
          </p:txBody>
        </p:sp>
        <p:sp>
          <p:nvSpPr>
            <p:cNvPr id="24583" name="Rectangle 7"/>
            <p:cNvSpPr>
              <a:spLocks noChangeArrowheads="1"/>
            </p:cNvSpPr>
            <p:nvPr/>
          </p:nvSpPr>
          <p:spPr bwMode="auto">
            <a:xfrm>
              <a:off x="2928" y="2016"/>
              <a:ext cx="1248"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20000"/>
                </a:lnSpc>
              </a:pPr>
              <a:r>
                <a:rPr kumimoji="1" lang="en-US" altLang="zh-CN" sz="2000" b="1" i="1">
                  <a:solidFill>
                    <a:schemeClr val="tx2"/>
                  </a:solidFill>
                  <a:latin typeface="Times New Roman" pitchFamily="18" charset="0"/>
                </a:rPr>
                <a:t>Q</a:t>
              </a:r>
              <a:r>
                <a:rPr kumimoji="1" lang="en-US" altLang="zh-CN" sz="2000" b="1" baseline="30000">
                  <a:solidFill>
                    <a:schemeClr val="tx2"/>
                  </a:solidFill>
                  <a:latin typeface="Times New Roman" pitchFamily="18" charset="0"/>
                </a:rPr>
                <a:t>n</a:t>
              </a:r>
              <a:r>
                <a:rPr kumimoji="1" lang="en-US" altLang="zh-CN" sz="2000" b="1">
                  <a:solidFill>
                    <a:schemeClr val="tx2"/>
                  </a:solidFill>
                  <a:latin typeface="Times New Roman" pitchFamily="18" charset="0"/>
                </a:rPr>
                <a:t>→ </a:t>
              </a:r>
              <a:r>
                <a:rPr kumimoji="1" lang="en-US" altLang="zh-CN" sz="2000" b="1" i="1">
                  <a:solidFill>
                    <a:schemeClr val="tx2"/>
                  </a:solidFill>
                  <a:latin typeface="Times New Roman" pitchFamily="18" charset="0"/>
                </a:rPr>
                <a:t>Q</a:t>
              </a:r>
              <a:r>
                <a:rPr kumimoji="1" lang="en-US" altLang="zh-CN" sz="2000" b="1" baseline="30000">
                  <a:solidFill>
                    <a:schemeClr val="tx2"/>
                  </a:solidFill>
                  <a:latin typeface="Times New Roman" pitchFamily="18" charset="0"/>
                </a:rPr>
                <a:t>n+1</a:t>
              </a:r>
              <a:endParaRPr kumimoji="1" lang="en-US" altLang="zh-CN" sz="2000" b="1">
                <a:solidFill>
                  <a:srgbClr val="FF3300"/>
                </a:solidFill>
                <a:latin typeface="Times New Roman" pitchFamily="18" charset="0"/>
              </a:endParaRPr>
            </a:p>
          </p:txBody>
        </p:sp>
        <p:sp>
          <p:nvSpPr>
            <p:cNvPr id="24584" name="Rectangle 8"/>
            <p:cNvSpPr>
              <a:spLocks noChangeArrowheads="1"/>
            </p:cNvSpPr>
            <p:nvPr/>
          </p:nvSpPr>
          <p:spPr bwMode="auto">
            <a:xfrm>
              <a:off x="4176" y="2303"/>
              <a:ext cx="1248" cy="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en-US" altLang="zh-CN" sz="2000" b="1">
                  <a:latin typeface="Times New Roman" pitchFamily="18" charset="0"/>
                </a:rPr>
                <a:t>0      ×</a:t>
              </a:r>
            </a:p>
            <a:p>
              <a:pPr algn="ctr"/>
              <a:r>
                <a:rPr kumimoji="1" lang="en-US" altLang="zh-CN" sz="2000" b="1">
                  <a:latin typeface="Times New Roman" pitchFamily="18" charset="0"/>
                </a:rPr>
                <a:t>1      ×</a:t>
              </a:r>
            </a:p>
            <a:p>
              <a:pPr algn="ctr"/>
              <a:r>
                <a:rPr kumimoji="1" lang="en-US" altLang="zh-CN" sz="2000" b="1">
                  <a:latin typeface="Times New Roman" pitchFamily="18" charset="0"/>
                </a:rPr>
                <a:t>×      1</a:t>
              </a:r>
            </a:p>
            <a:p>
              <a:pPr algn="ctr"/>
              <a:r>
                <a:rPr kumimoji="1" lang="en-US" altLang="zh-CN" sz="2000" b="1">
                  <a:latin typeface="Times New Roman" pitchFamily="18" charset="0"/>
                </a:rPr>
                <a:t>×      0</a:t>
              </a:r>
            </a:p>
          </p:txBody>
        </p:sp>
        <p:sp>
          <p:nvSpPr>
            <p:cNvPr id="24585" name="Rectangle 9"/>
            <p:cNvSpPr>
              <a:spLocks noChangeArrowheads="1"/>
            </p:cNvSpPr>
            <p:nvPr/>
          </p:nvSpPr>
          <p:spPr bwMode="auto">
            <a:xfrm>
              <a:off x="4176" y="2016"/>
              <a:ext cx="1248"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en-US" altLang="zh-CN" sz="2000" b="1" i="1" dirty="0">
                  <a:solidFill>
                    <a:srgbClr val="FF3300"/>
                  </a:solidFill>
                  <a:latin typeface="Times New Roman" pitchFamily="18" charset="0"/>
                </a:rPr>
                <a:t>J       K</a:t>
              </a:r>
            </a:p>
          </p:txBody>
        </p:sp>
        <p:sp>
          <p:nvSpPr>
            <p:cNvPr id="24586" name="Line 10"/>
            <p:cNvSpPr>
              <a:spLocks noChangeShapeType="1"/>
            </p:cNvSpPr>
            <p:nvPr/>
          </p:nvSpPr>
          <p:spPr bwMode="auto">
            <a:xfrm>
              <a:off x="2928" y="2303"/>
              <a:ext cx="24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587" name="Line 11"/>
            <p:cNvSpPr>
              <a:spLocks noChangeShapeType="1"/>
            </p:cNvSpPr>
            <p:nvPr/>
          </p:nvSpPr>
          <p:spPr bwMode="auto">
            <a:xfrm>
              <a:off x="2928" y="3242"/>
              <a:ext cx="249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588" name="Line 12"/>
            <p:cNvSpPr>
              <a:spLocks noChangeShapeType="1"/>
            </p:cNvSpPr>
            <p:nvPr/>
          </p:nvSpPr>
          <p:spPr bwMode="auto">
            <a:xfrm>
              <a:off x="2928" y="2016"/>
              <a:ext cx="0" cy="122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589" name="Line 13"/>
            <p:cNvSpPr>
              <a:spLocks noChangeShapeType="1"/>
            </p:cNvSpPr>
            <p:nvPr/>
          </p:nvSpPr>
          <p:spPr bwMode="auto">
            <a:xfrm>
              <a:off x="5424" y="2016"/>
              <a:ext cx="0" cy="122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590" name="Line 14"/>
            <p:cNvSpPr>
              <a:spLocks noChangeShapeType="1"/>
            </p:cNvSpPr>
            <p:nvPr/>
          </p:nvSpPr>
          <p:spPr bwMode="auto">
            <a:xfrm>
              <a:off x="2928" y="2016"/>
              <a:ext cx="249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591" name="Line 15"/>
            <p:cNvSpPr>
              <a:spLocks noChangeShapeType="1"/>
            </p:cNvSpPr>
            <p:nvPr/>
          </p:nvSpPr>
          <p:spPr bwMode="auto">
            <a:xfrm>
              <a:off x="4176" y="2016"/>
              <a:ext cx="0" cy="1226"/>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592" name="Rectangle 16"/>
            <p:cNvSpPr>
              <a:spLocks noChangeArrowheads="1"/>
            </p:cNvSpPr>
            <p:nvPr/>
          </p:nvSpPr>
          <p:spPr bwMode="auto">
            <a:xfrm>
              <a:off x="3408" y="1584"/>
              <a:ext cx="1680"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a:lnSpc>
                  <a:spcPct val="125000"/>
                </a:lnSpc>
                <a:spcBef>
                  <a:spcPct val="20000"/>
                </a:spcBef>
              </a:pPr>
              <a:r>
                <a:rPr kumimoji="1" lang="en-US" altLang="zh-CN" sz="2400" b="1" dirty="0">
                  <a:solidFill>
                    <a:srgbClr val="FF0000"/>
                  </a:solidFill>
                  <a:latin typeface="Times New Roman" pitchFamily="18" charset="0"/>
                  <a:ea typeface="幼圆" pitchFamily="49" charset="-122"/>
                </a:rPr>
                <a:t>   </a:t>
              </a:r>
              <a:r>
                <a:rPr kumimoji="1" lang="en-US" altLang="zh-CN" sz="2000" b="1" dirty="0">
                  <a:solidFill>
                    <a:srgbClr val="FF0000"/>
                  </a:solidFill>
                  <a:latin typeface="Times New Roman" pitchFamily="18" charset="0"/>
                  <a:ea typeface="幼圆" pitchFamily="49" charset="-122"/>
                </a:rPr>
                <a:t>JK</a:t>
              </a:r>
              <a:r>
                <a:rPr kumimoji="1" lang="zh-CN" altLang="en-US" sz="2000" b="1" dirty="0">
                  <a:solidFill>
                    <a:srgbClr val="FF0000"/>
                  </a:solidFill>
                  <a:latin typeface="Times New Roman" pitchFamily="18" charset="0"/>
                  <a:ea typeface="幼圆" pitchFamily="49" charset="-122"/>
                </a:rPr>
                <a:t>触发器的驱动表</a:t>
              </a:r>
              <a:r>
                <a:rPr kumimoji="1" lang="zh-CN" altLang="en-US" sz="2000" b="1" dirty="0">
                  <a:solidFill>
                    <a:srgbClr val="663300"/>
                  </a:solidFill>
                  <a:latin typeface="Times New Roman" pitchFamily="18" charset="0"/>
                  <a:ea typeface="幼圆" pitchFamily="49" charset="-122"/>
                </a:rPr>
                <a:t>  </a:t>
              </a:r>
              <a:endParaRPr kumimoji="1" lang="zh-CN" altLang="en-US" sz="2400" b="1" dirty="0">
                <a:solidFill>
                  <a:srgbClr val="663300"/>
                </a:solidFill>
                <a:latin typeface="Times New Roman" pitchFamily="18" charset="0"/>
                <a:ea typeface="幼圆" pitchFamily="49" charset="-122"/>
              </a:endParaRPr>
            </a:p>
          </p:txBody>
        </p:sp>
      </p:grpSp>
      <p:pic>
        <p:nvPicPr>
          <p:cNvPr id="24593"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1524000"/>
            <a:ext cx="3276600" cy="197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94" name="Picture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5400" y="3505200"/>
            <a:ext cx="3276600" cy="1976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4595" name="Group 19"/>
          <p:cNvGrpSpPr>
            <a:grpSpLocks/>
          </p:cNvGrpSpPr>
          <p:nvPr/>
        </p:nvGrpSpPr>
        <p:grpSpPr bwMode="auto">
          <a:xfrm>
            <a:off x="6019800" y="2286000"/>
            <a:ext cx="381000" cy="2438400"/>
            <a:chOff x="3792" y="1440"/>
            <a:chExt cx="240" cy="1536"/>
          </a:xfrm>
        </p:grpSpPr>
        <p:sp>
          <p:nvSpPr>
            <p:cNvPr id="24596" name="Rectangle 20"/>
            <p:cNvSpPr>
              <a:spLocks noChangeArrowheads="1"/>
            </p:cNvSpPr>
            <p:nvPr/>
          </p:nvSpPr>
          <p:spPr bwMode="auto">
            <a:xfrm>
              <a:off x="3792" y="2736"/>
              <a:ext cx="24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nSpc>
                  <a:spcPct val="131000"/>
                </a:lnSpc>
                <a:spcBef>
                  <a:spcPct val="20000"/>
                </a:spcBef>
                <a:buClr>
                  <a:schemeClr val="hlink"/>
                </a:buClr>
                <a:buSzPct val="80000"/>
                <a:buFont typeface="Monotype Sorts" pitchFamily="2" charset="2"/>
                <a:buNone/>
              </a:pPr>
              <a:r>
                <a:rPr lang="en-US" altLang="zh-CN" sz="1400" b="1">
                  <a:solidFill>
                    <a:srgbClr val="003300"/>
                  </a:solidFill>
                  <a:latin typeface="Times New Roman" pitchFamily="18" charset="0"/>
                </a:rPr>
                <a:t>×</a:t>
              </a:r>
            </a:p>
          </p:txBody>
        </p:sp>
        <p:sp>
          <p:nvSpPr>
            <p:cNvPr id="24597" name="Rectangle 21"/>
            <p:cNvSpPr>
              <a:spLocks noChangeArrowheads="1"/>
            </p:cNvSpPr>
            <p:nvPr/>
          </p:nvSpPr>
          <p:spPr bwMode="auto">
            <a:xfrm>
              <a:off x="3792" y="1440"/>
              <a:ext cx="192"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nSpc>
                  <a:spcPct val="131000"/>
                </a:lnSpc>
                <a:spcBef>
                  <a:spcPct val="20000"/>
                </a:spcBef>
                <a:buClr>
                  <a:schemeClr val="hlink"/>
                </a:buClr>
                <a:buSzPct val="80000"/>
                <a:buFont typeface="Monotype Sorts" pitchFamily="2" charset="2"/>
                <a:buNone/>
              </a:pPr>
              <a:r>
                <a:rPr lang="en-US" altLang="zh-CN" b="1">
                  <a:solidFill>
                    <a:srgbClr val="003300"/>
                  </a:solidFill>
                  <a:latin typeface="Times New Roman" pitchFamily="18" charset="0"/>
                </a:rPr>
                <a:t>0</a:t>
              </a:r>
            </a:p>
          </p:txBody>
        </p:sp>
      </p:grpSp>
      <p:grpSp>
        <p:nvGrpSpPr>
          <p:cNvPr id="24598" name="Group 22"/>
          <p:cNvGrpSpPr>
            <a:grpSpLocks/>
          </p:cNvGrpSpPr>
          <p:nvPr/>
        </p:nvGrpSpPr>
        <p:grpSpPr bwMode="auto">
          <a:xfrm>
            <a:off x="6629400" y="2286000"/>
            <a:ext cx="381000" cy="2438400"/>
            <a:chOff x="3792" y="1440"/>
            <a:chExt cx="240" cy="1536"/>
          </a:xfrm>
        </p:grpSpPr>
        <p:sp>
          <p:nvSpPr>
            <p:cNvPr id="24599" name="Rectangle 23"/>
            <p:cNvSpPr>
              <a:spLocks noChangeArrowheads="1"/>
            </p:cNvSpPr>
            <p:nvPr/>
          </p:nvSpPr>
          <p:spPr bwMode="auto">
            <a:xfrm>
              <a:off x="3792" y="2736"/>
              <a:ext cx="24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nSpc>
                  <a:spcPct val="131000"/>
                </a:lnSpc>
                <a:spcBef>
                  <a:spcPct val="20000"/>
                </a:spcBef>
                <a:buClr>
                  <a:schemeClr val="hlink"/>
                </a:buClr>
                <a:buSzPct val="80000"/>
                <a:buFont typeface="Monotype Sorts" pitchFamily="2" charset="2"/>
                <a:buNone/>
              </a:pPr>
              <a:r>
                <a:rPr lang="en-US" altLang="zh-CN" sz="1400" b="1">
                  <a:solidFill>
                    <a:srgbClr val="003300"/>
                  </a:solidFill>
                  <a:latin typeface="Times New Roman" pitchFamily="18" charset="0"/>
                </a:rPr>
                <a:t>×</a:t>
              </a:r>
            </a:p>
          </p:txBody>
        </p:sp>
        <p:sp>
          <p:nvSpPr>
            <p:cNvPr id="24600" name="Rectangle 24"/>
            <p:cNvSpPr>
              <a:spLocks noChangeArrowheads="1"/>
            </p:cNvSpPr>
            <p:nvPr/>
          </p:nvSpPr>
          <p:spPr bwMode="auto">
            <a:xfrm>
              <a:off x="3792" y="1440"/>
              <a:ext cx="192"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nSpc>
                  <a:spcPct val="131000"/>
                </a:lnSpc>
                <a:spcBef>
                  <a:spcPct val="20000"/>
                </a:spcBef>
                <a:buClr>
                  <a:schemeClr val="hlink"/>
                </a:buClr>
                <a:buSzPct val="80000"/>
                <a:buFont typeface="Monotype Sorts" pitchFamily="2" charset="2"/>
                <a:buNone/>
              </a:pPr>
              <a:r>
                <a:rPr lang="en-US" altLang="zh-CN" b="1">
                  <a:solidFill>
                    <a:srgbClr val="003300"/>
                  </a:solidFill>
                  <a:latin typeface="Times New Roman" pitchFamily="18" charset="0"/>
                </a:rPr>
                <a:t>0</a:t>
              </a:r>
            </a:p>
          </p:txBody>
        </p:sp>
      </p:grpSp>
      <p:grpSp>
        <p:nvGrpSpPr>
          <p:cNvPr id="24601" name="Group 25"/>
          <p:cNvGrpSpPr>
            <a:grpSpLocks/>
          </p:cNvGrpSpPr>
          <p:nvPr/>
        </p:nvGrpSpPr>
        <p:grpSpPr bwMode="auto">
          <a:xfrm>
            <a:off x="7239000" y="2286000"/>
            <a:ext cx="381000" cy="2438400"/>
            <a:chOff x="3792" y="1440"/>
            <a:chExt cx="240" cy="1536"/>
          </a:xfrm>
        </p:grpSpPr>
        <p:sp>
          <p:nvSpPr>
            <p:cNvPr id="24602" name="Rectangle 26"/>
            <p:cNvSpPr>
              <a:spLocks noChangeArrowheads="1"/>
            </p:cNvSpPr>
            <p:nvPr/>
          </p:nvSpPr>
          <p:spPr bwMode="auto">
            <a:xfrm>
              <a:off x="3792" y="2736"/>
              <a:ext cx="24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nSpc>
                  <a:spcPct val="131000"/>
                </a:lnSpc>
                <a:spcBef>
                  <a:spcPct val="20000"/>
                </a:spcBef>
                <a:buClr>
                  <a:schemeClr val="hlink"/>
                </a:buClr>
                <a:buSzPct val="80000"/>
                <a:buFont typeface="Monotype Sorts" pitchFamily="2" charset="2"/>
                <a:buNone/>
              </a:pPr>
              <a:r>
                <a:rPr lang="en-US" altLang="zh-CN" sz="1400" b="1">
                  <a:solidFill>
                    <a:srgbClr val="003300"/>
                  </a:solidFill>
                  <a:latin typeface="Times New Roman" pitchFamily="18" charset="0"/>
                </a:rPr>
                <a:t>×</a:t>
              </a:r>
            </a:p>
          </p:txBody>
        </p:sp>
        <p:sp>
          <p:nvSpPr>
            <p:cNvPr id="24603" name="Rectangle 27"/>
            <p:cNvSpPr>
              <a:spLocks noChangeArrowheads="1"/>
            </p:cNvSpPr>
            <p:nvPr/>
          </p:nvSpPr>
          <p:spPr bwMode="auto">
            <a:xfrm>
              <a:off x="3792" y="1440"/>
              <a:ext cx="192"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nSpc>
                  <a:spcPct val="131000"/>
                </a:lnSpc>
                <a:spcBef>
                  <a:spcPct val="20000"/>
                </a:spcBef>
                <a:buClr>
                  <a:schemeClr val="hlink"/>
                </a:buClr>
                <a:buSzPct val="80000"/>
                <a:buFont typeface="Monotype Sorts" pitchFamily="2" charset="2"/>
                <a:buNone/>
              </a:pPr>
              <a:r>
                <a:rPr lang="en-US" altLang="zh-CN" b="1">
                  <a:solidFill>
                    <a:srgbClr val="003300"/>
                  </a:solidFill>
                  <a:latin typeface="Times New Roman" pitchFamily="18" charset="0"/>
                </a:rPr>
                <a:t>1</a:t>
              </a:r>
            </a:p>
          </p:txBody>
        </p:sp>
      </p:grpSp>
      <p:grpSp>
        <p:nvGrpSpPr>
          <p:cNvPr id="24604" name="Group 28"/>
          <p:cNvGrpSpPr>
            <a:grpSpLocks/>
          </p:cNvGrpSpPr>
          <p:nvPr/>
        </p:nvGrpSpPr>
        <p:grpSpPr bwMode="auto">
          <a:xfrm>
            <a:off x="7772400" y="2286000"/>
            <a:ext cx="381000" cy="2438400"/>
            <a:chOff x="3792" y="1440"/>
            <a:chExt cx="240" cy="1536"/>
          </a:xfrm>
        </p:grpSpPr>
        <p:sp>
          <p:nvSpPr>
            <p:cNvPr id="24605" name="Rectangle 29"/>
            <p:cNvSpPr>
              <a:spLocks noChangeArrowheads="1"/>
            </p:cNvSpPr>
            <p:nvPr/>
          </p:nvSpPr>
          <p:spPr bwMode="auto">
            <a:xfrm>
              <a:off x="3792" y="2736"/>
              <a:ext cx="24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nSpc>
                  <a:spcPct val="131000"/>
                </a:lnSpc>
                <a:spcBef>
                  <a:spcPct val="20000"/>
                </a:spcBef>
                <a:buClr>
                  <a:schemeClr val="hlink"/>
                </a:buClr>
                <a:buSzPct val="80000"/>
                <a:buFont typeface="Monotype Sorts" pitchFamily="2" charset="2"/>
                <a:buNone/>
              </a:pPr>
              <a:r>
                <a:rPr lang="en-US" altLang="zh-CN" sz="1400" b="1">
                  <a:solidFill>
                    <a:srgbClr val="003300"/>
                  </a:solidFill>
                  <a:latin typeface="Times New Roman" pitchFamily="18" charset="0"/>
                </a:rPr>
                <a:t>×</a:t>
              </a:r>
            </a:p>
          </p:txBody>
        </p:sp>
        <p:sp>
          <p:nvSpPr>
            <p:cNvPr id="24606" name="Rectangle 30"/>
            <p:cNvSpPr>
              <a:spLocks noChangeArrowheads="1"/>
            </p:cNvSpPr>
            <p:nvPr/>
          </p:nvSpPr>
          <p:spPr bwMode="auto">
            <a:xfrm>
              <a:off x="3792" y="1440"/>
              <a:ext cx="192"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nSpc>
                  <a:spcPct val="131000"/>
                </a:lnSpc>
                <a:spcBef>
                  <a:spcPct val="20000"/>
                </a:spcBef>
                <a:buClr>
                  <a:schemeClr val="hlink"/>
                </a:buClr>
                <a:buSzPct val="80000"/>
                <a:buFont typeface="Monotype Sorts" pitchFamily="2" charset="2"/>
                <a:buNone/>
              </a:pPr>
              <a:r>
                <a:rPr lang="en-US" altLang="zh-CN" b="1">
                  <a:solidFill>
                    <a:srgbClr val="003300"/>
                  </a:solidFill>
                  <a:latin typeface="Times New Roman" pitchFamily="18" charset="0"/>
                </a:rPr>
                <a:t>0</a:t>
              </a:r>
            </a:p>
          </p:txBody>
        </p:sp>
      </p:grpSp>
      <p:grpSp>
        <p:nvGrpSpPr>
          <p:cNvPr id="24607" name="Group 31"/>
          <p:cNvGrpSpPr>
            <a:grpSpLocks/>
          </p:cNvGrpSpPr>
          <p:nvPr/>
        </p:nvGrpSpPr>
        <p:grpSpPr bwMode="auto">
          <a:xfrm>
            <a:off x="6019800" y="2895600"/>
            <a:ext cx="457200" cy="2438400"/>
            <a:chOff x="3792" y="1440"/>
            <a:chExt cx="240" cy="1536"/>
          </a:xfrm>
        </p:grpSpPr>
        <p:sp>
          <p:nvSpPr>
            <p:cNvPr id="24608" name="Rectangle 32"/>
            <p:cNvSpPr>
              <a:spLocks noChangeArrowheads="1"/>
            </p:cNvSpPr>
            <p:nvPr/>
          </p:nvSpPr>
          <p:spPr bwMode="auto">
            <a:xfrm>
              <a:off x="3792" y="2736"/>
              <a:ext cx="24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nSpc>
                  <a:spcPct val="131000"/>
                </a:lnSpc>
                <a:spcBef>
                  <a:spcPct val="20000"/>
                </a:spcBef>
                <a:buClr>
                  <a:schemeClr val="hlink"/>
                </a:buClr>
                <a:buSzPct val="80000"/>
                <a:buFont typeface="Monotype Sorts" pitchFamily="2" charset="2"/>
                <a:buNone/>
              </a:pPr>
              <a:r>
                <a:rPr lang="en-US" altLang="zh-CN" b="1">
                  <a:solidFill>
                    <a:srgbClr val="003300"/>
                  </a:solidFill>
                  <a:latin typeface="Times New Roman" pitchFamily="18" charset="0"/>
                </a:rPr>
                <a:t>1</a:t>
              </a:r>
            </a:p>
          </p:txBody>
        </p:sp>
        <p:sp>
          <p:nvSpPr>
            <p:cNvPr id="24609" name="Rectangle 33"/>
            <p:cNvSpPr>
              <a:spLocks noChangeArrowheads="1"/>
            </p:cNvSpPr>
            <p:nvPr/>
          </p:nvSpPr>
          <p:spPr bwMode="auto">
            <a:xfrm>
              <a:off x="3792" y="1440"/>
              <a:ext cx="192"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nSpc>
                  <a:spcPct val="131000"/>
                </a:lnSpc>
                <a:spcBef>
                  <a:spcPct val="20000"/>
                </a:spcBef>
                <a:buClr>
                  <a:schemeClr val="hlink"/>
                </a:buClr>
                <a:buSzPct val="80000"/>
                <a:buFont typeface="Monotype Sorts" pitchFamily="2" charset="2"/>
                <a:buNone/>
              </a:pPr>
              <a:r>
                <a:rPr lang="en-US" altLang="zh-CN" sz="1600" b="1">
                  <a:solidFill>
                    <a:srgbClr val="003300"/>
                  </a:solidFill>
                  <a:latin typeface="Times New Roman" pitchFamily="18" charset="0"/>
                </a:rPr>
                <a:t>×</a:t>
              </a:r>
            </a:p>
          </p:txBody>
        </p:sp>
      </p:grpSp>
      <p:grpSp>
        <p:nvGrpSpPr>
          <p:cNvPr id="24610" name="Group 34"/>
          <p:cNvGrpSpPr>
            <a:grpSpLocks/>
          </p:cNvGrpSpPr>
          <p:nvPr/>
        </p:nvGrpSpPr>
        <p:grpSpPr bwMode="auto">
          <a:xfrm>
            <a:off x="6553200" y="2895600"/>
            <a:ext cx="1676400" cy="2438400"/>
            <a:chOff x="4128" y="1824"/>
            <a:chExt cx="1056" cy="1536"/>
          </a:xfrm>
        </p:grpSpPr>
        <p:grpSp>
          <p:nvGrpSpPr>
            <p:cNvPr id="24611" name="Group 35"/>
            <p:cNvGrpSpPr>
              <a:grpSpLocks/>
            </p:cNvGrpSpPr>
            <p:nvPr/>
          </p:nvGrpSpPr>
          <p:grpSpPr bwMode="auto">
            <a:xfrm>
              <a:off x="4128" y="1824"/>
              <a:ext cx="288" cy="1536"/>
              <a:chOff x="3792" y="1440"/>
              <a:chExt cx="240" cy="1536"/>
            </a:xfrm>
          </p:grpSpPr>
          <p:sp>
            <p:nvSpPr>
              <p:cNvPr id="24612" name="Rectangle 36"/>
              <p:cNvSpPr>
                <a:spLocks noChangeArrowheads="1"/>
              </p:cNvSpPr>
              <p:nvPr/>
            </p:nvSpPr>
            <p:spPr bwMode="auto">
              <a:xfrm>
                <a:off x="3792" y="2736"/>
                <a:ext cx="24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nSpc>
                    <a:spcPct val="131000"/>
                  </a:lnSpc>
                  <a:spcBef>
                    <a:spcPct val="20000"/>
                  </a:spcBef>
                  <a:buClr>
                    <a:schemeClr val="hlink"/>
                  </a:buClr>
                  <a:buSzPct val="80000"/>
                  <a:buFont typeface="Monotype Sorts" pitchFamily="2" charset="2"/>
                  <a:buNone/>
                </a:pPr>
                <a:r>
                  <a:rPr lang="en-US" altLang="zh-CN" sz="1400" b="1">
                    <a:solidFill>
                      <a:srgbClr val="003300"/>
                    </a:solidFill>
                    <a:latin typeface="Times New Roman" pitchFamily="18" charset="0"/>
                  </a:rPr>
                  <a:t> ×</a:t>
                </a:r>
              </a:p>
            </p:txBody>
          </p:sp>
          <p:sp>
            <p:nvSpPr>
              <p:cNvPr id="24613" name="Rectangle 37"/>
              <p:cNvSpPr>
                <a:spLocks noChangeArrowheads="1"/>
              </p:cNvSpPr>
              <p:nvPr/>
            </p:nvSpPr>
            <p:spPr bwMode="auto">
              <a:xfrm>
                <a:off x="3792" y="1440"/>
                <a:ext cx="192"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nSpc>
                    <a:spcPct val="131000"/>
                  </a:lnSpc>
                  <a:spcBef>
                    <a:spcPct val="20000"/>
                  </a:spcBef>
                  <a:buClr>
                    <a:schemeClr val="hlink"/>
                  </a:buClr>
                  <a:buSzPct val="80000"/>
                  <a:buFont typeface="Monotype Sorts" pitchFamily="2" charset="2"/>
                  <a:buNone/>
                </a:pPr>
                <a:r>
                  <a:rPr lang="en-US" altLang="zh-CN" sz="1600" b="1">
                    <a:solidFill>
                      <a:srgbClr val="003300"/>
                    </a:solidFill>
                    <a:latin typeface="Times New Roman" pitchFamily="18" charset="0"/>
                  </a:rPr>
                  <a:t>×</a:t>
                </a:r>
              </a:p>
            </p:txBody>
          </p:sp>
        </p:grpSp>
        <p:grpSp>
          <p:nvGrpSpPr>
            <p:cNvPr id="24614" name="Group 38"/>
            <p:cNvGrpSpPr>
              <a:grpSpLocks/>
            </p:cNvGrpSpPr>
            <p:nvPr/>
          </p:nvGrpSpPr>
          <p:grpSpPr bwMode="auto">
            <a:xfrm>
              <a:off x="4512" y="1824"/>
              <a:ext cx="288" cy="1536"/>
              <a:chOff x="3792" y="1440"/>
              <a:chExt cx="240" cy="1536"/>
            </a:xfrm>
          </p:grpSpPr>
          <p:sp>
            <p:nvSpPr>
              <p:cNvPr id="24615" name="Rectangle 39"/>
              <p:cNvSpPr>
                <a:spLocks noChangeArrowheads="1"/>
              </p:cNvSpPr>
              <p:nvPr/>
            </p:nvSpPr>
            <p:spPr bwMode="auto">
              <a:xfrm>
                <a:off x="3792" y="2736"/>
                <a:ext cx="24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nSpc>
                    <a:spcPct val="131000"/>
                  </a:lnSpc>
                  <a:spcBef>
                    <a:spcPct val="20000"/>
                  </a:spcBef>
                  <a:buClr>
                    <a:schemeClr val="hlink"/>
                  </a:buClr>
                  <a:buSzPct val="80000"/>
                  <a:buFont typeface="Monotype Sorts" pitchFamily="2" charset="2"/>
                  <a:buNone/>
                </a:pPr>
                <a:r>
                  <a:rPr lang="en-US" altLang="zh-CN" sz="1400" b="1">
                    <a:solidFill>
                      <a:srgbClr val="003300"/>
                    </a:solidFill>
                    <a:latin typeface="Times New Roman" pitchFamily="18" charset="0"/>
                  </a:rPr>
                  <a:t> ×</a:t>
                </a:r>
              </a:p>
            </p:txBody>
          </p:sp>
          <p:sp>
            <p:nvSpPr>
              <p:cNvPr id="24616" name="Rectangle 40"/>
              <p:cNvSpPr>
                <a:spLocks noChangeArrowheads="1"/>
              </p:cNvSpPr>
              <p:nvPr/>
            </p:nvSpPr>
            <p:spPr bwMode="auto">
              <a:xfrm>
                <a:off x="3792" y="1440"/>
                <a:ext cx="192"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nSpc>
                    <a:spcPct val="131000"/>
                  </a:lnSpc>
                  <a:spcBef>
                    <a:spcPct val="20000"/>
                  </a:spcBef>
                  <a:buClr>
                    <a:schemeClr val="hlink"/>
                  </a:buClr>
                  <a:buSzPct val="80000"/>
                  <a:buFont typeface="Monotype Sorts" pitchFamily="2" charset="2"/>
                  <a:buNone/>
                </a:pPr>
                <a:r>
                  <a:rPr lang="en-US" altLang="zh-CN" sz="1600" b="1">
                    <a:solidFill>
                      <a:srgbClr val="003300"/>
                    </a:solidFill>
                    <a:latin typeface="Times New Roman" pitchFamily="18" charset="0"/>
                  </a:rPr>
                  <a:t>×</a:t>
                </a:r>
              </a:p>
            </p:txBody>
          </p:sp>
        </p:grpSp>
        <p:grpSp>
          <p:nvGrpSpPr>
            <p:cNvPr id="24617" name="Group 41"/>
            <p:cNvGrpSpPr>
              <a:grpSpLocks/>
            </p:cNvGrpSpPr>
            <p:nvPr/>
          </p:nvGrpSpPr>
          <p:grpSpPr bwMode="auto">
            <a:xfrm>
              <a:off x="4896" y="1824"/>
              <a:ext cx="288" cy="1536"/>
              <a:chOff x="3792" y="1440"/>
              <a:chExt cx="240" cy="1536"/>
            </a:xfrm>
          </p:grpSpPr>
          <p:sp>
            <p:nvSpPr>
              <p:cNvPr id="24618" name="Rectangle 42"/>
              <p:cNvSpPr>
                <a:spLocks noChangeArrowheads="1"/>
              </p:cNvSpPr>
              <p:nvPr/>
            </p:nvSpPr>
            <p:spPr bwMode="auto">
              <a:xfrm>
                <a:off x="3792" y="2736"/>
                <a:ext cx="24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nSpc>
                    <a:spcPct val="131000"/>
                  </a:lnSpc>
                  <a:spcBef>
                    <a:spcPct val="20000"/>
                  </a:spcBef>
                  <a:buClr>
                    <a:schemeClr val="hlink"/>
                  </a:buClr>
                  <a:buSzPct val="80000"/>
                  <a:buFont typeface="Monotype Sorts" pitchFamily="2" charset="2"/>
                  <a:buNone/>
                </a:pPr>
                <a:r>
                  <a:rPr lang="en-US" altLang="zh-CN" sz="1400" b="1">
                    <a:solidFill>
                      <a:srgbClr val="003300"/>
                    </a:solidFill>
                    <a:latin typeface="Times New Roman" pitchFamily="18" charset="0"/>
                  </a:rPr>
                  <a:t> ×</a:t>
                </a:r>
              </a:p>
            </p:txBody>
          </p:sp>
          <p:sp>
            <p:nvSpPr>
              <p:cNvPr id="24619" name="Rectangle 43"/>
              <p:cNvSpPr>
                <a:spLocks noChangeArrowheads="1"/>
              </p:cNvSpPr>
              <p:nvPr/>
            </p:nvSpPr>
            <p:spPr bwMode="auto">
              <a:xfrm>
                <a:off x="3792" y="1440"/>
                <a:ext cx="192"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nSpc>
                    <a:spcPct val="131000"/>
                  </a:lnSpc>
                  <a:spcBef>
                    <a:spcPct val="20000"/>
                  </a:spcBef>
                  <a:buClr>
                    <a:schemeClr val="hlink"/>
                  </a:buClr>
                  <a:buSzPct val="80000"/>
                  <a:buFont typeface="Monotype Sorts" pitchFamily="2" charset="2"/>
                  <a:buNone/>
                </a:pPr>
                <a:r>
                  <a:rPr lang="en-US" altLang="zh-CN" sz="1600" b="1">
                    <a:solidFill>
                      <a:srgbClr val="003300"/>
                    </a:solidFill>
                    <a:latin typeface="Times New Roman" pitchFamily="18" charset="0"/>
                  </a:rPr>
                  <a:t>×</a:t>
                </a:r>
              </a:p>
            </p:txBody>
          </p:sp>
        </p:grpSp>
      </p:grpSp>
      <p:sp>
        <p:nvSpPr>
          <p:cNvPr id="24620" name="Oval 44"/>
          <p:cNvSpPr>
            <a:spLocks noChangeArrowheads="1"/>
          </p:cNvSpPr>
          <p:nvPr/>
        </p:nvSpPr>
        <p:spPr bwMode="auto">
          <a:xfrm>
            <a:off x="7239000" y="2362200"/>
            <a:ext cx="304800" cy="990600"/>
          </a:xfrm>
          <a:prstGeom prst="ellipse">
            <a:avLst/>
          </a:prstGeom>
          <a:noFill/>
          <a:ln w="254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21" name="Oval 45"/>
          <p:cNvSpPr>
            <a:spLocks noChangeArrowheads="1"/>
          </p:cNvSpPr>
          <p:nvPr/>
        </p:nvSpPr>
        <p:spPr bwMode="auto">
          <a:xfrm>
            <a:off x="6019800" y="4191000"/>
            <a:ext cx="2133600" cy="1219200"/>
          </a:xfrm>
          <a:prstGeom prst="ellipse">
            <a:avLst/>
          </a:prstGeom>
          <a:noFill/>
          <a:ln w="25400" cap="sq">
            <a:solidFill>
              <a:srgbClr val="00FF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4622" name="Object 46"/>
          <p:cNvGraphicFramePr>
            <a:graphicFrameLocks noChangeAspect="1"/>
          </p:cNvGraphicFramePr>
          <p:nvPr/>
        </p:nvGraphicFramePr>
        <p:xfrm>
          <a:off x="6356350" y="5616575"/>
          <a:ext cx="1152525" cy="398463"/>
        </p:xfrm>
        <a:graphic>
          <a:graphicData uri="http://schemas.openxmlformats.org/presentationml/2006/ole">
            <mc:AlternateContent xmlns:mc="http://schemas.openxmlformats.org/markup-compatibility/2006">
              <mc:Choice xmlns:v="urn:schemas-microsoft-com:vml" Requires="v">
                <p:oleObj spid="_x0000_s80938" name="公式" r:id="rId6" imgW="647640" imgH="228600" progId="Equation.3">
                  <p:embed/>
                </p:oleObj>
              </mc:Choice>
              <mc:Fallback>
                <p:oleObj name="公式" r:id="rId6" imgW="647640" imgH="228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56350" y="5616575"/>
                        <a:ext cx="1152525" cy="398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623" name="Object 47"/>
          <p:cNvGraphicFramePr>
            <a:graphicFrameLocks noChangeAspect="1"/>
          </p:cNvGraphicFramePr>
          <p:nvPr/>
        </p:nvGraphicFramePr>
        <p:xfrm>
          <a:off x="6400800" y="6019800"/>
          <a:ext cx="762000" cy="377825"/>
        </p:xfrm>
        <a:graphic>
          <a:graphicData uri="http://schemas.openxmlformats.org/presentationml/2006/ole">
            <mc:AlternateContent xmlns:mc="http://schemas.openxmlformats.org/markup-compatibility/2006">
              <mc:Choice xmlns:v="urn:schemas-microsoft-com:vml" Requires="v">
                <p:oleObj spid="_x0000_s80939" name="公式" r:id="rId8" imgW="431640" imgH="215640" progId="Equation.3">
                  <p:embed/>
                </p:oleObj>
              </mc:Choice>
              <mc:Fallback>
                <p:oleObj name="公式" r:id="rId8" imgW="431640" imgH="2156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00800" y="6019800"/>
                        <a:ext cx="762000" cy="377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6" name="Picture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6463" y="4365104"/>
            <a:ext cx="3719513" cy="2303462"/>
          </a:xfrm>
          <a:prstGeom prst="rect">
            <a:avLst/>
          </a:prstGeom>
          <a:solidFill>
            <a:srgbClr val="FFFFFF"/>
          </a:solidFill>
          <a:ln>
            <a:noFill/>
          </a:ln>
          <a:effectLst/>
          <a:extLst/>
        </p:spPr>
      </p:pic>
    </p:spTree>
    <p:extLst>
      <p:ext uri="{BB962C8B-B14F-4D97-AF65-F5344CB8AC3E}">
        <p14:creationId xmlns:p14="http://schemas.microsoft.com/office/powerpoint/2010/main" val="35420275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8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blinds(horizontal)">
                                      <p:cBhvr>
                                        <p:cTn id="15" dur="500"/>
                                        <p:tgtEl>
                                          <p:spTgt spid="46"/>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5" fill="hold" nodeType="clickEffect">
                                  <p:stCondLst>
                                    <p:cond delay="0"/>
                                  </p:stCondLst>
                                  <p:childTnLst>
                                    <p:set>
                                      <p:cBhvr>
                                        <p:cTn id="19" dur="1" fill="hold">
                                          <p:stCondLst>
                                            <p:cond delay="0"/>
                                          </p:stCondLst>
                                        </p:cTn>
                                        <p:tgtEl>
                                          <p:spTgt spid="24593"/>
                                        </p:tgtEl>
                                        <p:attrNameLst>
                                          <p:attrName>style.visibility</p:attrName>
                                        </p:attrNameLst>
                                      </p:cBhvr>
                                      <p:to>
                                        <p:strVal val="visible"/>
                                      </p:to>
                                    </p:set>
                                    <p:animEffect transition="in" filter="blinds(vertical)">
                                      <p:cBhvr>
                                        <p:cTn id="20" dur="500"/>
                                        <p:tgtEl>
                                          <p:spTgt spid="24593"/>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5" fill="hold" nodeType="clickEffect">
                                  <p:stCondLst>
                                    <p:cond delay="0"/>
                                  </p:stCondLst>
                                  <p:childTnLst>
                                    <p:set>
                                      <p:cBhvr>
                                        <p:cTn id="24" dur="1" fill="hold">
                                          <p:stCondLst>
                                            <p:cond delay="0"/>
                                          </p:stCondLst>
                                        </p:cTn>
                                        <p:tgtEl>
                                          <p:spTgt spid="24594"/>
                                        </p:tgtEl>
                                        <p:attrNameLst>
                                          <p:attrName>style.visibility</p:attrName>
                                        </p:attrNameLst>
                                      </p:cBhvr>
                                      <p:to>
                                        <p:strVal val="visible"/>
                                      </p:to>
                                    </p:set>
                                    <p:animEffect transition="in" filter="blinds(vertical)">
                                      <p:cBhvr>
                                        <p:cTn id="25" dur="500"/>
                                        <p:tgtEl>
                                          <p:spTgt spid="24594"/>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5" fill="hold" nodeType="clickEffect">
                                  <p:stCondLst>
                                    <p:cond delay="0"/>
                                  </p:stCondLst>
                                  <p:childTnLst>
                                    <p:set>
                                      <p:cBhvr>
                                        <p:cTn id="29" dur="1" fill="hold">
                                          <p:stCondLst>
                                            <p:cond delay="0"/>
                                          </p:stCondLst>
                                        </p:cTn>
                                        <p:tgtEl>
                                          <p:spTgt spid="24595"/>
                                        </p:tgtEl>
                                        <p:attrNameLst>
                                          <p:attrName>style.visibility</p:attrName>
                                        </p:attrNameLst>
                                      </p:cBhvr>
                                      <p:to>
                                        <p:strVal val="visible"/>
                                      </p:to>
                                    </p:set>
                                    <p:animEffect transition="in" filter="blinds(vertical)">
                                      <p:cBhvr>
                                        <p:cTn id="30" dur="500"/>
                                        <p:tgtEl>
                                          <p:spTgt spid="24595"/>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5" fill="hold" nodeType="clickEffect">
                                  <p:stCondLst>
                                    <p:cond delay="0"/>
                                  </p:stCondLst>
                                  <p:childTnLst>
                                    <p:set>
                                      <p:cBhvr>
                                        <p:cTn id="34" dur="1" fill="hold">
                                          <p:stCondLst>
                                            <p:cond delay="0"/>
                                          </p:stCondLst>
                                        </p:cTn>
                                        <p:tgtEl>
                                          <p:spTgt spid="24598"/>
                                        </p:tgtEl>
                                        <p:attrNameLst>
                                          <p:attrName>style.visibility</p:attrName>
                                        </p:attrNameLst>
                                      </p:cBhvr>
                                      <p:to>
                                        <p:strVal val="visible"/>
                                      </p:to>
                                    </p:set>
                                    <p:animEffect transition="in" filter="blinds(vertical)">
                                      <p:cBhvr>
                                        <p:cTn id="35" dur="500"/>
                                        <p:tgtEl>
                                          <p:spTgt spid="24598"/>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5" fill="hold" nodeType="clickEffect">
                                  <p:stCondLst>
                                    <p:cond delay="0"/>
                                  </p:stCondLst>
                                  <p:childTnLst>
                                    <p:set>
                                      <p:cBhvr>
                                        <p:cTn id="39" dur="1" fill="hold">
                                          <p:stCondLst>
                                            <p:cond delay="0"/>
                                          </p:stCondLst>
                                        </p:cTn>
                                        <p:tgtEl>
                                          <p:spTgt spid="24601"/>
                                        </p:tgtEl>
                                        <p:attrNameLst>
                                          <p:attrName>style.visibility</p:attrName>
                                        </p:attrNameLst>
                                      </p:cBhvr>
                                      <p:to>
                                        <p:strVal val="visible"/>
                                      </p:to>
                                    </p:set>
                                    <p:animEffect transition="in" filter="blinds(vertical)">
                                      <p:cBhvr>
                                        <p:cTn id="40" dur="500"/>
                                        <p:tgtEl>
                                          <p:spTgt spid="24601"/>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5" fill="hold" nodeType="clickEffect">
                                  <p:stCondLst>
                                    <p:cond delay="0"/>
                                  </p:stCondLst>
                                  <p:childTnLst>
                                    <p:set>
                                      <p:cBhvr>
                                        <p:cTn id="44" dur="1" fill="hold">
                                          <p:stCondLst>
                                            <p:cond delay="0"/>
                                          </p:stCondLst>
                                        </p:cTn>
                                        <p:tgtEl>
                                          <p:spTgt spid="24604"/>
                                        </p:tgtEl>
                                        <p:attrNameLst>
                                          <p:attrName>style.visibility</p:attrName>
                                        </p:attrNameLst>
                                      </p:cBhvr>
                                      <p:to>
                                        <p:strVal val="visible"/>
                                      </p:to>
                                    </p:set>
                                    <p:animEffect transition="in" filter="blinds(vertical)">
                                      <p:cBhvr>
                                        <p:cTn id="45" dur="500"/>
                                        <p:tgtEl>
                                          <p:spTgt spid="24604"/>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5" fill="hold" nodeType="clickEffect">
                                  <p:stCondLst>
                                    <p:cond delay="0"/>
                                  </p:stCondLst>
                                  <p:childTnLst>
                                    <p:set>
                                      <p:cBhvr>
                                        <p:cTn id="49" dur="1" fill="hold">
                                          <p:stCondLst>
                                            <p:cond delay="0"/>
                                          </p:stCondLst>
                                        </p:cTn>
                                        <p:tgtEl>
                                          <p:spTgt spid="24607"/>
                                        </p:tgtEl>
                                        <p:attrNameLst>
                                          <p:attrName>style.visibility</p:attrName>
                                        </p:attrNameLst>
                                      </p:cBhvr>
                                      <p:to>
                                        <p:strVal val="visible"/>
                                      </p:to>
                                    </p:set>
                                    <p:animEffect transition="in" filter="blinds(vertical)">
                                      <p:cBhvr>
                                        <p:cTn id="50" dur="500"/>
                                        <p:tgtEl>
                                          <p:spTgt spid="24607"/>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5" fill="hold" nodeType="clickEffect">
                                  <p:stCondLst>
                                    <p:cond delay="0"/>
                                  </p:stCondLst>
                                  <p:childTnLst>
                                    <p:set>
                                      <p:cBhvr>
                                        <p:cTn id="54" dur="1" fill="hold">
                                          <p:stCondLst>
                                            <p:cond delay="0"/>
                                          </p:stCondLst>
                                        </p:cTn>
                                        <p:tgtEl>
                                          <p:spTgt spid="24610"/>
                                        </p:tgtEl>
                                        <p:attrNameLst>
                                          <p:attrName>style.visibility</p:attrName>
                                        </p:attrNameLst>
                                      </p:cBhvr>
                                      <p:to>
                                        <p:strVal val="visible"/>
                                      </p:to>
                                    </p:set>
                                    <p:animEffect transition="in" filter="blinds(vertical)">
                                      <p:cBhvr>
                                        <p:cTn id="55" dur="500"/>
                                        <p:tgtEl>
                                          <p:spTgt spid="24610"/>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5" fill="hold" grpId="0" nodeType="clickEffect">
                                  <p:stCondLst>
                                    <p:cond delay="0"/>
                                  </p:stCondLst>
                                  <p:childTnLst>
                                    <p:set>
                                      <p:cBhvr>
                                        <p:cTn id="59" dur="1" fill="hold">
                                          <p:stCondLst>
                                            <p:cond delay="0"/>
                                          </p:stCondLst>
                                        </p:cTn>
                                        <p:tgtEl>
                                          <p:spTgt spid="24620"/>
                                        </p:tgtEl>
                                        <p:attrNameLst>
                                          <p:attrName>style.visibility</p:attrName>
                                        </p:attrNameLst>
                                      </p:cBhvr>
                                      <p:to>
                                        <p:strVal val="visible"/>
                                      </p:to>
                                    </p:set>
                                    <p:animEffect transition="in" filter="blinds(vertical)">
                                      <p:cBhvr>
                                        <p:cTn id="60" dur="500"/>
                                        <p:tgtEl>
                                          <p:spTgt spid="24620"/>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5" fill="hold" grpId="0" nodeType="clickEffect">
                                  <p:stCondLst>
                                    <p:cond delay="0"/>
                                  </p:stCondLst>
                                  <p:childTnLst>
                                    <p:set>
                                      <p:cBhvr>
                                        <p:cTn id="64" dur="1" fill="hold">
                                          <p:stCondLst>
                                            <p:cond delay="0"/>
                                          </p:stCondLst>
                                        </p:cTn>
                                        <p:tgtEl>
                                          <p:spTgt spid="24621"/>
                                        </p:tgtEl>
                                        <p:attrNameLst>
                                          <p:attrName>style.visibility</p:attrName>
                                        </p:attrNameLst>
                                      </p:cBhvr>
                                      <p:to>
                                        <p:strVal val="visible"/>
                                      </p:to>
                                    </p:set>
                                    <p:animEffect transition="in" filter="blinds(vertical)">
                                      <p:cBhvr>
                                        <p:cTn id="65" dur="500"/>
                                        <p:tgtEl>
                                          <p:spTgt spid="24621"/>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5" fill="hold" nodeType="clickEffect">
                                  <p:stCondLst>
                                    <p:cond delay="0"/>
                                  </p:stCondLst>
                                  <p:childTnLst>
                                    <p:set>
                                      <p:cBhvr>
                                        <p:cTn id="69" dur="1" fill="hold">
                                          <p:stCondLst>
                                            <p:cond delay="0"/>
                                          </p:stCondLst>
                                        </p:cTn>
                                        <p:tgtEl>
                                          <p:spTgt spid="24622"/>
                                        </p:tgtEl>
                                        <p:attrNameLst>
                                          <p:attrName>style.visibility</p:attrName>
                                        </p:attrNameLst>
                                      </p:cBhvr>
                                      <p:to>
                                        <p:strVal val="visible"/>
                                      </p:to>
                                    </p:set>
                                    <p:animEffect transition="in" filter="blinds(vertical)">
                                      <p:cBhvr>
                                        <p:cTn id="70" dur="500"/>
                                        <p:tgtEl>
                                          <p:spTgt spid="24622"/>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5" fill="hold" nodeType="clickEffect">
                                  <p:stCondLst>
                                    <p:cond delay="0"/>
                                  </p:stCondLst>
                                  <p:childTnLst>
                                    <p:set>
                                      <p:cBhvr>
                                        <p:cTn id="74" dur="1" fill="hold">
                                          <p:stCondLst>
                                            <p:cond delay="0"/>
                                          </p:stCondLst>
                                        </p:cTn>
                                        <p:tgtEl>
                                          <p:spTgt spid="24623"/>
                                        </p:tgtEl>
                                        <p:attrNameLst>
                                          <p:attrName>style.visibility</p:attrName>
                                        </p:attrNameLst>
                                      </p:cBhvr>
                                      <p:to>
                                        <p:strVal val="visible"/>
                                      </p:to>
                                    </p:set>
                                    <p:animEffect transition="in" filter="blinds(vertical)">
                                      <p:cBhvr>
                                        <p:cTn id="75" dur="500"/>
                                        <p:tgtEl>
                                          <p:spTgt spid="246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animBg="1"/>
      <p:bldP spid="24620" grpId="0" animBg="1"/>
      <p:bldP spid="24621"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04" name="Group 4"/>
          <p:cNvGrpSpPr>
            <a:grpSpLocks/>
          </p:cNvGrpSpPr>
          <p:nvPr/>
        </p:nvGrpSpPr>
        <p:grpSpPr bwMode="auto">
          <a:xfrm>
            <a:off x="636588" y="2614613"/>
            <a:ext cx="6553200" cy="2146300"/>
            <a:chOff x="336" y="1584"/>
            <a:chExt cx="4128" cy="1304"/>
          </a:xfrm>
        </p:grpSpPr>
        <p:pic>
          <p:nvPicPr>
            <p:cNvPr id="2560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 y="1632"/>
              <a:ext cx="2039" cy="1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04" y="1584"/>
              <a:ext cx="2160" cy="1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5607" name="Group 7"/>
          <p:cNvGrpSpPr>
            <a:grpSpLocks/>
          </p:cNvGrpSpPr>
          <p:nvPr/>
        </p:nvGrpSpPr>
        <p:grpSpPr bwMode="auto">
          <a:xfrm>
            <a:off x="712788" y="4537075"/>
            <a:ext cx="6553200" cy="2024063"/>
            <a:chOff x="336" y="2928"/>
            <a:chExt cx="4128" cy="1275"/>
          </a:xfrm>
        </p:grpSpPr>
        <p:pic>
          <p:nvPicPr>
            <p:cNvPr id="25608"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6" y="2928"/>
              <a:ext cx="2112" cy="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9"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00" y="2928"/>
              <a:ext cx="2064" cy="1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5610" name="Group 10"/>
          <p:cNvGrpSpPr>
            <a:grpSpLocks/>
          </p:cNvGrpSpPr>
          <p:nvPr/>
        </p:nvGrpSpPr>
        <p:grpSpPr bwMode="auto">
          <a:xfrm>
            <a:off x="1627188" y="3384550"/>
            <a:ext cx="3505200" cy="381000"/>
            <a:chOff x="912" y="2112"/>
            <a:chExt cx="2208" cy="240"/>
          </a:xfrm>
        </p:grpSpPr>
        <p:sp>
          <p:nvSpPr>
            <p:cNvPr id="25611" name="Rectangle 11"/>
            <p:cNvSpPr>
              <a:spLocks noChangeArrowheads="1"/>
            </p:cNvSpPr>
            <p:nvPr/>
          </p:nvSpPr>
          <p:spPr bwMode="auto">
            <a:xfrm>
              <a:off x="912" y="2112"/>
              <a:ext cx="24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nSpc>
                  <a:spcPct val="131000"/>
                </a:lnSpc>
                <a:spcBef>
                  <a:spcPct val="20000"/>
                </a:spcBef>
                <a:buClr>
                  <a:schemeClr val="hlink"/>
                </a:buClr>
                <a:buSzPct val="80000"/>
                <a:buFont typeface="Monotype Sorts" pitchFamily="2" charset="2"/>
                <a:buNone/>
              </a:pPr>
              <a:r>
                <a:rPr lang="en-US" altLang="zh-CN" b="1">
                  <a:solidFill>
                    <a:srgbClr val="003300"/>
                  </a:solidFill>
                  <a:latin typeface="Times New Roman" pitchFamily="18" charset="0"/>
                </a:rPr>
                <a:t>0</a:t>
              </a:r>
            </a:p>
          </p:txBody>
        </p:sp>
        <p:sp>
          <p:nvSpPr>
            <p:cNvPr id="25612" name="Rectangle 12"/>
            <p:cNvSpPr>
              <a:spLocks noChangeArrowheads="1"/>
            </p:cNvSpPr>
            <p:nvPr/>
          </p:nvSpPr>
          <p:spPr bwMode="auto">
            <a:xfrm>
              <a:off x="2880" y="2112"/>
              <a:ext cx="24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nSpc>
                  <a:spcPct val="131000"/>
                </a:lnSpc>
                <a:spcBef>
                  <a:spcPct val="20000"/>
                </a:spcBef>
                <a:buClr>
                  <a:schemeClr val="hlink"/>
                </a:buClr>
                <a:buSzPct val="80000"/>
                <a:buFont typeface="Monotype Sorts" pitchFamily="2" charset="2"/>
                <a:buNone/>
              </a:pPr>
              <a:r>
                <a:rPr lang="en-US" altLang="zh-CN" b="1">
                  <a:solidFill>
                    <a:srgbClr val="003300"/>
                  </a:solidFill>
                  <a:latin typeface="Times New Roman" pitchFamily="18" charset="0"/>
                </a:rPr>
                <a:t>×</a:t>
              </a:r>
            </a:p>
          </p:txBody>
        </p:sp>
      </p:grpSp>
      <p:grpSp>
        <p:nvGrpSpPr>
          <p:cNvPr id="25613" name="Group 13"/>
          <p:cNvGrpSpPr>
            <a:grpSpLocks/>
          </p:cNvGrpSpPr>
          <p:nvPr/>
        </p:nvGrpSpPr>
        <p:grpSpPr bwMode="auto">
          <a:xfrm>
            <a:off x="2236788" y="3384550"/>
            <a:ext cx="3505200" cy="381000"/>
            <a:chOff x="912" y="2112"/>
            <a:chExt cx="2208" cy="240"/>
          </a:xfrm>
        </p:grpSpPr>
        <p:sp>
          <p:nvSpPr>
            <p:cNvPr id="25614" name="Rectangle 14"/>
            <p:cNvSpPr>
              <a:spLocks noChangeArrowheads="1"/>
            </p:cNvSpPr>
            <p:nvPr/>
          </p:nvSpPr>
          <p:spPr bwMode="auto">
            <a:xfrm>
              <a:off x="912" y="2112"/>
              <a:ext cx="24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nSpc>
                  <a:spcPct val="131000"/>
                </a:lnSpc>
                <a:spcBef>
                  <a:spcPct val="20000"/>
                </a:spcBef>
                <a:buClr>
                  <a:schemeClr val="hlink"/>
                </a:buClr>
                <a:buSzPct val="80000"/>
                <a:buFont typeface="Monotype Sorts" pitchFamily="2" charset="2"/>
                <a:buNone/>
              </a:pPr>
              <a:r>
                <a:rPr lang="en-US" altLang="zh-CN" b="1">
                  <a:solidFill>
                    <a:srgbClr val="003300"/>
                  </a:solidFill>
                  <a:latin typeface="Times New Roman" pitchFamily="18" charset="0"/>
                </a:rPr>
                <a:t>1</a:t>
              </a:r>
            </a:p>
          </p:txBody>
        </p:sp>
        <p:sp>
          <p:nvSpPr>
            <p:cNvPr id="25615" name="Rectangle 15"/>
            <p:cNvSpPr>
              <a:spLocks noChangeArrowheads="1"/>
            </p:cNvSpPr>
            <p:nvPr/>
          </p:nvSpPr>
          <p:spPr bwMode="auto">
            <a:xfrm>
              <a:off x="2880" y="2112"/>
              <a:ext cx="24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nSpc>
                  <a:spcPct val="131000"/>
                </a:lnSpc>
                <a:spcBef>
                  <a:spcPct val="20000"/>
                </a:spcBef>
                <a:buClr>
                  <a:schemeClr val="hlink"/>
                </a:buClr>
                <a:buSzPct val="80000"/>
                <a:buFont typeface="Monotype Sorts" pitchFamily="2" charset="2"/>
                <a:buNone/>
              </a:pPr>
              <a:r>
                <a:rPr lang="en-US" altLang="zh-CN" b="1">
                  <a:solidFill>
                    <a:srgbClr val="003300"/>
                  </a:solidFill>
                  <a:latin typeface="Times New Roman" pitchFamily="18" charset="0"/>
                </a:rPr>
                <a:t>×</a:t>
              </a:r>
            </a:p>
          </p:txBody>
        </p:sp>
      </p:grpSp>
      <p:grpSp>
        <p:nvGrpSpPr>
          <p:cNvPr id="25616" name="Group 16"/>
          <p:cNvGrpSpPr>
            <a:grpSpLocks/>
          </p:cNvGrpSpPr>
          <p:nvPr/>
        </p:nvGrpSpPr>
        <p:grpSpPr bwMode="auto">
          <a:xfrm>
            <a:off x="2846388" y="3384550"/>
            <a:ext cx="3505200" cy="381000"/>
            <a:chOff x="912" y="2112"/>
            <a:chExt cx="2208" cy="240"/>
          </a:xfrm>
        </p:grpSpPr>
        <p:sp>
          <p:nvSpPr>
            <p:cNvPr id="25617" name="Rectangle 17"/>
            <p:cNvSpPr>
              <a:spLocks noChangeArrowheads="1"/>
            </p:cNvSpPr>
            <p:nvPr/>
          </p:nvSpPr>
          <p:spPr bwMode="auto">
            <a:xfrm>
              <a:off x="912" y="2112"/>
              <a:ext cx="24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nSpc>
                  <a:spcPct val="131000"/>
                </a:lnSpc>
                <a:spcBef>
                  <a:spcPct val="20000"/>
                </a:spcBef>
                <a:buClr>
                  <a:schemeClr val="hlink"/>
                </a:buClr>
                <a:buSzPct val="80000"/>
                <a:buFont typeface="Monotype Sorts" pitchFamily="2" charset="2"/>
                <a:buNone/>
              </a:pPr>
              <a:r>
                <a:rPr lang="en-US" altLang="zh-CN" b="1">
                  <a:solidFill>
                    <a:srgbClr val="003300"/>
                  </a:solidFill>
                  <a:latin typeface="Times New Roman" pitchFamily="18" charset="0"/>
                </a:rPr>
                <a:t>×</a:t>
              </a:r>
            </a:p>
          </p:txBody>
        </p:sp>
        <p:sp>
          <p:nvSpPr>
            <p:cNvPr id="25618" name="Rectangle 18"/>
            <p:cNvSpPr>
              <a:spLocks noChangeArrowheads="1"/>
            </p:cNvSpPr>
            <p:nvPr/>
          </p:nvSpPr>
          <p:spPr bwMode="auto">
            <a:xfrm>
              <a:off x="2880" y="2112"/>
              <a:ext cx="24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nSpc>
                  <a:spcPct val="131000"/>
                </a:lnSpc>
                <a:spcBef>
                  <a:spcPct val="20000"/>
                </a:spcBef>
                <a:buClr>
                  <a:schemeClr val="hlink"/>
                </a:buClr>
                <a:buSzPct val="80000"/>
                <a:buFont typeface="Monotype Sorts" pitchFamily="2" charset="2"/>
                <a:buNone/>
              </a:pPr>
              <a:r>
                <a:rPr lang="en-US" altLang="zh-CN" b="1">
                  <a:solidFill>
                    <a:srgbClr val="003300"/>
                  </a:solidFill>
                  <a:latin typeface="Times New Roman" pitchFamily="18" charset="0"/>
                </a:rPr>
                <a:t>1</a:t>
              </a:r>
            </a:p>
          </p:txBody>
        </p:sp>
      </p:grpSp>
      <p:grpSp>
        <p:nvGrpSpPr>
          <p:cNvPr id="25619" name="Group 19"/>
          <p:cNvGrpSpPr>
            <a:grpSpLocks/>
          </p:cNvGrpSpPr>
          <p:nvPr/>
        </p:nvGrpSpPr>
        <p:grpSpPr bwMode="auto">
          <a:xfrm>
            <a:off x="3379788" y="3384550"/>
            <a:ext cx="3581400" cy="381000"/>
            <a:chOff x="912" y="2112"/>
            <a:chExt cx="2208" cy="240"/>
          </a:xfrm>
        </p:grpSpPr>
        <p:sp>
          <p:nvSpPr>
            <p:cNvPr id="25620" name="Rectangle 20"/>
            <p:cNvSpPr>
              <a:spLocks noChangeArrowheads="1"/>
            </p:cNvSpPr>
            <p:nvPr/>
          </p:nvSpPr>
          <p:spPr bwMode="auto">
            <a:xfrm>
              <a:off x="912" y="2112"/>
              <a:ext cx="24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nSpc>
                  <a:spcPct val="131000"/>
                </a:lnSpc>
                <a:spcBef>
                  <a:spcPct val="20000"/>
                </a:spcBef>
                <a:buClr>
                  <a:schemeClr val="hlink"/>
                </a:buClr>
                <a:buSzPct val="80000"/>
                <a:buFont typeface="Monotype Sorts" pitchFamily="2" charset="2"/>
                <a:buNone/>
              </a:pPr>
              <a:r>
                <a:rPr lang="en-US" altLang="zh-CN" b="1">
                  <a:solidFill>
                    <a:srgbClr val="003300"/>
                  </a:solidFill>
                  <a:latin typeface="Times New Roman" pitchFamily="18" charset="0"/>
                </a:rPr>
                <a:t>×</a:t>
              </a:r>
            </a:p>
          </p:txBody>
        </p:sp>
        <p:sp>
          <p:nvSpPr>
            <p:cNvPr id="25621" name="Rectangle 21"/>
            <p:cNvSpPr>
              <a:spLocks noChangeArrowheads="1"/>
            </p:cNvSpPr>
            <p:nvPr/>
          </p:nvSpPr>
          <p:spPr bwMode="auto">
            <a:xfrm>
              <a:off x="2880" y="2112"/>
              <a:ext cx="24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nSpc>
                  <a:spcPct val="131000"/>
                </a:lnSpc>
                <a:spcBef>
                  <a:spcPct val="20000"/>
                </a:spcBef>
                <a:buClr>
                  <a:schemeClr val="hlink"/>
                </a:buClr>
                <a:buSzPct val="80000"/>
                <a:buFont typeface="Monotype Sorts" pitchFamily="2" charset="2"/>
                <a:buNone/>
              </a:pPr>
              <a:r>
                <a:rPr lang="en-US" altLang="zh-CN" b="1">
                  <a:solidFill>
                    <a:srgbClr val="003300"/>
                  </a:solidFill>
                  <a:latin typeface="Times New Roman" pitchFamily="18" charset="0"/>
                </a:rPr>
                <a:t>0</a:t>
              </a:r>
            </a:p>
          </p:txBody>
        </p:sp>
      </p:grpSp>
      <p:grpSp>
        <p:nvGrpSpPr>
          <p:cNvPr id="25622" name="Group 22"/>
          <p:cNvGrpSpPr>
            <a:grpSpLocks/>
          </p:cNvGrpSpPr>
          <p:nvPr/>
        </p:nvGrpSpPr>
        <p:grpSpPr bwMode="auto">
          <a:xfrm>
            <a:off x="1627188" y="3994150"/>
            <a:ext cx="3505200" cy="381000"/>
            <a:chOff x="912" y="2112"/>
            <a:chExt cx="2208" cy="240"/>
          </a:xfrm>
        </p:grpSpPr>
        <p:sp>
          <p:nvSpPr>
            <p:cNvPr id="25623" name="Rectangle 23"/>
            <p:cNvSpPr>
              <a:spLocks noChangeArrowheads="1"/>
            </p:cNvSpPr>
            <p:nvPr/>
          </p:nvSpPr>
          <p:spPr bwMode="auto">
            <a:xfrm>
              <a:off x="912" y="2112"/>
              <a:ext cx="24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nSpc>
                  <a:spcPct val="131000"/>
                </a:lnSpc>
                <a:spcBef>
                  <a:spcPct val="20000"/>
                </a:spcBef>
                <a:buClr>
                  <a:schemeClr val="hlink"/>
                </a:buClr>
                <a:buSzPct val="80000"/>
                <a:buFont typeface="Monotype Sorts" pitchFamily="2" charset="2"/>
                <a:buNone/>
              </a:pPr>
              <a:r>
                <a:rPr lang="en-US" altLang="zh-CN" b="1">
                  <a:solidFill>
                    <a:srgbClr val="003300"/>
                  </a:solidFill>
                  <a:latin typeface="Times New Roman" pitchFamily="18" charset="0"/>
                </a:rPr>
                <a:t>0</a:t>
              </a:r>
            </a:p>
          </p:txBody>
        </p:sp>
        <p:sp>
          <p:nvSpPr>
            <p:cNvPr id="25624" name="Rectangle 24"/>
            <p:cNvSpPr>
              <a:spLocks noChangeArrowheads="1"/>
            </p:cNvSpPr>
            <p:nvPr/>
          </p:nvSpPr>
          <p:spPr bwMode="auto">
            <a:xfrm>
              <a:off x="2880" y="2112"/>
              <a:ext cx="24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nSpc>
                  <a:spcPct val="131000"/>
                </a:lnSpc>
                <a:spcBef>
                  <a:spcPct val="20000"/>
                </a:spcBef>
                <a:buClr>
                  <a:schemeClr val="hlink"/>
                </a:buClr>
                <a:buSzPct val="80000"/>
                <a:buFont typeface="Monotype Sorts" pitchFamily="2" charset="2"/>
                <a:buNone/>
              </a:pPr>
              <a:r>
                <a:rPr lang="en-US" altLang="zh-CN" b="1">
                  <a:solidFill>
                    <a:srgbClr val="003300"/>
                  </a:solidFill>
                  <a:latin typeface="Times New Roman" pitchFamily="18" charset="0"/>
                </a:rPr>
                <a:t>×</a:t>
              </a:r>
            </a:p>
          </p:txBody>
        </p:sp>
      </p:grpSp>
      <p:grpSp>
        <p:nvGrpSpPr>
          <p:cNvPr id="25625" name="Group 25"/>
          <p:cNvGrpSpPr>
            <a:grpSpLocks/>
          </p:cNvGrpSpPr>
          <p:nvPr/>
        </p:nvGrpSpPr>
        <p:grpSpPr bwMode="auto">
          <a:xfrm>
            <a:off x="2236788" y="3994150"/>
            <a:ext cx="4648200" cy="381000"/>
            <a:chOff x="1296" y="2496"/>
            <a:chExt cx="2928" cy="240"/>
          </a:xfrm>
        </p:grpSpPr>
        <p:grpSp>
          <p:nvGrpSpPr>
            <p:cNvPr id="25626" name="Group 26"/>
            <p:cNvGrpSpPr>
              <a:grpSpLocks/>
            </p:cNvGrpSpPr>
            <p:nvPr/>
          </p:nvGrpSpPr>
          <p:grpSpPr bwMode="auto">
            <a:xfrm>
              <a:off x="1296" y="2496"/>
              <a:ext cx="2208" cy="240"/>
              <a:chOff x="912" y="2112"/>
              <a:chExt cx="2208" cy="240"/>
            </a:xfrm>
          </p:grpSpPr>
          <p:sp>
            <p:nvSpPr>
              <p:cNvPr id="25627" name="Rectangle 27"/>
              <p:cNvSpPr>
                <a:spLocks noChangeArrowheads="1"/>
              </p:cNvSpPr>
              <p:nvPr/>
            </p:nvSpPr>
            <p:spPr bwMode="auto">
              <a:xfrm>
                <a:off x="912" y="2112"/>
                <a:ext cx="24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nSpc>
                    <a:spcPct val="131000"/>
                  </a:lnSpc>
                  <a:spcBef>
                    <a:spcPct val="20000"/>
                  </a:spcBef>
                  <a:buClr>
                    <a:schemeClr val="hlink"/>
                  </a:buClr>
                  <a:buSzPct val="80000"/>
                  <a:buFont typeface="Monotype Sorts" pitchFamily="2" charset="2"/>
                  <a:buNone/>
                </a:pPr>
                <a:r>
                  <a:rPr lang="en-US" altLang="zh-CN" b="1">
                    <a:solidFill>
                      <a:srgbClr val="003300"/>
                    </a:solidFill>
                    <a:latin typeface="Times New Roman" pitchFamily="18" charset="0"/>
                  </a:rPr>
                  <a:t>×</a:t>
                </a:r>
              </a:p>
            </p:txBody>
          </p:sp>
          <p:sp>
            <p:nvSpPr>
              <p:cNvPr id="25628" name="Rectangle 28"/>
              <p:cNvSpPr>
                <a:spLocks noChangeArrowheads="1"/>
              </p:cNvSpPr>
              <p:nvPr/>
            </p:nvSpPr>
            <p:spPr bwMode="auto">
              <a:xfrm>
                <a:off x="2880" y="2112"/>
                <a:ext cx="24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nSpc>
                    <a:spcPct val="131000"/>
                  </a:lnSpc>
                  <a:spcBef>
                    <a:spcPct val="20000"/>
                  </a:spcBef>
                  <a:buClr>
                    <a:schemeClr val="hlink"/>
                  </a:buClr>
                  <a:buSzPct val="80000"/>
                  <a:buFont typeface="Monotype Sorts" pitchFamily="2" charset="2"/>
                  <a:buNone/>
                </a:pPr>
                <a:r>
                  <a:rPr lang="en-US" altLang="zh-CN" b="1">
                    <a:solidFill>
                      <a:srgbClr val="003300"/>
                    </a:solidFill>
                    <a:latin typeface="Times New Roman" pitchFamily="18" charset="0"/>
                  </a:rPr>
                  <a:t>×</a:t>
                </a:r>
              </a:p>
            </p:txBody>
          </p:sp>
        </p:grpSp>
        <p:grpSp>
          <p:nvGrpSpPr>
            <p:cNvPr id="25629" name="Group 29"/>
            <p:cNvGrpSpPr>
              <a:grpSpLocks/>
            </p:cNvGrpSpPr>
            <p:nvPr/>
          </p:nvGrpSpPr>
          <p:grpSpPr bwMode="auto">
            <a:xfrm>
              <a:off x="1680" y="2496"/>
              <a:ext cx="2208" cy="240"/>
              <a:chOff x="912" y="2112"/>
              <a:chExt cx="2208" cy="240"/>
            </a:xfrm>
          </p:grpSpPr>
          <p:sp>
            <p:nvSpPr>
              <p:cNvPr id="25630" name="Rectangle 30"/>
              <p:cNvSpPr>
                <a:spLocks noChangeArrowheads="1"/>
              </p:cNvSpPr>
              <p:nvPr/>
            </p:nvSpPr>
            <p:spPr bwMode="auto">
              <a:xfrm>
                <a:off x="912" y="2112"/>
                <a:ext cx="24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nSpc>
                    <a:spcPct val="131000"/>
                  </a:lnSpc>
                  <a:spcBef>
                    <a:spcPct val="20000"/>
                  </a:spcBef>
                  <a:buClr>
                    <a:schemeClr val="hlink"/>
                  </a:buClr>
                  <a:buSzPct val="80000"/>
                  <a:buFont typeface="Monotype Sorts" pitchFamily="2" charset="2"/>
                  <a:buNone/>
                </a:pPr>
                <a:r>
                  <a:rPr lang="en-US" altLang="zh-CN" b="1">
                    <a:solidFill>
                      <a:srgbClr val="003300"/>
                    </a:solidFill>
                    <a:latin typeface="Times New Roman" pitchFamily="18" charset="0"/>
                  </a:rPr>
                  <a:t>×</a:t>
                </a:r>
              </a:p>
            </p:txBody>
          </p:sp>
          <p:sp>
            <p:nvSpPr>
              <p:cNvPr id="25631" name="Rectangle 31"/>
              <p:cNvSpPr>
                <a:spLocks noChangeArrowheads="1"/>
              </p:cNvSpPr>
              <p:nvPr/>
            </p:nvSpPr>
            <p:spPr bwMode="auto">
              <a:xfrm>
                <a:off x="2880" y="2112"/>
                <a:ext cx="24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nSpc>
                    <a:spcPct val="131000"/>
                  </a:lnSpc>
                  <a:spcBef>
                    <a:spcPct val="20000"/>
                  </a:spcBef>
                  <a:buClr>
                    <a:schemeClr val="hlink"/>
                  </a:buClr>
                  <a:buSzPct val="80000"/>
                  <a:buFont typeface="Monotype Sorts" pitchFamily="2" charset="2"/>
                  <a:buNone/>
                </a:pPr>
                <a:r>
                  <a:rPr lang="en-US" altLang="zh-CN" b="1">
                    <a:solidFill>
                      <a:srgbClr val="003300"/>
                    </a:solidFill>
                    <a:latin typeface="Times New Roman" pitchFamily="18" charset="0"/>
                  </a:rPr>
                  <a:t>×</a:t>
                </a:r>
              </a:p>
            </p:txBody>
          </p:sp>
        </p:grpSp>
        <p:grpSp>
          <p:nvGrpSpPr>
            <p:cNvPr id="25632" name="Group 32"/>
            <p:cNvGrpSpPr>
              <a:grpSpLocks/>
            </p:cNvGrpSpPr>
            <p:nvPr/>
          </p:nvGrpSpPr>
          <p:grpSpPr bwMode="auto">
            <a:xfrm>
              <a:off x="2016" y="2496"/>
              <a:ext cx="2208" cy="240"/>
              <a:chOff x="912" y="2112"/>
              <a:chExt cx="2208" cy="240"/>
            </a:xfrm>
          </p:grpSpPr>
          <p:sp>
            <p:nvSpPr>
              <p:cNvPr id="25633" name="Rectangle 33"/>
              <p:cNvSpPr>
                <a:spLocks noChangeArrowheads="1"/>
              </p:cNvSpPr>
              <p:nvPr/>
            </p:nvSpPr>
            <p:spPr bwMode="auto">
              <a:xfrm>
                <a:off x="912" y="2112"/>
                <a:ext cx="24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nSpc>
                    <a:spcPct val="131000"/>
                  </a:lnSpc>
                  <a:spcBef>
                    <a:spcPct val="20000"/>
                  </a:spcBef>
                  <a:buClr>
                    <a:schemeClr val="hlink"/>
                  </a:buClr>
                  <a:buSzPct val="80000"/>
                  <a:buFont typeface="Monotype Sorts" pitchFamily="2" charset="2"/>
                  <a:buNone/>
                </a:pPr>
                <a:r>
                  <a:rPr lang="en-US" altLang="zh-CN" b="1">
                    <a:solidFill>
                      <a:srgbClr val="003300"/>
                    </a:solidFill>
                    <a:latin typeface="Times New Roman" pitchFamily="18" charset="0"/>
                  </a:rPr>
                  <a:t>×</a:t>
                </a:r>
              </a:p>
            </p:txBody>
          </p:sp>
          <p:sp>
            <p:nvSpPr>
              <p:cNvPr id="25634" name="Rectangle 34"/>
              <p:cNvSpPr>
                <a:spLocks noChangeArrowheads="1"/>
              </p:cNvSpPr>
              <p:nvPr/>
            </p:nvSpPr>
            <p:spPr bwMode="auto">
              <a:xfrm>
                <a:off x="2880" y="2112"/>
                <a:ext cx="24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nSpc>
                    <a:spcPct val="131000"/>
                  </a:lnSpc>
                  <a:spcBef>
                    <a:spcPct val="20000"/>
                  </a:spcBef>
                  <a:buClr>
                    <a:schemeClr val="hlink"/>
                  </a:buClr>
                  <a:buSzPct val="80000"/>
                  <a:buFont typeface="Monotype Sorts" pitchFamily="2" charset="2"/>
                  <a:buNone/>
                </a:pPr>
                <a:r>
                  <a:rPr lang="en-US" altLang="zh-CN" b="1">
                    <a:solidFill>
                      <a:srgbClr val="003300"/>
                    </a:solidFill>
                    <a:latin typeface="Times New Roman" pitchFamily="18" charset="0"/>
                  </a:rPr>
                  <a:t>×</a:t>
                </a:r>
              </a:p>
            </p:txBody>
          </p:sp>
        </p:grpSp>
      </p:grpSp>
      <p:grpSp>
        <p:nvGrpSpPr>
          <p:cNvPr id="25635" name="Group 35"/>
          <p:cNvGrpSpPr>
            <a:grpSpLocks/>
          </p:cNvGrpSpPr>
          <p:nvPr/>
        </p:nvGrpSpPr>
        <p:grpSpPr bwMode="auto">
          <a:xfrm>
            <a:off x="1703388" y="5338763"/>
            <a:ext cx="3505200" cy="381000"/>
            <a:chOff x="912" y="2112"/>
            <a:chExt cx="2208" cy="240"/>
          </a:xfrm>
        </p:grpSpPr>
        <p:sp>
          <p:nvSpPr>
            <p:cNvPr id="25636" name="Rectangle 36"/>
            <p:cNvSpPr>
              <a:spLocks noChangeArrowheads="1"/>
            </p:cNvSpPr>
            <p:nvPr/>
          </p:nvSpPr>
          <p:spPr bwMode="auto">
            <a:xfrm>
              <a:off x="912" y="2112"/>
              <a:ext cx="24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nSpc>
                  <a:spcPct val="131000"/>
                </a:lnSpc>
                <a:spcBef>
                  <a:spcPct val="20000"/>
                </a:spcBef>
                <a:buClr>
                  <a:schemeClr val="hlink"/>
                </a:buClr>
                <a:buSzPct val="80000"/>
                <a:buFont typeface="Monotype Sorts" pitchFamily="2" charset="2"/>
                <a:buNone/>
              </a:pPr>
              <a:r>
                <a:rPr lang="en-US" altLang="zh-CN" b="1">
                  <a:solidFill>
                    <a:srgbClr val="003300"/>
                  </a:solidFill>
                  <a:latin typeface="Times New Roman" pitchFamily="18" charset="0"/>
                </a:rPr>
                <a:t>1</a:t>
              </a:r>
            </a:p>
          </p:txBody>
        </p:sp>
        <p:sp>
          <p:nvSpPr>
            <p:cNvPr id="25637" name="Rectangle 37"/>
            <p:cNvSpPr>
              <a:spLocks noChangeArrowheads="1"/>
            </p:cNvSpPr>
            <p:nvPr/>
          </p:nvSpPr>
          <p:spPr bwMode="auto">
            <a:xfrm>
              <a:off x="2880" y="2112"/>
              <a:ext cx="24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nSpc>
                  <a:spcPct val="131000"/>
                </a:lnSpc>
                <a:spcBef>
                  <a:spcPct val="20000"/>
                </a:spcBef>
                <a:buClr>
                  <a:schemeClr val="hlink"/>
                </a:buClr>
                <a:buSzPct val="80000"/>
                <a:buFont typeface="Monotype Sorts" pitchFamily="2" charset="2"/>
                <a:buNone/>
              </a:pPr>
              <a:r>
                <a:rPr lang="en-US" altLang="zh-CN" b="1">
                  <a:solidFill>
                    <a:srgbClr val="003300"/>
                  </a:solidFill>
                  <a:latin typeface="Times New Roman" pitchFamily="18" charset="0"/>
                </a:rPr>
                <a:t>×</a:t>
              </a:r>
            </a:p>
          </p:txBody>
        </p:sp>
      </p:grpSp>
      <p:grpSp>
        <p:nvGrpSpPr>
          <p:cNvPr id="25638" name="Group 38"/>
          <p:cNvGrpSpPr>
            <a:grpSpLocks/>
          </p:cNvGrpSpPr>
          <p:nvPr/>
        </p:nvGrpSpPr>
        <p:grpSpPr bwMode="auto">
          <a:xfrm>
            <a:off x="2312988" y="5338763"/>
            <a:ext cx="3505200" cy="381000"/>
            <a:chOff x="912" y="2112"/>
            <a:chExt cx="2208" cy="240"/>
          </a:xfrm>
        </p:grpSpPr>
        <p:sp>
          <p:nvSpPr>
            <p:cNvPr id="25639" name="Rectangle 39"/>
            <p:cNvSpPr>
              <a:spLocks noChangeArrowheads="1"/>
            </p:cNvSpPr>
            <p:nvPr/>
          </p:nvSpPr>
          <p:spPr bwMode="auto">
            <a:xfrm>
              <a:off x="912" y="2112"/>
              <a:ext cx="24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nSpc>
                  <a:spcPct val="131000"/>
                </a:lnSpc>
                <a:spcBef>
                  <a:spcPct val="20000"/>
                </a:spcBef>
                <a:buClr>
                  <a:schemeClr val="hlink"/>
                </a:buClr>
                <a:buSzPct val="80000"/>
                <a:buFont typeface="Monotype Sorts" pitchFamily="2" charset="2"/>
                <a:buNone/>
              </a:pPr>
              <a:r>
                <a:rPr lang="en-US" altLang="zh-CN" b="1">
                  <a:solidFill>
                    <a:srgbClr val="003300"/>
                  </a:solidFill>
                  <a:latin typeface="Times New Roman" pitchFamily="18" charset="0"/>
                </a:rPr>
                <a:t>×</a:t>
              </a:r>
            </a:p>
          </p:txBody>
        </p:sp>
        <p:sp>
          <p:nvSpPr>
            <p:cNvPr id="25640" name="Rectangle 40"/>
            <p:cNvSpPr>
              <a:spLocks noChangeArrowheads="1"/>
            </p:cNvSpPr>
            <p:nvPr/>
          </p:nvSpPr>
          <p:spPr bwMode="auto">
            <a:xfrm>
              <a:off x="2880" y="2112"/>
              <a:ext cx="24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nSpc>
                  <a:spcPct val="131000"/>
                </a:lnSpc>
                <a:spcBef>
                  <a:spcPct val="20000"/>
                </a:spcBef>
                <a:buClr>
                  <a:schemeClr val="hlink"/>
                </a:buClr>
                <a:buSzPct val="80000"/>
                <a:buFont typeface="Monotype Sorts" pitchFamily="2" charset="2"/>
                <a:buNone/>
              </a:pPr>
              <a:r>
                <a:rPr lang="en-US" altLang="zh-CN" b="1">
                  <a:solidFill>
                    <a:srgbClr val="003300"/>
                  </a:solidFill>
                  <a:latin typeface="Times New Roman" pitchFamily="18" charset="0"/>
                </a:rPr>
                <a:t>1</a:t>
              </a:r>
            </a:p>
          </p:txBody>
        </p:sp>
      </p:grpSp>
      <p:grpSp>
        <p:nvGrpSpPr>
          <p:cNvPr id="25641" name="Group 41"/>
          <p:cNvGrpSpPr>
            <a:grpSpLocks/>
          </p:cNvGrpSpPr>
          <p:nvPr/>
        </p:nvGrpSpPr>
        <p:grpSpPr bwMode="auto">
          <a:xfrm>
            <a:off x="2922588" y="5338763"/>
            <a:ext cx="3505200" cy="381000"/>
            <a:chOff x="912" y="2112"/>
            <a:chExt cx="2208" cy="240"/>
          </a:xfrm>
        </p:grpSpPr>
        <p:sp>
          <p:nvSpPr>
            <p:cNvPr id="25642" name="Rectangle 42"/>
            <p:cNvSpPr>
              <a:spLocks noChangeArrowheads="1"/>
            </p:cNvSpPr>
            <p:nvPr/>
          </p:nvSpPr>
          <p:spPr bwMode="auto">
            <a:xfrm>
              <a:off x="912" y="2112"/>
              <a:ext cx="24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nSpc>
                  <a:spcPct val="131000"/>
                </a:lnSpc>
                <a:spcBef>
                  <a:spcPct val="20000"/>
                </a:spcBef>
                <a:buClr>
                  <a:schemeClr val="hlink"/>
                </a:buClr>
                <a:buSzPct val="80000"/>
                <a:buFont typeface="Monotype Sorts" pitchFamily="2" charset="2"/>
                <a:buNone/>
              </a:pPr>
              <a:r>
                <a:rPr lang="en-US" altLang="zh-CN" b="1">
                  <a:solidFill>
                    <a:srgbClr val="003300"/>
                  </a:solidFill>
                  <a:latin typeface="Times New Roman" pitchFamily="18" charset="0"/>
                </a:rPr>
                <a:t>×</a:t>
              </a:r>
            </a:p>
          </p:txBody>
        </p:sp>
        <p:sp>
          <p:nvSpPr>
            <p:cNvPr id="25643" name="Rectangle 43"/>
            <p:cNvSpPr>
              <a:spLocks noChangeArrowheads="1"/>
            </p:cNvSpPr>
            <p:nvPr/>
          </p:nvSpPr>
          <p:spPr bwMode="auto">
            <a:xfrm>
              <a:off x="2880" y="2112"/>
              <a:ext cx="24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nSpc>
                  <a:spcPct val="131000"/>
                </a:lnSpc>
                <a:spcBef>
                  <a:spcPct val="20000"/>
                </a:spcBef>
                <a:buClr>
                  <a:schemeClr val="hlink"/>
                </a:buClr>
                <a:buSzPct val="80000"/>
                <a:buFont typeface="Monotype Sorts" pitchFamily="2" charset="2"/>
                <a:buNone/>
              </a:pPr>
              <a:r>
                <a:rPr lang="en-US" altLang="zh-CN" b="1">
                  <a:solidFill>
                    <a:srgbClr val="003300"/>
                  </a:solidFill>
                  <a:latin typeface="Times New Roman" pitchFamily="18" charset="0"/>
                </a:rPr>
                <a:t>1</a:t>
              </a:r>
            </a:p>
          </p:txBody>
        </p:sp>
      </p:grpSp>
      <p:grpSp>
        <p:nvGrpSpPr>
          <p:cNvPr id="25644" name="Group 44"/>
          <p:cNvGrpSpPr>
            <a:grpSpLocks/>
          </p:cNvGrpSpPr>
          <p:nvPr/>
        </p:nvGrpSpPr>
        <p:grpSpPr bwMode="auto">
          <a:xfrm>
            <a:off x="3455988" y="5338763"/>
            <a:ext cx="3581400" cy="381000"/>
            <a:chOff x="912" y="2112"/>
            <a:chExt cx="2208" cy="240"/>
          </a:xfrm>
        </p:grpSpPr>
        <p:sp>
          <p:nvSpPr>
            <p:cNvPr id="25645" name="Rectangle 45"/>
            <p:cNvSpPr>
              <a:spLocks noChangeArrowheads="1"/>
            </p:cNvSpPr>
            <p:nvPr/>
          </p:nvSpPr>
          <p:spPr bwMode="auto">
            <a:xfrm>
              <a:off x="912" y="2112"/>
              <a:ext cx="24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nSpc>
                  <a:spcPct val="131000"/>
                </a:lnSpc>
                <a:spcBef>
                  <a:spcPct val="20000"/>
                </a:spcBef>
                <a:buClr>
                  <a:schemeClr val="hlink"/>
                </a:buClr>
                <a:buSzPct val="80000"/>
                <a:buFont typeface="Monotype Sorts" pitchFamily="2" charset="2"/>
                <a:buNone/>
              </a:pPr>
              <a:r>
                <a:rPr lang="en-US" altLang="zh-CN" b="1">
                  <a:solidFill>
                    <a:srgbClr val="003300"/>
                  </a:solidFill>
                  <a:latin typeface="Times New Roman" pitchFamily="18" charset="0"/>
                </a:rPr>
                <a:t>1</a:t>
              </a:r>
            </a:p>
          </p:txBody>
        </p:sp>
        <p:sp>
          <p:nvSpPr>
            <p:cNvPr id="25646" name="Rectangle 46"/>
            <p:cNvSpPr>
              <a:spLocks noChangeArrowheads="1"/>
            </p:cNvSpPr>
            <p:nvPr/>
          </p:nvSpPr>
          <p:spPr bwMode="auto">
            <a:xfrm>
              <a:off x="2880" y="2112"/>
              <a:ext cx="24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nSpc>
                  <a:spcPct val="131000"/>
                </a:lnSpc>
                <a:spcBef>
                  <a:spcPct val="20000"/>
                </a:spcBef>
                <a:buClr>
                  <a:schemeClr val="hlink"/>
                </a:buClr>
                <a:buSzPct val="80000"/>
                <a:buFont typeface="Monotype Sorts" pitchFamily="2" charset="2"/>
                <a:buNone/>
              </a:pPr>
              <a:r>
                <a:rPr lang="en-US" altLang="zh-CN" b="1">
                  <a:solidFill>
                    <a:srgbClr val="003300"/>
                  </a:solidFill>
                  <a:latin typeface="Times New Roman" pitchFamily="18" charset="0"/>
                </a:rPr>
                <a:t>×</a:t>
              </a:r>
            </a:p>
          </p:txBody>
        </p:sp>
      </p:grpSp>
      <p:grpSp>
        <p:nvGrpSpPr>
          <p:cNvPr id="25647" name="Group 47"/>
          <p:cNvGrpSpPr>
            <a:grpSpLocks/>
          </p:cNvGrpSpPr>
          <p:nvPr/>
        </p:nvGrpSpPr>
        <p:grpSpPr bwMode="auto">
          <a:xfrm>
            <a:off x="1703388" y="5948363"/>
            <a:ext cx="3505200" cy="381000"/>
            <a:chOff x="912" y="2112"/>
            <a:chExt cx="2208" cy="240"/>
          </a:xfrm>
        </p:grpSpPr>
        <p:sp>
          <p:nvSpPr>
            <p:cNvPr id="25648" name="Rectangle 48"/>
            <p:cNvSpPr>
              <a:spLocks noChangeArrowheads="1"/>
            </p:cNvSpPr>
            <p:nvPr/>
          </p:nvSpPr>
          <p:spPr bwMode="auto">
            <a:xfrm>
              <a:off x="912" y="2112"/>
              <a:ext cx="24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nSpc>
                  <a:spcPct val="131000"/>
                </a:lnSpc>
                <a:spcBef>
                  <a:spcPct val="20000"/>
                </a:spcBef>
                <a:buClr>
                  <a:schemeClr val="hlink"/>
                </a:buClr>
                <a:buSzPct val="80000"/>
                <a:buFont typeface="Monotype Sorts" pitchFamily="2" charset="2"/>
                <a:buNone/>
              </a:pPr>
              <a:r>
                <a:rPr lang="en-US" altLang="zh-CN" b="1">
                  <a:solidFill>
                    <a:srgbClr val="003300"/>
                  </a:solidFill>
                  <a:latin typeface="Times New Roman" pitchFamily="18" charset="0"/>
                </a:rPr>
                <a:t>0</a:t>
              </a:r>
            </a:p>
          </p:txBody>
        </p:sp>
        <p:sp>
          <p:nvSpPr>
            <p:cNvPr id="25649" name="Rectangle 49"/>
            <p:cNvSpPr>
              <a:spLocks noChangeArrowheads="1"/>
            </p:cNvSpPr>
            <p:nvPr/>
          </p:nvSpPr>
          <p:spPr bwMode="auto">
            <a:xfrm>
              <a:off x="2880" y="2112"/>
              <a:ext cx="24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nSpc>
                  <a:spcPct val="131000"/>
                </a:lnSpc>
                <a:spcBef>
                  <a:spcPct val="20000"/>
                </a:spcBef>
                <a:buClr>
                  <a:schemeClr val="hlink"/>
                </a:buClr>
                <a:buSzPct val="80000"/>
                <a:buFont typeface="Monotype Sorts" pitchFamily="2" charset="2"/>
                <a:buNone/>
              </a:pPr>
              <a:r>
                <a:rPr lang="en-US" altLang="zh-CN" b="1">
                  <a:solidFill>
                    <a:srgbClr val="003300"/>
                  </a:solidFill>
                  <a:latin typeface="Times New Roman" pitchFamily="18" charset="0"/>
                </a:rPr>
                <a:t>×</a:t>
              </a:r>
            </a:p>
          </p:txBody>
        </p:sp>
      </p:grpSp>
      <p:grpSp>
        <p:nvGrpSpPr>
          <p:cNvPr id="25650" name="Group 50"/>
          <p:cNvGrpSpPr>
            <a:grpSpLocks/>
          </p:cNvGrpSpPr>
          <p:nvPr/>
        </p:nvGrpSpPr>
        <p:grpSpPr bwMode="auto">
          <a:xfrm>
            <a:off x="2312988" y="5872163"/>
            <a:ext cx="4648200" cy="381000"/>
            <a:chOff x="1296" y="2496"/>
            <a:chExt cx="2928" cy="240"/>
          </a:xfrm>
        </p:grpSpPr>
        <p:grpSp>
          <p:nvGrpSpPr>
            <p:cNvPr id="25651" name="Group 51"/>
            <p:cNvGrpSpPr>
              <a:grpSpLocks/>
            </p:cNvGrpSpPr>
            <p:nvPr/>
          </p:nvGrpSpPr>
          <p:grpSpPr bwMode="auto">
            <a:xfrm>
              <a:off x="1296" y="2496"/>
              <a:ext cx="2208" cy="240"/>
              <a:chOff x="912" y="2112"/>
              <a:chExt cx="2208" cy="240"/>
            </a:xfrm>
          </p:grpSpPr>
          <p:sp>
            <p:nvSpPr>
              <p:cNvPr id="25652" name="Rectangle 52"/>
              <p:cNvSpPr>
                <a:spLocks noChangeArrowheads="1"/>
              </p:cNvSpPr>
              <p:nvPr/>
            </p:nvSpPr>
            <p:spPr bwMode="auto">
              <a:xfrm>
                <a:off x="912" y="2112"/>
                <a:ext cx="24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nSpc>
                    <a:spcPct val="131000"/>
                  </a:lnSpc>
                  <a:spcBef>
                    <a:spcPct val="20000"/>
                  </a:spcBef>
                  <a:buClr>
                    <a:schemeClr val="hlink"/>
                  </a:buClr>
                  <a:buSzPct val="80000"/>
                  <a:buFont typeface="Monotype Sorts" pitchFamily="2" charset="2"/>
                  <a:buNone/>
                </a:pPr>
                <a:r>
                  <a:rPr lang="en-US" altLang="zh-CN" b="1">
                    <a:solidFill>
                      <a:srgbClr val="003300"/>
                    </a:solidFill>
                    <a:latin typeface="Times New Roman" pitchFamily="18" charset="0"/>
                  </a:rPr>
                  <a:t>×</a:t>
                </a:r>
              </a:p>
            </p:txBody>
          </p:sp>
          <p:sp>
            <p:nvSpPr>
              <p:cNvPr id="25653" name="Rectangle 53"/>
              <p:cNvSpPr>
                <a:spLocks noChangeArrowheads="1"/>
              </p:cNvSpPr>
              <p:nvPr/>
            </p:nvSpPr>
            <p:spPr bwMode="auto">
              <a:xfrm>
                <a:off x="2880" y="2112"/>
                <a:ext cx="24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nSpc>
                    <a:spcPct val="131000"/>
                  </a:lnSpc>
                  <a:spcBef>
                    <a:spcPct val="20000"/>
                  </a:spcBef>
                  <a:buClr>
                    <a:schemeClr val="hlink"/>
                  </a:buClr>
                  <a:buSzPct val="80000"/>
                  <a:buFont typeface="Monotype Sorts" pitchFamily="2" charset="2"/>
                  <a:buNone/>
                </a:pPr>
                <a:r>
                  <a:rPr lang="en-US" altLang="zh-CN" b="1">
                    <a:solidFill>
                      <a:srgbClr val="003300"/>
                    </a:solidFill>
                    <a:latin typeface="Times New Roman" pitchFamily="18" charset="0"/>
                  </a:rPr>
                  <a:t>×</a:t>
                </a:r>
              </a:p>
            </p:txBody>
          </p:sp>
        </p:grpSp>
        <p:grpSp>
          <p:nvGrpSpPr>
            <p:cNvPr id="25654" name="Group 54"/>
            <p:cNvGrpSpPr>
              <a:grpSpLocks/>
            </p:cNvGrpSpPr>
            <p:nvPr/>
          </p:nvGrpSpPr>
          <p:grpSpPr bwMode="auto">
            <a:xfrm>
              <a:off x="1680" y="2496"/>
              <a:ext cx="2208" cy="240"/>
              <a:chOff x="912" y="2112"/>
              <a:chExt cx="2208" cy="240"/>
            </a:xfrm>
          </p:grpSpPr>
          <p:sp>
            <p:nvSpPr>
              <p:cNvPr id="25655" name="Rectangle 55"/>
              <p:cNvSpPr>
                <a:spLocks noChangeArrowheads="1"/>
              </p:cNvSpPr>
              <p:nvPr/>
            </p:nvSpPr>
            <p:spPr bwMode="auto">
              <a:xfrm>
                <a:off x="912" y="2112"/>
                <a:ext cx="24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nSpc>
                    <a:spcPct val="131000"/>
                  </a:lnSpc>
                  <a:spcBef>
                    <a:spcPct val="20000"/>
                  </a:spcBef>
                  <a:buClr>
                    <a:schemeClr val="hlink"/>
                  </a:buClr>
                  <a:buSzPct val="80000"/>
                  <a:buFont typeface="Monotype Sorts" pitchFamily="2" charset="2"/>
                  <a:buNone/>
                </a:pPr>
                <a:r>
                  <a:rPr lang="en-US" altLang="zh-CN" b="1">
                    <a:solidFill>
                      <a:srgbClr val="003300"/>
                    </a:solidFill>
                    <a:latin typeface="Times New Roman" pitchFamily="18" charset="0"/>
                  </a:rPr>
                  <a:t>×</a:t>
                </a:r>
              </a:p>
            </p:txBody>
          </p:sp>
          <p:sp>
            <p:nvSpPr>
              <p:cNvPr id="25656" name="Rectangle 56"/>
              <p:cNvSpPr>
                <a:spLocks noChangeArrowheads="1"/>
              </p:cNvSpPr>
              <p:nvPr/>
            </p:nvSpPr>
            <p:spPr bwMode="auto">
              <a:xfrm>
                <a:off x="2880" y="2112"/>
                <a:ext cx="24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nSpc>
                    <a:spcPct val="131000"/>
                  </a:lnSpc>
                  <a:spcBef>
                    <a:spcPct val="20000"/>
                  </a:spcBef>
                  <a:buClr>
                    <a:schemeClr val="hlink"/>
                  </a:buClr>
                  <a:buSzPct val="80000"/>
                  <a:buFont typeface="Monotype Sorts" pitchFamily="2" charset="2"/>
                  <a:buNone/>
                </a:pPr>
                <a:r>
                  <a:rPr lang="en-US" altLang="zh-CN" b="1">
                    <a:solidFill>
                      <a:srgbClr val="003300"/>
                    </a:solidFill>
                    <a:latin typeface="Times New Roman" pitchFamily="18" charset="0"/>
                  </a:rPr>
                  <a:t>×</a:t>
                </a:r>
              </a:p>
            </p:txBody>
          </p:sp>
        </p:grpSp>
        <p:grpSp>
          <p:nvGrpSpPr>
            <p:cNvPr id="25657" name="Group 57"/>
            <p:cNvGrpSpPr>
              <a:grpSpLocks/>
            </p:cNvGrpSpPr>
            <p:nvPr/>
          </p:nvGrpSpPr>
          <p:grpSpPr bwMode="auto">
            <a:xfrm>
              <a:off x="2016" y="2496"/>
              <a:ext cx="2208" cy="240"/>
              <a:chOff x="912" y="2112"/>
              <a:chExt cx="2208" cy="240"/>
            </a:xfrm>
          </p:grpSpPr>
          <p:sp>
            <p:nvSpPr>
              <p:cNvPr id="25658" name="Rectangle 58"/>
              <p:cNvSpPr>
                <a:spLocks noChangeArrowheads="1"/>
              </p:cNvSpPr>
              <p:nvPr/>
            </p:nvSpPr>
            <p:spPr bwMode="auto">
              <a:xfrm>
                <a:off x="912" y="2112"/>
                <a:ext cx="24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nSpc>
                    <a:spcPct val="131000"/>
                  </a:lnSpc>
                  <a:spcBef>
                    <a:spcPct val="20000"/>
                  </a:spcBef>
                  <a:buClr>
                    <a:schemeClr val="hlink"/>
                  </a:buClr>
                  <a:buSzPct val="80000"/>
                  <a:buFont typeface="Monotype Sorts" pitchFamily="2" charset="2"/>
                  <a:buNone/>
                </a:pPr>
                <a:r>
                  <a:rPr lang="en-US" altLang="zh-CN" b="1">
                    <a:solidFill>
                      <a:srgbClr val="003300"/>
                    </a:solidFill>
                    <a:latin typeface="Times New Roman" pitchFamily="18" charset="0"/>
                  </a:rPr>
                  <a:t>×</a:t>
                </a:r>
              </a:p>
            </p:txBody>
          </p:sp>
          <p:sp>
            <p:nvSpPr>
              <p:cNvPr id="25659" name="Rectangle 59"/>
              <p:cNvSpPr>
                <a:spLocks noChangeArrowheads="1"/>
              </p:cNvSpPr>
              <p:nvPr/>
            </p:nvSpPr>
            <p:spPr bwMode="auto">
              <a:xfrm>
                <a:off x="2880" y="2112"/>
                <a:ext cx="24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nSpc>
                    <a:spcPct val="131000"/>
                  </a:lnSpc>
                  <a:spcBef>
                    <a:spcPct val="20000"/>
                  </a:spcBef>
                  <a:buClr>
                    <a:schemeClr val="hlink"/>
                  </a:buClr>
                  <a:buSzPct val="80000"/>
                  <a:buFont typeface="Monotype Sorts" pitchFamily="2" charset="2"/>
                  <a:buNone/>
                </a:pPr>
                <a:r>
                  <a:rPr lang="en-US" altLang="zh-CN" b="1">
                    <a:solidFill>
                      <a:srgbClr val="003300"/>
                    </a:solidFill>
                    <a:latin typeface="Times New Roman" pitchFamily="18" charset="0"/>
                  </a:rPr>
                  <a:t>×</a:t>
                </a:r>
              </a:p>
            </p:txBody>
          </p:sp>
        </p:grpSp>
      </p:grpSp>
      <p:sp>
        <p:nvSpPr>
          <p:cNvPr id="25660" name="Oval 60"/>
          <p:cNvSpPr>
            <a:spLocks noChangeArrowheads="1"/>
          </p:cNvSpPr>
          <p:nvPr/>
        </p:nvSpPr>
        <p:spPr bwMode="auto">
          <a:xfrm>
            <a:off x="2051050" y="3429000"/>
            <a:ext cx="1187450" cy="1084263"/>
          </a:xfrm>
          <a:prstGeom prst="ellipse">
            <a:avLst/>
          </a:prstGeom>
          <a:noFill/>
          <a:ln w="254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61" name="Oval 61"/>
          <p:cNvSpPr>
            <a:spLocks noChangeArrowheads="1"/>
          </p:cNvSpPr>
          <p:nvPr/>
        </p:nvSpPr>
        <p:spPr bwMode="auto">
          <a:xfrm>
            <a:off x="5256213" y="3429000"/>
            <a:ext cx="1171575" cy="1133475"/>
          </a:xfrm>
          <a:prstGeom prst="ellipse">
            <a:avLst/>
          </a:prstGeom>
          <a:noFill/>
          <a:ln w="254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62" name="Oval 62"/>
          <p:cNvSpPr>
            <a:spLocks noChangeArrowheads="1"/>
          </p:cNvSpPr>
          <p:nvPr/>
        </p:nvSpPr>
        <p:spPr bwMode="auto">
          <a:xfrm>
            <a:off x="1550988" y="5338763"/>
            <a:ext cx="2362200" cy="457200"/>
          </a:xfrm>
          <a:prstGeom prst="ellipse">
            <a:avLst/>
          </a:prstGeom>
          <a:noFill/>
          <a:ln w="25400" cap="sq">
            <a:solidFill>
              <a:srgbClr val="00FF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63" name="Oval 63"/>
          <p:cNvSpPr>
            <a:spLocks noChangeArrowheads="1"/>
          </p:cNvSpPr>
          <p:nvPr/>
        </p:nvSpPr>
        <p:spPr bwMode="auto">
          <a:xfrm>
            <a:off x="4762500" y="5262563"/>
            <a:ext cx="2438400" cy="1066800"/>
          </a:xfrm>
          <a:prstGeom prst="ellipse">
            <a:avLst/>
          </a:prstGeom>
          <a:noFill/>
          <a:ln w="25400" cap="sq">
            <a:solidFill>
              <a:srgbClr val="00FF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5664" name="Object 64"/>
          <p:cNvGraphicFramePr>
            <a:graphicFrameLocks noChangeAspect="1"/>
          </p:cNvGraphicFramePr>
          <p:nvPr/>
        </p:nvGraphicFramePr>
        <p:xfrm>
          <a:off x="7378700" y="3355975"/>
          <a:ext cx="908050" cy="412750"/>
        </p:xfrm>
        <a:graphic>
          <a:graphicData uri="http://schemas.openxmlformats.org/presentationml/2006/ole">
            <mc:AlternateContent xmlns:mc="http://schemas.openxmlformats.org/markup-compatibility/2006">
              <mc:Choice xmlns:v="urn:schemas-microsoft-com:vml" Requires="v">
                <p:oleObj spid="_x0000_s82002" name="公式" r:id="rId8" imgW="495000" imgH="228600" progId="Equation.3">
                  <p:embed/>
                </p:oleObj>
              </mc:Choice>
              <mc:Fallback>
                <p:oleObj name="公式" r:id="rId8" imgW="495000" imgH="2286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78700" y="3355975"/>
                        <a:ext cx="908050" cy="412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65" name="Object 65"/>
          <p:cNvGraphicFramePr>
            <a:graphicFrameLocks noChangeAspect="1"/>
          </p:cNvGraphicFramePr>
          <p:nvPr/>
        </p:nvGraphicFramePr>
        <p:xfrm>
          <a:off x="7343775" y="3860800"/>
          <a:ext cx="955675" cy="412750"/>
        </p:xfrm>
        <a:graphic>
          <a:graphicData uri="http://schemas.openxmlformats.org/presentationml/2006/ole">
            <mc:AlternateContent xmlns:mc="http://schemas.openxmlformats.org/markup-compatibility/2006">
              <mc:Choice xmlns:v="urn:schemas-microsoft-com:vml" Requires="v">
                <p:oleObj spid="_x0000_s82003" name="公式" r:id="rId10" imgW="520560" imgH="228600" progId="Equation.3">
                  <p:embed/>
                </p:oleObj>
              </mc:Choice>
              <mc:Fallback>
                <p:oleObj name="公式" r:id="rId10" imgW="520560" imgH="2286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343775" y="3860800"/>
                        <a:ext cx="955675" cy="412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66" name="Object 66"/>
          <p:cNvGraphicFramePr>
            <a:graphicFrameLocks noChangeAspect="1"/>
          </p:cNvGraphicFramePr>
          <p:nvPr/>
        </p:nvGraphicFramePr>
        <p:xfrm>
          <a:off x="7453313" y="5276850"/>
          <a:ext cx="909637" cy="449263"/>
        </p:xfrm>
        <a:graphic>
          <a:graphicData uri="http://schemas.openxmlformats.org/presentationml/2006/ole">
            <mc:AlternateContent xmlns:mc="http://schemas.openxmlformats.org/markup-compatibility/2006">
              <mc:Choice xmlns:v="urn:schemas-microsoft-com:vml" Requires="v">
                <p:oleObj spid="_x0000_s82004" name="公式" r:id="rId12" imgW="520560" imgH="253800" progId="Equation.3">
                  <p:embed/>
                </p:oleObj>
              </mc:Choice>
              <mc:Fallback>
                <p:oleObj name="公式" r:id="rId12" imgW="520560" imgH="2538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453313" y="5276850"/>
                        <a:ext cx="909637" cy="449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67" name="Object 67"/>
          <p:cNvGraphicFramePr>
            <a:graphicFrameLocks noChangeAspect="1"/>
          </p:cNvGraphicFramePr>
          <p:nvPr/>
        </p:nvGraphicFramePr>
        <p:xfrm>
          <a:off x="7488238" y="5734050"/>
          <a:ext cx="755650" cy="403225"/>
        </p:xfrm>
        <a:graphic>
          <a:graphicData uri="http://schemas.openxmlformats.org/presentationml/2006/ole">
            <mc:AlternateContent xmlns:mc="http://schemas.openxmlformats.org/markup-compatibility/2006">
              <mc:Choice xmlns:v="urn:schemas-microsoft-com:vml" Requires="v">
                <p:oleObj spid="_x0000_s82005" name="公式" r:id="rId14" imgW="431640" imgH="228600" progId="Equation.3">
                  <p:embed/>
                </p:oleObj>
              </mc:Choice>
              <mc:Fallback>
                <p:oleObj name="公式" r:id="rId14" imgW="431640" imgH="22860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488238" y="5734050"/>
                        <a:ext cx="755650" cy="403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5668" name="Picture 6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16463" y="404813"/>
            <a:ext cx="3429000" cy="211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5669" name="Group 69"/>
          <p:cNvGrpSpPr>
            <a:grpSpLocks/>
          </p:cNvGrpSpPr>
          <p:nvPr/>
        </p:nvGrpSpPr>
        <p:grpSpPr bwMode="auto">
          <a:xfrm>
            <a:off x="684213" y="549275"/>
            <a:ext cx="3817937" cy="1979613"/>
            <a:chOff x="2928" y="1584"/>
            <a:chExt cx="2496" cy="1658"/>
          </a:xfrm>
        </p:grpSpPr>
        <p:sp>
          <p:nvSpPr>
            <p:cNvPr id="25670" name="Rectangle 70"/>
            <p:cNvSpPr>
              <a:spLocks noChangeArrowheads="1"/>
            </p:cNvSpPr>
            <p:nvPr/>
          </p:nvSpPr>
          <p:spPr bwMode="auto">
            <a:xfrm>
              <a:off x="2928" y="2303"/>
              <a:ext cx="1248" cy="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en-US" altLang="zh-CN" b="1">
                  <a:latin typeface="Times New Roman" pitchFamily="18" charset="0"/>
                </a:rPr>
                <a:t>0        0</a:t>
              </a:r>
            </a:p>
            <a:p>
              <a:pPr algn="ctr"/>
              <a:r>
                <a:rPr kumimoji="1" lang="en-US" altLang="zh-CN" b="1">
                  <a:latin typeface="Times New Roman" pitchFamily="18" charset="0"/>
                </a:rPr>
                <a:t>0        1</a:t>
              </a:r>
            </a:p>
            <a:p>
              <a:pPr algn="ctr"/>
              <a:r>
                <a:rPr kumimoji="1" lang="en-US" altLang="zh-CN" b="1">
                  <a:latin typeface="Times New Roman" pitchFamily="18" charset="0"/>
                </a:rPr>
                <a:t>1        0</a:t>
              </a:r>
            </a:p>
            <a:p>
              <a:pPr algn="ctr"/>
              <a:r>
                <a:rPr kumimoji="1" lang="en-US" altLang="zh-CN" b="1">
                  <a:latin typeface="Times New Roman" pitchFamily="18" charset="0"/>
                </a:rPr>
                <a:t>1        1</a:t>
              </a:r>
            </a:p>
          </p:txBody>
        </p:sp>
        <p:sp>
          <p:nvSpPr>
            <p:cNvPr id="25671" name="Rectangle 71"/>
            <p:cNvSpPr>
              <a:spLocks noChangeArrowheads="1"/>
            </p:cNvSpPr>
            <p:nvPr/>
          </p:nvSpPr>
          <p:spPr bwMode="auto">
            <a:xfrm>
              <a:off x="2928" y="2016"/>
              <a:ext cx="1248"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20000"/>
                </a:lnSpc>
              </a:pPr>
              <a:r>
                <a:rPr kumimoji="1" lang="en-US" altLang="zh-CN" b="1" i="1">
                  <a:solidFill>
                    <a:schemeClr val="tx2"/>
                  </a:solidFill>
                  <a:latin typeface="Times New Roman" pitchFamily="18" charset="0"/>
                </a:rPr>
                <a:t>Q</a:t>
              </a:r>
              <a:r>
                <a:rPr kumimoji="1" lang="en-US" altLang="zh-CN" b="1" baseline="30000">
                  <a:solidFill>
                    <a:schemeClr val="tx2"/>
                  </a:solidFill>
                  <a:latin typeface="Times New Roman" pitchFamily="18" charset="0"/>
                </a:rPr>
                <a:t>n</a:t>
              </a:r>
              <a:r>
                <a:rPr kumimoji="1" lang="en-US" altLang="zh-CN" b="1">
                  <a:solidFill>
                    <a:schemeClr val="tx2"/>
                  </a:solidFill>
                  <a:latin typeface="Times New Roman" pitchFamily="18" charset="0"/>
                </a:rPr>
                <a:t>→ </a:t>
              </a:r>
              <a:r>
                <a:rPr kumimoji="1" lang="en-US" altLang="zh-CN" b="1" i="1">
                  <a:solidFill>
                    <a:schemeClr val="tx2"/>
                  </a:solidFill>
                  <a:latin typeface="Times New Roman" pitchFamily="18" charset="0"/>
                </a:rPr>
                <a:t>Q</a:t>
              </a:r>
              <a:r>
                <a:rPr kumimoji="1" lang="en-US" altLang="zh-CN" b="1" baseline="30000">
                  <a:solidFill>
                    <a:schemeClr val="tx2"/>
                  </a:solidFill>
                  <a:latin typeface="Times New Roman" pitchFamily="18" charset="0"/>
                </a:rPr>
                <a:t>n+1</a:t>
              </a:r>
              <a:endParaRPr kumimoji="1" lang="en-US" altLang="zh-CN" b="1">
                <a:solidFill>
                  <a:srgbClr val="FF3300"/>
                </a:solidFill>
                <a:latin typeface="Times New Roman" pitchFamily="18" charset="0"/>
              </a:endParaRPr>
            </a:p>
          </p:txBody>
        </p:sp>
        <p:sp>
          <p:nvSpPr>
            <p:cNvPr id="25672" name="Rectangle 72"/>
            <p:cNvSpPr>
              <a:spLocks noChangeArrowheads="1"/>
            </p:cNvSpPr>
            <p:nvPr/>
          </p:nvSpPr>
          <p:spPr bwMode="auto">
            <a:xfrm>
              <a:off x="4176" y="2303"/>
              <a:ext cx="1248" cy="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en-US" altLang="zh-CN" b="1">
                  <a:latin typeface="Times New Roman" pitchFamily="18" charset="0"/>
                </a:rPr>
                <a:t>0      ×</a:t>
              </a:r>
            </a:p>
            <a:p>
              <a:pPr algn="ctr"/>
              <a:r>
                <a:rPr kumimoji="1" lang="en-US" altLang="zh-CN" b="1">
                  <a:latin typeface="Times New Roman" pitchFamily="18" charset="0"/>
                </a:rPr>
                <a:t>1      ×</a:t>
              </a:r>
            </a:p>
            <a:p>
              <a:pPr algn="ctr"/>
              <a:r>
                <a:rPr kumimoji="1" lang="en-US" altLang="zh-CN" b="1">
                  <a:latin typeface="Times New Roman" pitchFamily="18" charset="0"/>
                </a:rPr>
                <a:t>×      1</a:t>
              </a:r>
            </a:p>
            <a:p>
              <a:pPr algn="ctr"/>
              <a:r>
                <a:rPr kumimoji="1" lang="en-US" altLang="zh-CN" b="1">
                  <a:latin typeface="Times New Roman" pitchFamily="18" charset="0"/>
                </a:rPr>
                <a:t>×      0</a:t>
              </a:r>
            </a:p>
          </p:txBody>
        </p:sp>
        <p:sp>
          <p:nvSpPr>
            <p:cNvPr id="25673" name="Rectangle 73"/>
            <p:cNvSpPr>
              <a:spLocks noChangeArrowheads="1"/>
            </p:cNvSpPr>
            <p:nvPr/>
          </p:nvSpPr>
          <p:spPr bwMode="auto">
            <a:xfrm>
              <a:off x="4176" y="2016"/>
              <a:ext cx="1248"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en-US" altLang="zh-CN" b="1" i="1">
                  <a:solidFill>
                    <a:srgbClr val="FF3300"/>
                  </a:solidFill>
                  <a:latin typeface="Times New Roman" pitchFamily="18" charset="0"/>
                </a:rPr>
                <a:t>J       K</a:t>
              </a:r>
            </a:p>
          </p:txBody>
        </p:sp>
        <p:sp>
          <p:nvSpPr>
            <p:cNvPr id="25674" name="Line 74"/>
            <p:cNvSpPr>
              <a:spLocks noChangeShapeType="1"/>
            </p:cNvSpPr>
            <p:nvPr/>
          </p:nvSpPr>
          <p:spPr bwMode="auto">
            <a:xfrm>
              <a:off x="2928" y="2303"/>
              <a:ext cx="24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675" name="Line 75"/>
            <p:cNvSpPr>
              <a:spLocks noChangeShapeType="1"/>
            </p:cNvSpPr>
            <p:nvPr/>
          </p:nvSpPr>
          <p:spPr bwMode="auto">
            <a:xfrm>
              <a:off x="2928" y="3242"/>
              <a:ext cx="249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676" name="Line 76"/>
            <p:cNvSpPr>
              <a:spLocks noChangeShapeType="1"/>
            </p:cNvSpPr>
            <p:nvPr/>
          </p:nvSpPr>
          <p:spPr bwMode="auto">
            <a:xfrm>
              <a:off x="2928" y="2016"/>
              <a:ext cx="0" cy="122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677" name="Line 77"/>
            <p:cNvSpPr>
              <a:spLocks noChangeShapeType="1"/>
            </p:cNvSpPr>
            <p:nvPr/>
          </p:nvSpPr>
          <p:spPr bwMode="auto">
            <a:xfrm>
              <a:off x="5424" y="2016"/>
              <a:ext cx="0" cy="122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678" name="Line 78"/>
            <p:cNvSpPr>
              <a:spLocks noChangeShapeType="1"/>
            </p:cNvSpPr>
            <p:nvPr/>
          </p:nvSpPr>
          <p:spPr bwMode="auto">
            <a:xfrm>
              <a:off x="2928" y="2016"/>
              <a:ext cx="249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679" name="Line 79"/>
            <p:cNvSpPr>
              <a:spLocks noChangeShapeType="1"/>
            </p:cNvSpPr>
            <p:nvPr/>
          </p:nvSpPr>
          <p:spPr bwMode="auto">
            <a:xfrm>
              <a:off x="4176" y="2016"/>
              <a:ext cx="0" cy="1226"/>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680" name="Rectangle 80"/>
            <p:cNvSpPr>
              <a:spLocks noChangeArrowheads="1"/>
            </p:cNvSpPr>
            <p:nvPr/>
          </p:nvSpPr>
          <p:spPr bwMode="auto">
            <a:xfrm>
              <a:off x="3408" y="1584"/>
              <a:ext cx="1680"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a:lnSpc>
                  <a:spcPct val="125000"/>
                </a:lnSpc>
                <a:spcBef>
                  <a:spcPct val="20000"/>
                </a:spcBef>
              </a:pPr>
              <a:r>
                <a:rPr kumimoji="1" lang="en-US" altLang="zh-CN" b="1" dirty="0">
                  <a:solidFill>
                    <a:srgbClr val="111111"/>
                  </a:solidFill>
                  <a:latin typeface="Times New Roman" pitchFamily="18" charset="0"/>
                  <a:ea typeface="幼圆" pitchFamily="49" charset="-122"/>
                </a:rPr>
                <a:t>   JK</a:t>
              </a:r>
              <a:r>
                <a:rPr kumimoji="1" lang="zh-CN" altLang="en-US" b="1" dirty="0">
                  <a:solidFill>
                    <a:srgbClr val="111111"/>
                  </a:solidFill>
                  <a:latin typeface="Times New Roman" pitchFamily="18" charset="0"/>
                  <a:ea typeface="幼圆" pitchFamily="49" charset="-122"/>
                </a:rPr>
                <a:t>触发器的驱动表  </a:t>
              </a:r>
            </a:p>
          </p:txBody>
        </p:sp>
      </p:grpSp>
    </p:spTree>
    <p:extLst>
      <p:ext uri="{BB962C8B-B14F-4D97-AF65-F5344CB8AC3E}">
        <p14:creationId xmlns:p14="http://schemas.microsoft.com/office/powerpoint/2010/main" val="257292865"/>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5604"/>
                                        </p:tgtEl>
                                        <p:attrNameLst>
                                          <p:attrName>style.visibility</p:attrName>
                                        </p:attrNameLst>
                                      </p:cBhvr>
                                      <p:to>
                                        <p:strVal val="visible"/>
                                      </p:to>
                                    </p:set>
                                    <p:animEffect transition="in" filter="blinds(horizontal)">
                                      <p:cBhvr>
                                        <p:cTn id="7" dur="500"/>
                                        <p:tgtEl>
                                          <p:spTgt spid="256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5610"/>
                                        </p:tgtEl>
                                        <p:attrNameLst>
                                          <p:attrName>style.visibility</p:attrName>
                                        </p:attrNameLst>
                                      </p:cBhvr>
                                      <p:to>
                                        <p:strVal val="visible"/>
                                      </p:to>
                                    </p:set>
                                    <p:animEffect transition="in" filter="blinds(horizontal)">
                                      <p:cBhvr>
                                        <p:cTn id="12" dur="500"/>
                                        <p:tgtEl>
                                          <p:spTgt spid="256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5613"/>
                                        </p:tgtEl>
                                        <p:attrNameLst>
                                          <p:attrName>style.visibility</p:attrName>
                                        </p:attrNameLst>
                                      </p:cBhvr>
                                      <p:to>
                                        <p:strVal val="visible"/>
                                      </p:to>
                                    </p:set>
                                    <p:animEffect transition="in" filter="blinds(horizontal)">
                                      <p:cBhvr>
                                        <p:cTn id="17" dur="500"/>
                                        <p:tgtEl>
                                          <p:spTgt spid="2561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5616"/>
                                        </p:tgtEl>
                                        <p:attrNameLst>
                                          <p:attrName>style.visibility</p:attrName>
                                        </p:attrNameLst>
                                      </p:cBhvr>
                                      <p:to>
                                        <p:strVal val="visible"/>
                                      </p:to>
                                    </p:set>
                                    <p:animEffect transition="in" filter="blinds(horizontal)">
                                      <p:cBhvr>
                                        <p:cTn id="22" dur="500"/>
                                        <p:tgtEl>
                                          <p:spTgt spid="2561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5619"/>
                                        </p:tgtEl>
                                        <p:attrNameLst>
                                          <p:attrName>style.visibility</p:attrName>
                                        </p:attrNameLst>
                                      </p:cBhvr>
                                      <p:to>
                                        <p:strVal val="visible"/>
                                      </p:to>
                                    </p:set>
                                    <p:animEffect transition="in" filter="blinds(horizontal)">
                                      <p:cBhvr>
                                        <p:cTn id="27" dur="500"/>
                                        <p:tgtEl>
                                          <p:spTgt spid="2561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5622"/>
                                        </p:tgtEl>
                                        <p:attrNameLst>
                                          <p:attrName>style.visibility</p:attrName>
                                        </p:attrNameLst>
                                      </p:cBhvr>
                                      <p:to>
                                        <p:strVal val="visible"/>
                                      </p:to>
                                    </p:set>
                                    <p:animEffect transition="in" filter="blinds(horizontal)">
                                      <p:cBhvr>
                                        <p:cTn id="32" dur="500"/>
                                        <p:tgtEl>
                                          <p:spTgt spid="2562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25625"/>
                                        </p:tgtEl>
                                        <p:attrNameLst>
                                          <p:attrName>style.visibility</p:attrName>
                                        </p:attrNameLst>
                                      </p:cBhvr>
                                      <p:to>
                                        <p:strVal val="visible"/>
                                      </p:to>
                                    </p:set>
                                    <p:animEffect transition="in" filter="blinds(horizontal)">
                                      <p:cBhvr>
                                        <p:cTn id="37" dur="500"/>
                                        <p:tgtEl>
                                          <p:spTgt spid="2562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5660"/>
                                        </p:tgtEl>
                                        <p:attrNameLst>
                                          <p:attrName>style.visibility</p:attrName>
                                        </p:attrNameLst>
                                      </p:cBhvr>
                                      <p:to>
                                        <p:strVal val="visible"/>
                                      </p:to>
                                    </p:set>
                                    <p:animEffect transition="in" filter="blinds(horizontal)">
                                      <p:cBhvr>
                                        <p:cTn id="42" dur="500"/>
                                        <p:tgtEl>
                                          <p:spTgt spid="2566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5661"/>
                                        </p:tgtEl>
                                        <p:attrNameLst>
                                          <p:attrName>style.visibility</p:attrName>
                                        </p:attrNameLst>
                                      </p:cBhvr>
                                      <p:to>
                                        <p:strVal val="visible"/>
                                      </p:to>
                                    </p:set>
                                    <p:animEffect transition="in" filter="blinds(horizontal)">
                                      <p:cBhvr>
                                        <p:cTn id="47" dur="500"/>
                                        <p:tgtEl>
                                          <p:spTgt spid="2566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25664"/>
                                        </p:tgtEl>
                                        <p:attrNameLst>
                                          <p:attrName>style.visibility</p:attrName>
                                        </p:attrNameLst>
                                      </p:cBhvr>
                                      <p:to>
                                        <p:strVal val="visible"/>
                                      </p:to>
                                    </p:set>
                                    <p:animEffect transition="in" filter="blinds(horizontal)">
                                      <p:cBhvr>
                                        <p:cTn id="52" dur="500"/>
                                        <p:tgtEl>
                                          <p:spTgt spid="2566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25665"/>
                                        </p:tgtEl>
                                        <p:attrNameLst>
                                          <p:attrName>style.visibility</p:attrName>
                                        </p:attrNameLst>
                                      </p:cBhvr>
                                      <p:to>
                                        <p:strVal val="visible"/>
                                      </p:to>
                                    </p:set>
                                    <p:animEffect transition="in" filter="blinds(horizontal)">
                                      <p:cBhvr>
                                        <p:cTn id="57" dur="500"/>
                                        <p:tgtEl>
                                          <p:spTgt spid="25665"/>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25607"/>
                                        </p:tgtEl>
                                        <p:attrNameLst>
                                          <p:attrName>style.visibility</p:attrName>
                                        </p:attrNameLst>
                                      </p:cBhvr>
                                      <p:to>
                                        <p:strVal val="visible"/>
                                      </p:to>
                                    </p:set>
                                    <p:animEffect transition="in" filter="blinds(horizontal)">
                                      <p:cBhvr>
                                        <p:cTn id="62" dur="500"/>
                                        <p:tgtEl>
                                          <p:spTgt spid="25607"/>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nodeType="clickEffect">
                                  <p:stCondLst>
                                    <p:cond delay="0"/>
                                  </p:stCondLst>
                                  <p:childTnLst>
                                    <p:set>
                                      <p:cBhvr>
                                        <p:cTn id="66" dur="1" fill="hold">
                                          <p:stCondLst>
                                            <p:cond delay="0"/>
                                          </p:stCondLst>
                                        </p:cTn>
                                        <p:tgtEl>
                                          <p:spTgt spid="25635"/>
                                        </p:tgtEl>
                                        <p:attrNameLst>
                                          <p:attrName>style.visibility</p:attrName>
                                        </p:attrNameLst>
                                      </p:cBhvr>
                                      <p:to>
                                        <p:strVal val="visible"/>
                                      </p:to>
                                    </p:set>
                                    <p:animEffect transition="in" filter="blinds(horizontal)">
                                      <p:cBhvr>
                                        <p:cTn id="67" dur="500"/>
                                        <p:tgtEl>
                                          <p:spTgt spid="25635"/>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nodeType="clickEffect">
                                  <p:stCondLst>
                                    <p:cond delay="0"/>
                                  </p:stCondLst>
                                  <p:childTnLst>
                                    <p:set>
                                      <p:cBhvr>
                                        <p:cTn id="71" dur="1" fill="hold">
                                          <p:stCondLst>
                                            <p:cond delay="0"/>
                                          </p:stCondLst>
                                        </p:cTn>
                                        <p:tgtEl>
                                          <p:spTgt spid="25638"/>
                                        </p:tgtEl>
                                        <p:attrNameLst>
                                          <p:attrName>style.visibility</p:attrName>
                                        </p:attrNameLst>
                                      </p:cBhvr>
                                      <p:to>
                                        <p:strVal val="visible"/>
                                      </p:to>
                                    </p:set>
                                    <p:animEffect transition="in" filter="blinds(horizontal)">
                                      <p:cBhvr>
                                        <p:cTn id="72" dur="500"/>
                                        <p:tgtEl>
                                          <p:spTgt spid="25638"/>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nodeType="clickEffect">
                                  <p:stCondLst>
                                    <p:cond delay="0"/>
                                  </p:stCondLst>
                                  <p:childTnLst>
                                    <p:set>
                                      <p:cBhvr>
                                        <p:cTn id="76" dur="1" fill="hold">
                                          <p:stCondLst>
                                            <p:cond delay="0"/>
                                          </p:stCondLst>
                                        </p:cTn>
                                        <p:tgtEl>
                                          <p:spTgt spid="25641"/>
                                        </p:tgtEl>
                                        <p:attrNameLst>
                                          <p:attrName>style.visibility</p:attrName>
                                        </p:attrNameLst>
                                      </p:cBhvr>
                                      <p:to>
                                        <p:strVal val="visible"/>
                                      </p:to>
                                    </p:set>
                                    <p:animEffect transition="in" filter="blinds(horizontal)">
                                      <p:cBhvr>
                                        <p:cTn id="77" dur="500"/>
                                        <p:tgtEl>
                                          <p:spTgt spid="25641"/>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ntr" presetSubtype="10" fill="hold" nodeType="clickEffect">
                                  <p:stCondLst>
                                    <p:cond delay="0"/>
                                  </p:stCondLst>
                                  <p:childTnLst>
                                    <p:set>
                                      <p:cBhvr>
                                        <p:cTn id="81" dur="1" fill="hold">
                                          <p:stCondLst>
                                            <p:cond delay="0"/>
                                          </p:stCondLst>
                                        </p:cTn>
                                        <p:tgtEl>
                                          <p:spTgt spid="25644"/>
                                        </p:tgtEl>
                                        <p:attrNameLst>
                                          <p:attrName>style.visibility</p:attrName>
                                        </p:attrNameLst>
                                      </p:cBhvr>
                                      <p:to>
                                        <p:strVal val="visible"/>
                                      </p:to>
                                    </p:set>
                                    <p:animEffect transition="in" filter="blinds(horizontal)">
                                      <p:cBhvr>
                                        <p:cTn id="82" dur="500"/>
                                        <p:tgtEl>
                                          <p:spTgt spid="25644"/>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3" presetClass="entr" presetSubtype="10" fill="hold" nodeType="clickEffect">
                                  <p:stCondLst>
                                    <p:cond delay="0"/>
                                  </p:stCondLst>
                                  <p:childTnLst>
                                    <p:set>
                                      <p:cBhvr>
                                        <p:cTn id="86" dur="1" fill="hold">
                                          <p:stCondLst>
                                            <p:cond delay="0"/>
                                          </p:stCondLst>
                                        </p:cTn>
                                        <p:tgtEl>
                                          <p:spTgt spid="25647"/>
                                        </p:tgtEl>
                                        <p:attrNameLst>
                                          <p:attrName>style.visibility</p:attrName>
                                        </p:attrNameLst>
                                      </p:cBhvr>
                                      <p:to>
                                        <p:strVal val="visible"/>
                                      </p:to>
                                    </p:set>
                                    <p:animEffect transition="in" filter="blinds(horizontal)">
                                      <p:cBhvr>
                                        <p:cTn id="87" dur="500"/>
                                        <p:tgtEl>
                                          <p:spTgt spid="25647"/>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3" presetClass="entr" presetSubtype="10" fill="hold" nodeType="clickEffect">
                                  <p:stCondLst>
                                    <p:cond delay="0"/>
                                  </p:stCondLst>
                                  <p:childTnLst>
                                    <p:set>
                                      <p:cBhvr>
                                        <p:cTn id="91" dur="1" fill="hold">
                                          <p:stCondLst>
                                            <p:cond delay="0"/>
                                          </p:stCondLst>
                                        </p:cTn>
                                        <p:tgtEl>
                                          <p:spTgt spid="25650"/>
                                        </p:tgtEl>
                                        <p:attrNameLst>
                                          <p:attrName>style.visibility</p:attrName>
                                        </p:attrNameLst>
                                      </p:cBhvr>
                                      <p:to>
                                        <p:strVal val="visible"/>
                                      </p:to>
                                    </p:set>
                                    <p:animEffect transition="in" filter="blinds(horizontal)">
                                      <p:cBhvr>
                                        <p:cTn id="92" dur="500"/>
                                        <p:tgtEl>
                                          <p:spTgt spid="25650"/>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25662"/>
                                        </p:tgtEl>
                                        <p:attrNameLst>
                                          <p:attrName>style.visibility</p:attrName>
                                        </p:attrNameLst>
                                      </p:cBhvr>
                                      <p:to>
                                        <p:strVal val="visible"/>
                                      </p:to>
                                    </p:set>
                                    <p:animEffect transition="in" filter="blinds(horizontal)">
                                      <p:cBhvr>
                                        <p:cTn id="97" dur="500"/>
                                        <p:tgtEl>
                                          <p:spTgt spid="25662"/>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25663"/>
                                        </p:tgtEl>
                                        <p:attrNameLst>
                                          <p:attrName>style.visibility</p:attrName>
                                        </p:attrNameLst>
                                      </p:cBhvr>
                                      <p:to>
                                        <p:strVal val="visible"/>
                                      </p:to>
                                    </p:set>
                                    <p:animEffect transition="in" filter="blinds(horizontal)">
                                      <p:cBhvr>
                                        <p:cTn id="102" dur="500"/>
                                        <p:tgtEl>
                                          <p:spTgt spid="25663"/>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3" presetClass="entr" presetSubtype="10" fill="hold" nodeType="clickEffect">
                                  <p:stCondLst>
                                    <p:cond delay="0"/>
                                  </p:stCondLst>
                                  <p:childTnLst>
                                    <p:set>
                                      <p:cBhvr>
                                        <p:cTn id="106" dur="1" fill="hold">
                                          <p:stCondLst>
                                            <p:cond delay="0"/>
                                          </p:stCondLst>
                                        </p:cTn>
                                        <p:tgtEl>
                                          <p:spTgt spid="25666"/>
                                        </p:tgtEl>
                                        <p:attrNameLst>
                                          <p:attrName>style.visibility</p:attrName>
                                        </p:attrNameLst>
                                      </p:cBhvr>
                                      <p:to>
                                        <p:strVal val="visible"/>
                                      </p:to>
                                    </p:set>
                                    <p:animEffect transition="in" filter="blinds(horizontal)">
                                      <p:cBhvr>
                                        <p:cTn id="107" dur="500"/>
                                        <p:tgtEl>
                                          <p:spTgt spid="25666"/>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3" presetClass="entr" presetSubtype="10" fill="hold" nodeType="clickEffect">
                                  <p:stCondLst>
                                    <p:cond delay="0"/>
                                  </p:stCondLst>
                                  <p:childTnLst>
                                    <p:set>
                                      <p:cBhvr>
                                        <p:cTn id="111" dur="1" fill="hold">
                                          <p:stCondLst>
                                            <p:cond delay="0"/>
                                          </p:stCondLst>
                                        </p:cTn>
                                        <p:tgtEl>
                                          <p:spTgt spid="25667"/>
                                        </p:tgtEl>
                                        <p:attrNameLst>
                                          <p:attrName>style.visibility</p:attrName>
                                        </p:attrNameLst>
                                      </p:cBhvr>
                                      <p:to>
                                        <p:strVal val="visible"/>
                                      </p:to>
                                    </p:set>
                                    <p:animEffect transition="in" filter="blinds(horizontal)">
                                      <p:cBhvr>
                                        <p:cTn id="112" dur="500"/>
                                        <p:tgtEl>
                                          <p:spTgt spid="256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60" grpId="0" animBg="1"/>
      <p:bldP spid="25661" grpId="0" animBg="1"/>
      <p:bldP spid="25662" grpId="0" animBg="1"/>
      <p:bldP spid="25663"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4"/>
          <p:cNvSpPr>
            <a:spLocks noChangeArrowheads="1"/>
          </p:cNvSpPr>
          <p:nvPr/>
        </p:nvSpPr>
        <p:spPr bwMode="auto">
          <a:xfrm>
            <a:off x="755650" y="1103784"/>
            <a:ext cx="4176713"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a:lnSpc>
                <a:spcPct val="90000"/>
              </a:lnSpc>
              <a:spcBef>
                <a:spcPct val="20000"/>
              </a:spcBef>
              <a:buClr>
                <a:schemeClr val="hlink"/>
              </a:buClr>
              <a:buSzPct val="70000"/>
              <a:buFont typeface="Wingdings" pitchFamily="2" charset="2"/>
              <a:buNone/>
            </a:pPr>
            <a:r>
              <a:rPr lang="zh-CN" altLang="en-US" sz="2000" dirty="0"/>
              <a:t>可得电路的输出方程：</a:t>
            </a:r>
          </a:p>
        </p:txBody>
      </p:sp>
      <p:sp>
        <p:nvSpPr>
          <p:cNvPr id="26629" name="Rectangle 5"/>
          <p:cNvSpPr>
            <a:spLocks noChangeArrowheads="1"/>
          </p:cNvSpPr>
          <p:nvPr/>
        </p:nvSpPr>
        <p:spPr bwMode="auto">
          <a:xfrm>
            <a:off x="597024" y="1485032"/>
            <a:ext cx="41910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gn="just">
              <a:lnSpc>
                <a:spcPct val="131000"/>
              </a:lnSpc>
              <a:spcBef>
                <a:spcPct val="20000"/>
              </a:spcBef>
              <a:buClr>
                <a:schemeClr val="hlink"/>
              </a:buClr>
              <a:buSzPct val="80000"/>
              <a:buFont typeface="Monotype Sorts" pitchFamily="2" charset="2"/>
              <a:buNone/>
            </a:pPr>
            <a:r>
              <a:rPr lang="zh-CN" altLang="en-US" sz="2000" b="1" dirty="0">
                <a:solidFill>
                  <a:schemeClr val="hlink"/>
                </a:solidFill>
                <a:latin typeface="Times New Roman" pitchFamily="18" charset="0"/>
              </a:rPr>
              <a:t>（</a:t>
            </a:r>
            <a:r>
              <a:rPr lang="en-US" altLang="zh-CN" sz="2000" b="1" dirty="0">
                <a:solidFill>
                  <a:schemeClr val="hlink"/>
                </a:solidFill>
                <a:latin typeface="Times New Roman" pitchFamily="18" charset="0"/>
              </a:rPr>
              <a:t>5</a:t>
            </a:r>
            <a:r>
              <a:rPr lang="zh-CN" altLang="en-US" sz="2000" b="1" dirty="0">
                <a:solidFill>
                  <a:schemeClr val="hlink"/>
                </a:solidFill>
                <a:latin typeface="Times New Roman" pitchFamily="18" charset="0"/>
              </a:rPr>
              <a:t>）将各驱动方程归纳如下：</a:t>
            </a:r>
          </a:p>
        </p:txBody>
      </p:sp>
      <p:sp>
        <p:nvSpPr>
          <p:cNvPr id="26630" name="Rectangle 6"/>
          <p:cNvSpPr>
            <a:spLocks noChangeArrowheads="1"/>
          </p:cNvSpPr>
          <p:nvPr/>
        </p:nvSpPr>
        <p:spPr bwMode="auto">
          <a:xfrm>
            <a:off x="611188" y="3249613"/>
            <a:ext cx="3025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gn="just">
              <a:lnSpc>
                <a:spcPct val="131000"/>
              </a:lnSpc>
              <a:spcBef>
                <a:spcPct val="20000"/>
              </a:spcBef>
              <a:buClr>
                <a:schemeClr val="hlink"/>
              </a:buClr>
              <a:buSzPct val="80000"/>
              <a:buFont typeface="Monotype Sorts" pitchFamily="2" charset="2"/>
              <a:buNone/>
            </a:pPr>
            <a:r>
              <a:rPr lang="zh-CN" altLang="en-US" sz="2000" b="1" dirty="0">
                <a:solidFill>
                  <a:schemeClr val="tx2"/>
                </a:solidFill>
                <a:latin typeface="宋体" pitchFamily="2" charset="-122"/>
              </a:rPr>
              <a:t>（</a:t>
            </a:r>
            <a:r>
              <a:rPr lang="en-US" altLang="zh-CN" sz="2000" b="1" dirty="0">
                <a:solidFill>
                  <a:schemeClr val="tx2"/>
                </a:solidFill>
                <a:latin typeface="宋体" pitchFamily="2" charset="-122"/>
              </a:rPr>
              <a:t>6</a:t>
            </a:r>
            <a:r>
              <a:rPr lang="zh-CN" altLang="en-US" sz="2000" b="1" dirty="0">
                <a:solidFill>
                  <a:schemeClr val="tx2"/>
                </a:solidFill>
                <a:latin typeface="宋体" pitchFamily="2" charset="-122"/>
              </a:rPr>
              <a:t>）画逻辑图。</a:t>
            </a:r>
            <a:endParaRPr lang="zh-CN" altLang="en-US" sz="3200" b="1" dirty="0">
              <a:solidFill>
                <a:schemeClr val="tx2"/>
              </a:solidFill>
              <a:latin typeface="宋体" pitchFamily="2" charset="-122"/>
            </a:endParaRPr>
          </a:p>
        </p:txBody>
      </p:sp>
      <p:pic>
        <p:nvPicPr>
          <p:cNvPr id="2663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4413" y="1196975"/>
            <a:ext cx="3276600" cy="197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632" name="Oval 8"/>
          <p:cNvSpPr>
            <a:spLocks noChangeArrowheads="1"/>
          </p:cNvSpPr>
          <p:nvPr/>
        </p:nvSpPr>
        <p:spPr bwMode="auto">
          <a:xfrm>
            <a:off x="5586413" y="2568575"/>
            <a:ext cx="2362200" cy="457200"/>
          </a:xfrm>
          <a:prstGeom prst="ellipse">
            <a:avLst/>
          </a:prstGeom>
          <a:noFill/>
          <a:ln w="25400" cap="sq">
            <a:solidFill>
              <a:srgbClr val="99CC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6633" name="Object 9"/>
          <p:cNvGraphicFramePr>
            <a:graphicFrameLocks noChangeAspect="1"/>
          </p:cNvGraphicFramePr>
          <p:nvPr>
            <p:extLst>
              <p:ext uri="{D42A27DB-BD31-4B8C-83A1-F6EECF244321}">
                <p14:modId xmlns:p14="http://schemas.microsoft.com/office/powerpoint/2010/main" val="2358438822"/>
              </p:ext>
            </p:extLst>
          </p:nvPr>
        </p:nvGraphicFramePr>
        <p:xfrm>
          <a:off x="3347864" y="1083146"/>
          <a:ext cx="914400" cy="422275"/>
        </p:xfrm>
        <a:graphic>
          <a:graphicData uri="http://schemas.openxmlformats.org/presentationml/2006/ole">
            <mc:AlternateContent xmlns:mc="http://schemas.openxmlformats.org/markup-compatibility/2006">
              <mc:Choice xmlns:v="urn:schemas-microsoft-com:vml" Requires="v">
                <p:oleObj spid="_x0000_s83086" name="公式" r:id="rId5" imgW="457200" imgH="215640" progId="Equation.3">
                  <p:embed/>
                </p:oleObj>
              </mc:Choice>
              <mc:Fallback>
                <p:oleObj name="公式" r:id="rId5" imgW="457200" imgH="215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7864" y="1083146"/>
                        <a:ext cx="914400" cy="422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6634" name="Group 10"/>
          <p:cNvGrpSpPr>
            <a:grpSpLocks/>
          </p:cNvGrpSpPr>
          <p:nvPr/>
        </p:nvGrpSpPr>
        <p:grpSpPr bwMode="auto">
          <a:xfrm>
            <a:off x="1258888" y="1916113"/>
            <a:ext cx="2632075" cy="1312862"/>
            <a:chOff x="768" y="1104"/>
            <a:chExt cx="1658" cy="827"/>
          </a:xfrm>
        </p:grpSpPr>
        <p:graphicFrame>
          <p:nvGraphicFramePr>
            <p:cNvPr id="26635" name="Object 11"/>
            <p:cNvGraphicFramePr>
              <a:graphicFrameLocks noChangeAspect="1"/>
            </p:cNvGraphicFramePr>
            <p:nvPr/>
          </p:nvGraphicFramePr>
          <p:xfrm>
            <a:off x="768" y="1680"/>
            <a:ext cx="726" cy="251"/>
          </p:xfrm>
          <a:graphic>
            <a:graphicData uri="http://schemas.openxmlformats.org/presentationml/2006/ole">
              <mc:AlternateContent xmlns:mc="http://schemas.openxmlformats.org/markup-compatibility/2006">
                <mc:Choice xmlns:v="urn:schemas-microsoft-com:vml" Requires="v">
                  <p:oleObj spid="_x0000_s83087" name="Equation" r:id="rId7" imgW="647640" imgH="228600" progId="Equation.3">
                    <p:embed/>
                  </p:oleObj>
                </mc:Choice>
                <mc:Fallback>
                  <p:oleObj name="Equation" r:id="rId7" imgW="64764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8" y="1680"/>
                          <a:ext cx="726" cy="2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36" name="Object 12"/>
            <p:cNvGraphicFramePr>
              <a:graphicFrameLocks noChangeAspect="1"/>
            </p:cNvGraphicFramePr>
            <p:nvPr/>
          </p:nvGraphicFramePr>
          <p:xfrm>
            <a:off x="1824" y="1680"/>
            <a:ext cx="480" cy="238"/>
          </p:xfrm>
          <a:graphic>
            <a:graphicData uri="http://schemas.openxmlformats.org/presentationml/2006/ole">
              <mc:AlternateContent xmlns:mc="http://schemas.openxmlformats.org/markup-compatibility/2006">
                <mc:Choice xmlns:v="urn:schemas-microsoft-com:vml" Requires="v">
                  <p:oleObj spid="_x0000_s83088" name="Equation" r:id="rId9" imgW="431640" imgH="215640" progId="Equation.3">
                    <p:embed/>
                  </p:oleObj>
                </mc:Choice>
                <mc:Fallback>
                  <p:oleObj name="Equation" r:id="rId9" imgW="431640" imgH="2156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24" y="1680"/>
                          <a:ext cx="480" cy="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37" name="Object 13"/>
            <p:cNvGraphicFramePr>
              <a:graphicFrameLocks noChangeAspect="1"/>
            </p:cNvGraphicFramePr>
            <p:nvPr/>
          </p:nvGraphicFramePr>
          <p:xfrm>
            <a:off x="768" y="1392"/>
            <a:ext cx="572" cy="260"/>
          </p:xfrm>
          <a:graphic>
            <a:graphicData uri="http://schemas.openxmlformats.org/presentationml/2006/ole">
              <mc:AlternateContent xmlns:mc="http://schemas.openxmlformats.org/markup-compatibility/2006">
                <mc:Choice xmlns:v="urn:schemas-microsoft-com:vml" Requires="v">
                  <p:oleObj spid="_x0000_s83089" name="Equation" r:id="rId11" imgW="495000" imgH="228600" progId="Equation.3">
                    <p:embed/>
                  </p:oleObj>
                </mc:Choice>
                <mc:Fallback>
                  <p:oleObj name="Equation" r:id="rId11" imgW="495000" imgH="2286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68" y="1392"/>
                          <a:ext cx="572" cy="2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38" name="Object 14"/>
            <p:cNvGraphicFramePr>
              <a:graphicFrameLocks noChangeAspect="1"/>
            </p:cNvGraphicFramePr>
            <p:nvPr/>
          </p:nvGraphicFramePr>
          <p:xfrm>
            <a:off x="1824" y="1392"/>
            <a:ext cx="602" cy="260"/>
          </p:xfrm>
          <a:graphic>
            <a:graphicData uri="http://schemas.openxmlformats.org/presentationml/2006/ole">
              <mc:AlternateContent xmlns:mc="http://schemas.openxmlformats.org/markup-compatibility/2006">
                <mc:Choice xmlns:v="urn:schemas-microsoft-com:vml" Requires="v">
                  <p:oleObj spid="_x0000_s83090" name="Equation" r:id="rId13" imgW="520560" imgH="228600" progId="Equation.3">
                    <p:embed/>
                  </p:oleObj>
                </mc:Choice>
                <mc:Fallback>
                  <p:oleObj name="Equation" r:id="rId13" imgW="520560" imgH="2286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24" y="1392"/>
                          <a:ext cx="602" cy="2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39" name="Object 15"/>
            <p:cNvGraphicFramePr>
              <a:graphicFrameLocks noChangeAspect="1"/>
            </p:cNvGraphicFramePr>
            <p:nvPr/>
          </p:nvGraphicFramePr>
          <p:xfrm>
            <a:off x="768" y="1104"/>
            <a:ext cx="573" cy="283"/>
          </p:xfrm>
          <a:graphic>
            <a:graphicData uri="http://schemas.openxmlformats.org/presentationml/2006/ole">
              <mc:AlternateContent xmlns:mc="http://schemas.openxmlformats.org/markup-compatibility/2006">
                <mc:Choice xmlns:v="urn:schemas-microsoft-com:vml" Requires="v">
                  <p:oleObj spid="_x0000_s83091" name="Equation" r:id="rId15" imgW="520560" imgH="253800" progId="Equation.3">
                    <p:embed/>
                  </p:oleObj>
                </mc:Choice>
                <mc:Fallback>
                  <p:oleObj name="Equation" r:id="rId15" imgW="520560" imgH="2538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68" y="1104"/>
                          <a:ext cx="573" cy="2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40" name="Object 16"/>
            <p:cNvGraphicFramePr>
              <a:graphicFrameLocks noChangeAspect="1"/>
            </p:cNvGraphicFramePr>
            <p:nvPr/>
          </p:nvGraphicFramePr>
          <p:xfrm>
            <a:off x="1824" y="1104"/>
            <a:ext cx="476" cy="254"/>
          </p:xfrm>
          <a:graphic>
            <a:graphicData uri="http://schemas.openxmlformats.org/presentationml/2006/ole">
              <mc:AlternateContent xmlns:mc="http://schemas.openxmlformats.org/markup-compatibility/2006">
                <mc:Choice xmlns:v="urn:schemas-microsoft-com:vml" Requires="v">
                  <p:oleObj spid="_x0000_s83092" name="Equation" r:id="rId17" imgW="431640" imgH="228600" progId="Equation.3">
                    <p:embed/>
                  </p:oleObj>
                </mc:Choice>
                <mc:Fallback>
                  <p:oleObj name="Equation" r:id="rId17" imgW="431640" imgH="22860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24" y="1104"/>
                          <a:ext cx="476" cy="2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pic>
        <p:nvPicPr>
          <p:cNvPr id="26641" name="Picture 1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008063" y="3740150"/>
            <a:ext cx="7602537" cy="265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287758"/>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6631"/>
                                        </p:tgtEl>
                                        <p:attrNameLst>
                                          <p:attrName>style.visibility</p:attrName>
                                        </p:attrNameLst>
                                      </p:cBhvr>
                                      <p:to>
                                        <p:strVal val="visible"/>
                                      </p:to>
                                    </p:set>
                                    <p:animEffect transition="in" filter="blinds(horizontal)">
                                      <p:cBhvr>
                                        <p:cTn id="7" dur="500"/>
                                        <p:tgtEl>
                                          <p:spTgt spid="266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632"/>
                                        </p:tgtEl>
                                        <p:attrNameLst>
                                          <p:attrName>style.visibility</p:attrName>
                                        </p:attrNameLst>
                                      </p:cBhvr>
                                      <p:to>
                                        <p:strVal val="visible"/>
                                      </p:to>
                                    </p:set>
                                    <p:animEffect transition="in" filter="blinds(horizontal)">
                                      <p:cBhvr>
                                        <p:cTn id="12" dur="500"/>
                                        <p:tgtEl>
                                          <p:spTgt spid="2663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6628">
                                            <p:txEl>
                                              <p:pRg st="0" end="0"/>
                                            </p:txEl>
                                          </p:spTgt>
                                        </p:tgtEl>
                                        <p:attrNameLst>
                                          <p:attrName>style.visibility</p:attrName>
                                        </p:attrNameLst>
                                      </p:cBhvr>
                                      <p:to>
                                        <p:strVal val="visible"/>
                                      </p:to>
                                    </p:set>
                                    <p:animEffect transition="in" filter="blinds(horizontal)">
                                      <p:cBhvr>
                                        <p:cTn id="17" dur="500"/>
                                        <p:tgtEl>
                                          <p:spTgt spid="26628">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6633"/>
                                        </p:tgtEl>
                                        <p:attrNameLst>
                                          <p:attrName>style.visibility</p:attrName>
                                        </p:attrNameLst>
                                      </p:cBhvr>
                                      <p:to>
                                        <p:strVal val="visible"/>
                                      </p:to>
                                    </p:set>
                                    <p:animEffect transition="in" filter="blinds(horizontal)">
                                      <p:cBhvr>
                                        <p:cTn id="22" dur="500"/>
                                        <p:tgtEl>
                                          <p:spTgt spid="2663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6629"/>
                                        </p:tgtEl>
                                        <p:attrNameLst>
                                          <p:attrName>style.visibility</p:attrName>
                                        </p:attrNameLst>
                                      </p:cBhvr>
                                      <p:to>
                                        <p:strVal val="visible"/>
                                      </p:to>
                                    </p:set>
                                    <p:animEffect transition="in" filter="blinds(horizontal)">
                                      <p:cBhvr>
                                        <p:cTn id="27" dur="500"/>
                                        <p:tgtEl>
                                          <p:spTgt spid="2662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6634"/>
                                        </p:tgtEl>
                                        <p:attrNameLst>
                                          <p:attrName>style.visibility</p:attrName>
                                        </p:attrNameLst>
                                      </p:cBhvr>
                                      <p:to>
                                        <p:strVal val="visible"/>
                                      </p:to>
                                    </p:set>
                                    <p:animEffect transition="in" filter="blinds(horizontal)">
                                      <p:cBhvr>
                                        <p:cTn id="32" dur="500"/>
                                        <p:tgtEl>
                                          <p:spTgt spid="2663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6630"/>
                                        </p:tgtEl>
                                        <p:attrNameLst>
                                          <p:attrName>style.visibility</p:attrName>
                                        </p:attrNameLst>
                                      </p:cBhvr>
                                      <p:to>
                                        <p:strVal val="visible"/>
                                      </p:to>
                                    </p:set>
                                    <p:animEffect transition="in" filter="blinds(horizontal)">
                                      <p:cBhvr>
                                        <p:cTn id="37" dur="500"/>
                                        <p:tgtEl>
                                          <p:spTgt spid="2663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26641"/>
                                        </p:tgtEl>
                                        <p:attrNameLst>
                                          <p:attrName>style.visibility</p:attrName>
                                        </p:attrNameLst>
                                      </p:cBhvr>
                                      <p:to>
                                        <p:strVal val="visible"/>
                                      </p:to>
                                    </p:set>
                                    <p:animEffect transition="in" filter="blinds(horizontal)">
                                      <p:cBhvr>
                                        <p:cTn id="42" dur="500"/>
                                        <p:tgtEl>
                                          <p:spTgt spid="266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build="p" autoUpdateAnimBg="0"/>
      <p:bldP spid="26629" grpId="0" autoUpdateAnimBg="0"/>
      <p:bldP spid="26630" grpId="0" autoUpdateAnimBg="0"/>
      <p:bldP spid="2663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4"/>
          <p:cNvSpPr>
            <a:spLocks noChangeArrowheads="1"/>
          </p:cNvSpPr>
          <p:nvPr/>
        </p:nvSpPr>
        <p:spPr bwMode="auto">
          <a:xfrm>
            <a:off x="1008063" y="1557338"/>
            <a:ext cx="70532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hlink"/>
              </a:buClr>
              <a:buSzPct val="70000"/>
              <a:buFont typeface="Wingdings" pitchFamily="2" charset="2"/>
              <a:buChar char="v"/>
            </a:pPr>
            <a:r>
              <a:rPr lang="zh-CN" altLang="en-US" sz="2000" b="1" dirty="0">
                <a:latin typeface="Times New Roman" pitchFamily="18" charset="0"/>
                <a:ea typeface="楷体_GB2312" pitchFamily="49" charset="-122"/>
              </a:rPr>
              <a:t>利用逻辑分析的方法画出电路完整的状态图。</a:t>
            </a:r>
          </a:p>
        </p:txBody>
      </p:sp>
      <p:sp>
        <p:nvSpPr>
          <p:cNvPr id="27653" name="Rectangle 5"/>
          <p:cNvSpPr>
            <a:spLocks noChangeArrowheads="1"/>
          </p:cNvSpPr>
          <p:nvPr/>
        </p:nvSpPr>
        <p:spPr bwMode="auto">
          <a:xfrm>
            <a:off x="792163" y="1016000"/>
            <a:ext cx="3886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spcBef>
                <a:spcPct val="20000"/>
              </a:spcBef>
              <a:buClr>
                <a:schemeClr val="hlink"/>
              </a:buClr>
              <a:buSzPct val="80000"/>
              <a:buFont typeface="Monotype Sorts" pitchFamily="2" charset="2"/>
              <a:buNone/>
            </a:pPr>
            <a:r>
              <a:rPr lang="zh-CN" altLang="en-US" sz="2000" b="1" dirty="0">
                <a:solidFill>
                  <a:schemeClr val="tx2"/>
                </a:solidFill>
                <a:latin typeface="Times New Roman" pitchFamily="18" charset="0"/>
                <a:ea typeface="楷体_GB2312" pitchFamily="49" charset="-122"/>
              </a:rPr>
              <a:t>（</a:t>
            </a:r>
            <a:r>
              <a:rPr lang="en-US" altLang="zh-CN" sz="2000" b="1" dirty="0">
                <a:solidFill>
                  <a:schemeClr val="tx2"/>
                </a:solidFill>
                <a:latin typeface="Times New Roman" pitchFamily="18" charset="0"/>
                <a:ea typeface="楷体_GB2312" pitchFamily="49" charset="-122"/>
              </a:rPr>
              <a:t>7</a:t>
            </a:r>
            <a:r>
              <a:rPr lang="zh-CN" altLang="en-US" sz="2000" b="1" dirty="0">
                <a:solidFill>
                  <a:schemeClr val="tx2"/>
                </a:solidFill>
                <a:latin typeface="Times New Roman" pitchFamily="18" charset="0"/>
                <a:ea typeface="楷体_GB2312" pitchFamily="49" charset="-122"/>
              </a:rPr>
              <a:t>）检查能否自启动</a:t>
            </a:r>
          </a:p>
        </p:txBody>
      </p:sp>
      <p:sp>
        <p:nvSpPr>
          <p:cNvPr id="27654" name="Rectangle 6"/>
          <p:cNvSpPr>
            <a:spLocks noChangeArrowheads="1"/>
          </p:cNvSpPr>
          <p:nvPr/>
        </p:nvSpPr>
        <p:spPr bwMode="auto">
          <a:xfrm>
            <a:off x="431800" y="4905375"/>
            <a:ext cx="80010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gn="just">
              <a:lnSpc>
                <a:spcPct val="130000"/>
              </a:lnSpc>
              <a:spcBef>
                <a:spcPct val="20000"/>
              </a:spcBef>
              <a:buClr>
                <a:schemeClr val="hlink"/>
              </a:buClr>
              <a:buSzPct val="80000"/>
              <a:buFont typeface="Monotype Sorts" pitchFamily="2" charset="2"/>
              <a:buNone/>
            </a:pPr>
            <a:r>
              <a:rPr lang="en-US" altLang="zh-CN" sz="2000" b="1" dirty="0">
                <a:latin typeface="Times New Roman" pitchFamily="18" charset="0"/>
                <a:ea typeface="楷体_GB2312" pitchFamily="49" charset="-122"/>
              </a:rPr>
              <a:t>       </a:t>
            </a:r>
            <a:r>
              <a:rPr lang="zh-CN" altLang="en-US" sz="2000" b="1" dirty="0">
                <a:latin typeface="Times New Roman" pitchFamily="18" charset="0"/>
                <a:ea typeface="楷体_GB2312" pitchFamily="49" charset="-122"/>
              </a:rPr>
              <a:t>可见，如果电路进入无效状态</a:t>
            </a:r>
            <a:r>
              <a:rPr lang="en-US" altLang="zh-CN" sz="2000" b="1" dirty="0">
                <a:latin typeface="Times New Roman" pitchFamily="18" charset="0"/>
                <a:ea typeface="楷体_GB2312" pitchFamily="49" charset="-122"/>
              </a:rPr>
              <a:t>101</a:t>
            </a:r>
            <a:r>
              <a:rPr lang="zh-CN" altLang="en-US" sz="2000" b="1" dirty="0">
                <a:latin typeface="Times New Roman" pitchFamily="18" charset="0"/>
                <a:ea typeface="楷体_GB2312" pitchFamily="49" charset="-122"/>
              </a:rPr>
              <a:t>、</a:t>
            </a:r>
            <a:r>
              <a:rPr lang="en-US" altLang="zh-CN" sz="2000" b="1" dirty="0">
                <a:latin typeface="Times New Roman" pitchFamily="18" charset="0"/>
                <a:ea typeface="楷体_GB2312" pitchFamily="49" charset="-122"/>
              </a:rPr>
              <a:t>110</a:t>
            </a:r>
            <a:r>
              <a:rPr lang="zh-CN" altLang="en-US" sz="2000" b="1" dirty="0">
                <a:latin typeface="Times New Roman" pitchFamily="18" charset="0"/>
                <a:ea typeface="楷体_GB2312" pitchFamily="49" charset="-122"/>
              </a:rPr>
              <a:t>、</a:t>
            </a:r>
            <a:r>
              <a:rPr lang="en-US" altLang="zh-CN" sz="2000" b="1" dirty="0">
                <a:latin typeface="Times New Roman" pitchFamily="18" charset="0"/>
                <a:ea typeface="楷体_GB2312" pitchFamily="49" charset="-122"/>
              </a:rPr>
              <a:t>111</a:t>
            </a:r>
            <a:r>
              <a:rPr lang="zh-CN" altLang="en-US" sz="2000" b="1" dirty="0">
                <a:latin typeface="Times New Roman" pitchFamily="18" charset="0"/>
                <a:ea typeface="楷体_GB2312" pitchFamily="49" charset="-122"/>
              </a:rPr>
              <a:t>时，在</a:t>
            </a:r>
            <a:r>
              <a:rPr lang="en-US" altLang="zh-CN" sz="2000" b="1" i="1" dirty="0">
                <a:latin typeface="Times New Roman" pitchFamily="18" charset="0"/>
                <a:ea typeface="楷体_GB2312" pitchFamily="49" charset="-122"/>
              </a:rPr>
              <a:t>CP</a:t>
            </a:r>
            <a:r>
              <a:rPr lang="zh-CN" altLang="en-US" sz="2000" b="1" dirty="0">
                <a:latin typeface="Times New Roman" pitchFamily="18" charset="0"/>
                <a:ea typeface="楷体_GB2312" pitchFamily="49" charset="-122"/>
              </a:rPr>
              <a:t>脉冲作用下，分别进入有效状态</a:t>
            </a:r>
            <a:r>
              <a:rPr lang="en-US" altLang="zh-CN" sz="2000" b="1" dirty="0">
                <a:latin typeface="Times New Roman" pitchFamily="18" charset="0"/>
                <a:ea typeface="楷体_GB2312" pitchFamily="49" charset="-122"/>
              </a:rPr>
              <a:t>010</a:t>
            </a:r>
            <a:r>
              <a:rPr lang="zh-CN" altLang="en-US" sz="2000" b="1" dirty="0">
                <a:latin typeface="Times New Roman" pitchFamily="18" charset="0"/>
                <a:ea typeface="楷体_GB2312" pitchFamily="49" charset="-122"/>
              </a:rPr>
              <a:t>、</a:t>
            </a:r>
            <a:r>
              <a:rPr lang="en-US" altLang="zh-CN" sz="2000" b="1" dirty="0">
                <a:latin typeface="Times New Roman" pitchFamily="18" charset="0"/>
                <a:ea typeface="楷体_GB2312" pitchFamily="49" charset="-122"/>
              </a:rPr>
              <a:t>010</a:t>
            </a:r>
            <a:r>
              <a:rPr lang="zh-CN" altLang="en-US" sz="2000" b="1" dirty="0">
                <a:latin typeface="Times New Roman" pitchFamily="18" charset="0"/>
                <a:ea typeface="楷体_GB2312" pitchFamily="49" charset="-122"/>
              </a:rPr>
              <a:t>、</a:t>
            </a:r>
            <a:r>
              <a:rPr lang="en-US" altLang="zh-CN" sz="2000" b="1" dirty="0">
                <a:latin typeface="Times New Roman" pitchFamily="18" charset="0"/>
                <a:ea typeface="楷体_GB2312" pitchFamily="49" charset="-122"/>
              </a:rPr>
              <a:t>000</a:t>
            </a:r>
            <a:r>
              <a:rPr lang="zh-CN" altLang="en-US" sz="2000" b="1" dirty="0">
                <a:latin typeface="Times New Roman" pitchFamily="18" charset="0"/>
                <a:ea typeface="楷体_GB2312" pitchFamily="49" charset="-122"/>
              </a:rPr>
              <a:t>。所以电路能够自启动。</a:t>
            </a:r>
          </a:p>
        </p:txBody>
      </p:sp>
      <p:pic>
        <p:nvPicPr>
          <p:cNvPr id="2765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1300" y="1989138"/>
            <a:ext cx="5511800" cy="299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2152376"/>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652">
                                            <p:txEl>
                                              <p:pRg st="0" end="0"/>
                                            </p:txEl>
                                          </p:spTgt>
                                        </p:tgtEl>
                                        <p:attrNameLst>
                                          <p:attrName>style.visibility</p:attrName>
                                        </p:attrNameLst>
                                      </p:cBhvr>
                                      <p:to>
                                        <p:strVal val="visible"/>
                                      </p:to>
                                    </p:set>
                                    <p:animEffect transition="in" filter="blinds(horizontal)">
                                      <p:cBhvr>
                                        <p:cTn id="7" dur="500"/>
                                        <p:tgtEl>
                                          <p:spTgt spid="2765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7655"/>
                                        </p:tgtEl>
                                        <p:attrNameLst>
                                          <p:attrName>style.visibility</p:attrName>
                                        </p:attrNameLst>
                                      </p:cBhvr>
                                      <p:to>
                                        <p:strVal val="visible"/>
                                      </p:to>
                                    </p:set>
                                    <p:animEffect transition="in" filter="blinds(horizontal)">
                                      <p:cBhvr>
                                        <p:cTn id="12" dur="500"/>
                                        <p:tgtEl>
                                          <p:spTgt spid="2765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7654"/>
                                        </p:tgtEl>
                                        <p:attrNameLst>
                                          <p:attrName>style.visibility</p:attrName>
                                        </p:attrNameLst>
                                      </p:cBhvr>
                                      <p:to>
                                        <p:strVal val="visible"/>
                                      </p:to>
                                    </p:set>
                                    <p:animEffect transition="in" filter="blinds(horizontal)">
                                      <p:cBhvr>
                                        <p:cTn id="17" dur="500"/>
                                        <p:tgtEl>
                                          <p:spTgt spid="276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2" grpId="0" build="p" autoUpdateAnimBg="0"/>
      <p:bldP spid="27654"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Text Box 4"/>
          <p:cNvSpPr txBox="1">
            <a:spLocks noChangeArrowheads="1"/>
          </p:cNvSpPr>
          <p:nvPr/>
        </p:nvSpPr>
        <p:spPr bwMode="auto">
          <a:xfrm>
            <a:off x="323528" y="989013"/>
            <a:ext cx="8382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dirty="0">
                <a:solidFill>
                  <a:schemeClr val="tx1"/>
                </a:solidFill>
                <a:effectLst/>
                <a:ea typeface="楷体_GB2312" pitchFamily="49" charset="-122"/>
              </a:rPr>
              <a:t>设计：根据给定的逻辑要求，选择适当的逻辑器件，组成符合要求的时序逻辑电路。</a:t>
            </a:r>
          </a:p>
        </p:txBody>
      </p:sp>
      <p:sp>
        <p:nvSpPr>
          <p:cNvPr id="28677" name="Text Box 5"/>
          <p:cNvSpPr txBox="1">
            <a:spLocks noChangeArrowheads="1"/>
          </p:cNvSpPr>
          <p:nvPr/>
        </p:nvSpPr>
        <p:spPr bwMode="auto">
          <a:xfrm>
            <a:off x="381000" y="1772816"/>
            <a:ext cx="6019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dirty="0" smtClean="0">
                <a:solidFill>
                  <a:schemeClr val="tx1"/>
                </a:solidFill>
                <a:effectLst/>
                <a:latin typeface="仿宋_GB2312" pitchFamily="49" charset="-122"/>
                <a:ea typeface="仿宋_GB2312" pitchFamily="49" charset="-122"/>
              </a:rPr>
              <a:t>时序</a:t>
            </a:r>
            <a:r>
              <a:rPr lang="zh-CN" altLang="en-US" sz="2400" dirty="0">
                <a:solidFill>
                  <a:schemeClr val="tx1"/>
                </a:solidFill>
                <a:effectLst/>
                <a:latin typeface="仿宋_GB2312" pitchFamily="49" charset="-122"/>
                <a:ea typeface="仿宋_GB2312" pitchFamily="49" charset="-122"/>
              </a:rPr>
              <a:t>逻辑电路分析的一般步骤</a:t>
            </a:r>
          </a:p>
        </p:txBody>
      </p:sp>
      <p:sp>
        <p:nvSpPr>
          <p:cNvPr id="28678" name="Text Box 6"/>
          <p:cNvSpPr txBox="1">
            <a:spLocks noChangeArrowheads="1"/>
          </p:cNvSpPr>
          <p:nvPr/>
        </p:nvSpPr>
        <p:spPr bwMode="auto">
          <a:xfrm>
            <a:off x="457200" y="2498576"/>
            <a:ext cx="1066800" cy="1320800"/>
          </a:xfrm>
          <a:prstGeom prst="rect">
            <a:avLst/>
          </a:prstGeom>
          <a:solidFill>
            <a:srgbClr val="99CCFF"/>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000">
                <a:solidFill>
                  <a:schemeClr val="tx1"/>
                </a:solidFill>
                <a:effectLst/>
                <a:ea typeface="楷体_GB2312" pitchFamily="49" charset="-122"/>
              </a:rPr>
              <a:t>根据设计题目画原始状态图</a:t>
            </a:r>
          </a:p>
        </p:txBody>
      </p:sp>
      <p:sp>
        <p:nvSpPr>
          <p:cNvPr id="28679" name="Line 7"/>
          <p:cNvSpPr>
            <a:spLocks noChangeShapeType="1"/>
          </p:cNvSpPr>
          <p:nvPr/>
        </p:nvSpPr>
        <p:spPr bwMode="auto">
          <a:xfrm flipV="1">
            <a:off x="1524000" y="3171676"/>
            <a:ext cx="304800" cy="127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686" name="Line 14"/>
          <p:cNvSpPr>
            <a:spLocks noChangeShapeType="1"/>
          </p:cNvSpPr>
          <p:nvPr/>
        </p:nvSpPr>
        <p:spPr bwMode="auto">
          <a:xfrm>
            <a:off x="2438400" y="3171676"/>
            <a:ext cx="457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687" name="Text Box 15"/>
          <p:cNvSpPr txBox="1">
            <a:spLocks noChangeArrowheads="1"/>
          </p:cNvSpPr>
          <p:nvPr/>
        </p:nvSpPr>
        <p:spPr bwMode="auto">
          <a:xfrm>
            <a:off x="2895600" y="2473176"/>
            <a:ext cx="1066800" cy="1320800"/>
          </a:xfrm>
          <a:prstGeom prst="rect">
            <a:avLst/>
          </a:prstGeom>
          <a:solidFill>
            <a:srgbClr val="99CCFF"/>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a:solidFill>
                  <a:schemeClr val="tx1"/>
                </a:solidFill>
                <a:effectLst/>
                <a:latin typeface="楷体_GB2312" pitchFamily="49" charset="-122"/>
                <a:ea typeface="楷体_GB2312" pitchFamily="49" charset="-122"/>
              </a:rPr>
              <a:t>画出状态图及列出状态表</a:t>
            </a:r>
          </a:p>
        </p:txBody>
      </p:sp>
      <p:sp>
        <p:nvSpPr>
          <p:cNvPr id="28689" name="Text Box 17"/>
          <p:cNvSpPr txBox="1">
            <a:spLocks noChangeArrowheads="1"/>
          </p:cNvSpPr>
          <p:nvPr/>
        </p:nvSpPr>
        <p:spPr bwMode="auto">
          <a:xfrm>
            <a:off x="4419600" y="2320776"/>
            <a:ext cx="685800" cy="1625600"/>
          </a:xfrm>
          <a:prstGeom prst="rect">
            <a:avLst/>
          </a:prstGeom>
          <a:solidFill>
            <a:srgbClr val="99CCFF"/>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000">
                <a:solidFill>
                  <a:schemeClr val="tx1"/>
                </a:solidFill>
                <a:effectLst/>
                <a:ea typeface="楷体_GB2312" pitchFamily="49" charset="-122"/>
              </a:rPr>
              <a:t>确定触发器</a:t>
            </a:r>
          </a:p>
        </p:txBody>
      </p:sp>
      <p:sp>
        <p:nvSpPr>
          <p:cNvPr id="28691" name="Text Box 19"/>
          <p:cNvSpPr txBox="1">
            <a:spLocks noChangeArrowheads="1"/>
          </p:cNvSpPr>
          <p:nvPr/>
        </p:nvSpPr>
        <p:spPr bwMode="auto">
          <a:xfrm>
            <a:off x="5562600" y="2460476"/>
            <a:ext cx="1371600" cy="1320800"/>
          </a:xfrm>
          <a:prstGeom prst="rect">
            <a:avLst/>
          </a:prstGeom>
          <a:solidFill>
            <a:srgbClr val="99CCFF"/>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000">
                <a:solidFill>
                  <a:schemeClr val="tx1"/>
                </a:solidFill>
                <a:effectLst/>
                <a:ea typeface="楷体_GB2312" pitchFamily="49" charset="-122"/>
              </a:rPr>
              <a:t>求电路输出方程及各触发器驱动方程</a:t>
            </a:r>
          </a:p>
        </p:txBody>
      </p:sp>
      <p:sp>
        <p:nvSpPr>
          <p:cNvPr id="28693" name="Text Box 21"/>
          <p:cNvSpPr txBox="1">
            <a:spLocks noChangeArrowheads="1"/>
          </p:cNvSpPr>
          <p:nvPr/>
        </p:nvSpPr>
        <p:spPr bwMode="auto">
          <a:xfrm>
            <a:off x="1828800" y="2498576"/>
            <a:ext cx="609600" cy="132080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000">
                <a:solidFill>
                  <a:schemeClr val="tx1"/>
                </a:solidFill>
                <a:effectLst/>
                <a:ea typeface="楷体_GB2312" pitchFamily="49" charset="-122"/>
              </a:rPr>
              <a:t>状态化简</a:t>
            </a:r>
          </a:p>
        </p:txBody>
      </p:sp>
      <p:sp>
        <p:nvSpPr>
          <p:cNvPr id="28694" name="Line 22"/>
          <p:cNvSpPr>
            <a:spLocks noChangeShapeType="1"/>
          </p:cNvSpPr>
          <p:nvPr/>
        </p:nvSpPr>
        <p:spPr bwMode="auto">
          <a:xfrm>
            <a:off x="3962400" y="3184376"/>
            <a:ext cx="457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695" name="Text Box 23"/>
          <p:cNvSpPr txBox="1">
            <a:spLocks noChangeArrowheads="1"/>
          </p:cNvSpPr>
          <p:nvPr/>
        </p:nvSpPr>
        <p:spPr bwMode="auto">
          <a:xfrm>
            <a:off x="7391400" y="2422376"/>
            <a:ext cx="1219200" cy="1320800"/>
          </a:xfrm>
          <a:prstGeom prst="rect">
            <a:avLst/>
          </a:prstGeom>
          <a:solidFill>
            <a:srgbClr val="99CCFF"/>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000">
                <a:solidFill>
                  <a:schemeClr val="tx1"/>
                </a:solidFill>
                <a:effectLst/>
                <a:latin typeface="楷体_GB2312" pitchFamily="49" charset="-122"/>
                <a:ea typeface="楷体_GB2312" pitchFamily="49" charset="-122"/>
              </a:rPr>
              <a:t>画逻辑电路图并检查自启动能力</a:t>
            </a:r>
          </a:p>
        </p:txBody>
      </p:sp>
      <p:sp>
        <p:nvSpPr>
          <p:cNvPr id="28696" name="Line 24"/>
          <p:cNvSpPr>
            <a:spLocks noChangeShapeType="1"/>
          </p:cNvSpPr>
          <p:nvPr/>
        </p:nvSpPr>
        <p:spPr bwMode="auto">
          <a:xfrm>
            <a:off x="5105400" y="3171676"/>
            <a:ext cx="457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697" name="Line 25"/>
          <p:cNvSpPr>
            <a:spLocks noChangeShapeType="1"/>
          </p:cNvSpPr>
          <p:nvPr/>
        </p:nvSpPr>
        <p:spPr bwMode="auto">
          <a:xfrm>
            <a:off x="6934200" y="3184376"/>
            <a:ext cx="457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701" name="Rectangle 29"/>
          <p:cNvSpPr>
            <a:spLocks noChangeArrowheads="1"/>
          </p:cNvSpPr>
          <p:nvPr/>
        </p:nvSpPr>
        <p:spPr bwMode="auto">
          <a:xfrm>
            <a:off x="3886200" y="2709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pic>
        <p:nvPicPr>
          <p:cNvPr id="28700" name="Picture 28" descr="Zw6_8_Gray"/>
          <p:cNvPicPr>
            <a:picLocks noChangeAspect="1" noChangeArrowheads="1"/>
          </p:cNvPicPr>
          <p:nvPr/>
        </p:nvPicPr>
        <p:blipFill>
          <a:blip r:embed="rId2" cstate="print">
            <a:lum contrast="24000"/>
            <a:extLst>
              <a:ext uri="{28A0092B-C50C-407E-A947-70E740481C1C}">
                <a14:useLocalDpi xmlns:a14="http://schemas.microsoft.com/office/drawing/2010/main" val="0"/>
              </a:ext>
            </a:extLst>
          </a:blip>
          <a:srcRect l="14502" t="40128" r="60394" b="41827"/>
          <a:stretch>
            <a:fillRect/>
          </a:stretch>
        </p:blipFill>
        <p:spPr bwMode="auto">
          <a:xfrm>
            <a:off x="517104" y="3946376"/>
            <a:ext cx="2398712" cy="2514600"/>
          </a:xfrm>
          <a:prstGeom prst="rect">
            <a:avLst/>
          </a:prstGeom>
          <a:noFill/>
          <a:extLst>
            <a:ext uri="{909E8E84-426E-40DD-AFC4-6F175D3DCCD1}">
              <a14:hiddenFill xmlns:a14="http://schemas.microsoft.com/office/drawing/2010/main">
                <a:solidFill>
                  <a:srgbClr val="FFFFFF"/>
                </a:solidFill>
              </a14:hiddenFill>
            </a:ext>
          </a:extLst>
        </p:spPr>
      </p:pic>
      <p:sp>
        <p:nvSpPr>
          <p:cNvPr id="28703" name="Rectangle 31"/>
          <p:cNvSpPr>
            <a:spLocks noChangeArrowheads="1"/>
          </p:cNvSpPr>
          <p:nvPr/>
        </p:nvSpPr>
        <p:spPr bwMode="auto">
          <a:xfrm>
            <a:off x="3886200" y="27336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pic>
        <p:nvPicPr>
          <p:cNvPr id="28702" name="Picture 30" descr="Zw6_8_Gray"/>
          <p:cNvPicPr>
            <a:picLocks noChangeAspect="1" noChangeArrowheads="1"/>
          </p:cNvPicPr>
          <p:nvPr/>
        </p:nvPicPr>
        <p:blipFill>
          <a:blip r:embed="rId3" cstate="print">
            <a:lum contrast="12000"/>
            <a:extLst>
              <a:ext uri="{28A0092B-C50C-407E-A947-70E740481C1C}">
                <a14:useLocalDpi xmlns:a14="http://schemas.microsoft.com/office/drawing/2010/main" val="0"/>
              </a:ext>
            </a:extLst>
          </a:blip>
          <a:srcRect l="60443" t="40128" r="14481" b="42451"/>
          <a:stretch>
            <a:fillRect/>
          </a:stretch>
        </p:blipFill>
        <p:spPr bwMode="auto">
          <a:xfrm>
            <a:off x="2987824" y="3883050"/>
            <a:ext cx="2482850" cy="2354262"/>
          </a:xfrm>
          <a:prstGeom prst="rect">
            <a:avLst/>
          </a:prstGeom>
          <a:noFill/>
          <a:extLst>
            <a:ext uri="{909E8E84-426E-40DD-AFC4-6F175D3DCCD1}">
              <a14:hiddenFill xmlns:a14="http://schemas.microsoft.com/office/drawing/2010/main">
                <a:solidFill>
                  <a:srgbClr val="FFFFFF"/>
                </a:solidFill>
              </a14:hiddenFill>
            </a:ext>
          </a:extLst>
        </p:spPr>
      </p:pic>
      <p:sp>
        <p:nvSpPr>
          <p:cNvPr id="28705" name="Text Box 33"/>
          <p:cNvSpPr txBox="1">
            <a:spLocks noChangeArrowheads="1"/>
          </p:cNvSpPr>
          <p:nvPr/>
        </p:nvSpPr>
        <p:spPr bwMode="auto">
          <a:xfrm>
            <a:off x="5580112" y="4111912"/>
            <a:ext cx="3030488"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dirty="0" smtClean="0">
                <a:solidFill>
                  <a:schemeClr val="tx1"/>
                </a:solidFill>
                <a:effectLst/>
                <a:latin typeface="黑体" pitchFamily="49" charset="-122"/>
                <a:ea typeface="黑体" pitchFamily="49" charset="-122"/>
              </a:rPr>
              <a:t>触发器</a:t>
            </a:r>
            <a:r>
              <a:rPr lang="zh-CN" altLang="en-US" dirty="0">
                <a:solidFill>
                  <a:schemeClr val="tx1"/>
                </a:solidFill>
                <a:effectLst/>
                <a:latin typeface="黑体" pitchFamily="49" charset="-122"/>
                <a:ea typeface="黑体" pitchFamily="49" charset="-122"/>
              </a:rPr>
              <a:t>个数</a:t>
            </a:r>
            <a:r>
              <a:rPr lang="en-US" altLang="zh-CN" dirty="0">
                <a:solidFill>
                  <a:schemeClr val="tx1"/>
                </a:solidFill>
                <a:effectLst/>
                <a:latin typeface="黑体" pitchFamily="49" charset="-122"/>
                <a:ea typeface="黑体" pitchFamily="49" charset="-122"/>
              </a:rPr>
              <a:t>n</a:t>
            </a:r>
            <a:r>
              <a:rPr lang="zh-CN" altLang="en-US" dirty="0">
                <a:solidFill>
                  <a:schemeClr val="tx1"/>
                </a:solidFill>
                <a:effectLst/>
                <a:latin typeface="黑体" pitchFamily="49" charset="-122"/>
                <a:ea typeface="黑体" pitchFamily="49" charset="-122"/>
              </a:rPr>
              <a:t>须满足</a:t>
            </a:r>
            <a:r>
              <a:rPr lang="zh-CN" altLang="en-US" dirty="0" smtClean="0">
                <a:solidFill>
                  <a:schemeClr val="tx1"/>
                </a:solidFill>
                <a:effectLst/>
                <a:latin typeface="黑体" pitchFamily="49" charset="-122"/>
                <a:ea typeface="黑体" pitchFamily="49" charset="-122"/>
              </a:rPr>
              <a:t>：</a:t>
            </a:r>
            <a:endParaRPr lang="en-US" altLang="zh-CN" dirty="0" smtClean="0">
              <a:solidFill>
                <a:schemeClr val="tx1"/>
              </a:solidFill>
              <a:effectLst/>
              <a:latin typeface="黑体" pitchFamily="49" charset="-122"/>
              <a:ea typeface="黑体" pitchFamily="49" charset="-122"/>
            </a:endParaRPr>
          </a:p>
          <a:p>
            <a:pPr>
              <a:spcBef>
                <a:spcPct val="50000"/>
              </a:spcBef>
            </a:pPr>
            <a:r>
              <a:rPr lang="en-US" altLang="zh-CN" dirty="0" smtClean="0">
                <a:solidFill>
                  <a:schemeClr val="tx1"/>
                </a:solidFill>
                <a:effectLst/>
                <a:latin typeface="黑体" pitchFamily="49" charset="-122"/>
                <a:ea typeface="黑体" pitchFamily="49" charset="-122"/>
              </a:rPr>
              <a:t>2</a:t>
            </a:r>
            <a:r>
              <a:rPr lang="en-US" altLang="zh-CN" baseline="30000" dirty="0" smtClean="0">
                <a:solidFill>
                  <a:schemeClr val="tx1"/>
                </a:solidFill>
                <a:effectLst/>
                <a:latin typeface="黑体" pitchFamily="49" charset="-122"/>
                <a:ea typeface="黑体" pitchFamily="49" charset="-122"/>
              </a:rPr>
              <a:t>n-1</a:t>
            </a:r>
            <a:r>
              <a:rPr lang="en-US" altLang="zh-CN" dirty="0" smtClean="0">
                <a:solidFill>
                  <a:schemeClr val="tx1"/>
                </a:solidFill>
                <a:effectLst/>
                <a:latin typeface="黑体" pitchFamily="49" charset="-122"/>
                <a:ea typeface="黑体" pitchFamily="49" charset="-122"/>
              </a:rPr>
              <a:t>&lt;M&lt;2</a:t>
            </a:r>
            <a:r>
              <a:rPr lang="en-US" altLang="zh-CN" baseline="30000" dirty="0" smtClean="0">
                <a:solidFill>
                  <a:schemeClr val="tx1"/>
                </a:solidFill>
                <a:effectLst/>
                <a:latin typeface="黑体" pitchFamily="49" charset="-122"/>
                <a:ea typeface="黑体" pitchFamily="49" charset="-122"/>
              </a:rPr>
              <a:t>n</a:t>
            </a:r>
            <a:r>
              <a:rPr lang="en-US" altLang="zh-CN" dirty="0" smtClean="0">
                <a:solidFill>
                  <a:schemeClr val="tx1"/>
                </a:solidFill>
                <a:effectLst/>
                <a:latin typeface="黑体" pitchFamily="49" charset="-122"/>
                <a:ea typeface="黑体" pitchFamily="49" charset="-122"/>
              </a:rPr>
              <a:t>,</a:t>
            </a:r>
          </a:p>
          <a:p>
            <a:pPr>
              <a:spcBef>
                <a:spcPct val="50000"/>
              </a:spcBef>
            </a:pPr>
            <a:r>
              <a:rPr lang="zh-CN" altLang="en-US" dirty="0" smtClean="0">
                <a:solidFill>
                  <a:schemeClr val="tx1"/>
                </a:solidFill>
                <a:effectLst/>
                <a:latin typeface="黑体" pitchFamily="49" charset="-122"/>
                <a:ea typeface="黑体" pitchFamily="49" charset="-122"/>
              </a:rPr>
              <a:t>其中</a:t>
            </a:r>
            <a:r>
              <a:rPr lang="en-US" altLang="zh-CN" dirty="0">
                <a:solidFill>
                  <a:schemeClr val="tx1"/>
                </a:solidFill>
                <a:effectLst/>
                <a:latin typeface="黑体" pitchFamily="49" charset="-122"/>
                <a:ea typeface="黑体" pitchFamily="49" charset="-122"/>
              </a:rPr>
              <a:t>M</a:t>
            </a:r>
            <a:r>
              <a:rPr lang="zh-CN" altLang="en-US" dirty="0">
                <a:solidFill>
                  <a:schemeClr val="tx1"/>
                </a:solidFill>
                <a:effectLst/>
                <a:latin typeface="黑体" pitchFamily="49" charset="-122"/>
                <a:ea typeface="黑体" pitchFamily="49" charset="-122"/>
              </a:rPr>
              <a:t>是电路包含的状态个数。 </a:t>
            </a:r>
          </a:p>
        </p:txBody>
      </p:sp>
      <p:sp>
        <p:nvSpPr>
          <p:cNvPr id="47" name="标题 1"/>
          <p:cNvSpPr txBox="1">
            <a:spLocks/>
          </p:cNvSpPr>
          <p:nvPr/>
        </p:nvSpPr>
        <p:spPr bwMode="auto">
          <a:xfrm>
            <a:off x="457200" y="274638"/>
            <a:ext cx="8229600"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200">
                <a:solidFill>
                  <a:schemeClr val="bg1"/>
                </a:solidFill>
                <a:latin typeface="华文新魏" pitchFamily="2" charset="-122"/>
                <a:ea typeface="华文新魏" pitchFamily="2" charset="-122"/>
                <a:cs typeface="+mj-cs"/>
              </a:defRPr>
            </a:lvl1pPr>
            <a:lvl2pPr algn="l" rtl="0" fontAlgn="base">
              <a:spcBef>
                <a:spcPct val="0"/>
              </a:spcBef>
              <a:spcAft>
                <a:spcPct val="0"/>
              </a:spcAft>
              <a:defRPr sz="2400">
                <a:solidFill>
                  <a:schemeClr val="bg1"/>
                </a:solidFill>
                <a:latin typeface="Arial" charset="0"/>
                <a:ea typeface="黑体" pitchFamily="2" charset="-122"/>
              </a:defRPr>
            </a:lvl2pPr>
            <a:lvl3pPr algn="l" rtl="0" fontAlgn="base">
              <a:spcBef>
                <a:spcPct val="0"/>
              </a:spcBef>
              <a:spcAft>
                <a:spcPct val="0"/>
              </a:spcAft>
              <a:defRPr sz="2400">
                <a:solidFill>
                  <a:schemeClr val="bg1"/>
                </a:solidFill>
                <a:latin typeface="Arial" charset="0"/>
                <a:ea typeface="黑体" pitchFamily="2" charset="-122"/>
              </a:defRPr>
            </a:lvl3pPr>
            <a:lvl4pPr algn="l" rtl="0" fontAlgn="base">
              <a:spcBef>
                <a:spcPct val="0"/>
              </a:spcBef>
              <a:spcAft>
                <a:spcPct val="0"/>
              </a:spcAft>
              <a:defRPr sz="2400">
                <a:solidFill>
                  <a:schemeClr val="bg1"/>
                </a:solidFill>
                <a:latin typeface="Arial" charset="0"/>
                <a:ea typeface="黑体" pitchFamily="2" charset="-122"/>
              </a:defRPr>
            </a:lvl4pPr>
            <a:lvl5pPr algn="l" rtl="0" fontAlgn="base">
              <a:spcBef>
                <a:spcPct val="0"/>
              </a:spcBef>
              <a:spcAft>
                <a:spcPct val="0"/>
              </a:spcAft>
              <a:defRPr sz="2400">
                <a:solidFill>
                  <a:schemeClr val="bg1"/>
                </a:solidFill>
                <a:latin typeface="Arial" charset="0"/>
                <a:ea typeface="黑体" pitchFamily="2" charset="-122"/>
              </a:defRPr>
            </a:lvl5pPr>
            <a:lvl6pPr marL="457200" algn="l" rtl="0" fontAlgn="base">
              <a:spcBef>
                <a:spcPct val="0"/>
              </a:spcBef>
              <a:spcAft>
                <a:spcPct val="0"/>
              </a:spcAft>
              <a:defRPr sz="2400">
                <a:solidFill>
                  <a:schemeClr val="bg1"/>
                </a:solidFill>
                <a:latin typeface="Arial" charset="0"/>
                <a:ea typeface="黑体" pitchFamily="2" charset="-122"/>
              </a:defRPr>
            </a:lvl6pPr>
            <a:lvl7pPr marL="914400" algn="l" rtl="0" fontAlgn="base">
              <a:spcBef>
                <a:spcPct val="0"/>
              </a:spcBef>
              <a:spcAft>
                <a:spcPct val="0"/>
              </a:spcAft>
              <a:defRPr sz="2400">
                <a:solidFill>
                  <a:schemeClr val="bg1"/>
                </a:solidFill>
                <a:latin typeface="Arial" charset="0"/>
                <a:ea typeface="黑体" pitchFamily="2" charset="-122"/>
              </a:defRPr>
            </a:lvl7pPr>
            <a:lvl8pPr marL="1371600" algn="l" rtl="0" fontAlgn="base">
              <a:spcBef>
                <a:spcPct val="0"/>
              </a:spcBef>
              <a:spcAft>
                <a:spcPct val="0"/>
              </a:spcAft>
              <a:defRPr sz="2400">
                <a:solidFill>
                  <a:schemeClr val="bg1"/>
                </a:solidFill>
                <a:latin typeface="Arial" charset="0"/>
                <a:ea typeface="黑体" pitchFamily="2" charset="-122"/>
              </a:defRPr>
            </a:lvl8pPr>
            <a:lvl9pPr marL="1828800" algn="l" rtl="0" fontAlgn="base">
              <a:spcBef>
                <a:spcPct val="0"/>
              </a:spcBef>
              <a:spcAft>
                <a:spcPct val="0"/>
              </a:spcAft>
              <a:defRPr sz="2400">
                <a:solidFill>
                  <a:schemeClr val="bg1"/>
                </a:solidFill>
                <a:latin typeface="Arial" charset="0"/>
                <a:ea typeface="黑体" pitchFamily="2" charset="-122"/>
              </a:defRPr>
            </a:lvl9pPr>
          </a:lstStyle>
          <a:p>
            <a:r>
              <a:rPr lang="zh-CN" altLang="en-US" dirty="0"/>
              <a:t>同步时序逻辑电路的设计方法</a:t>
            </a:r>
          </a:p>
        </p:txBody>
      </p:sp>
    </p:spTree>
    <p:extLst>
      <p:ext uri="{BB962C8B-B14F-4D97-AF65-F5344CB8AC3E}">
        <p14:creationId xmlns:p14="http://schemas.microsoft.com/office/powerpoint/2010/main" val="1101215290"/>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676"/>
                                        </p:tgtEl>
                                        <p:attrNameLst>
                                          <p:attrName>style.visibility</p:attrName>
                                        </p:attrNameLst>
                                      </p:cBhvr>
                                      <p:to>
                                        <p:strVal val="visible"/>
                                      </p:to>
                                    </p:set>
                                    <p:animEffect transition="in" filter="blinds(horizontal)">
                                      <p:cBhvr>
                                        <p:cTn id="7" dur="500"/>
                                        <p:tgtEl>
                                          <p:spTgt spid="286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677"/>
                                        </p:tgtEl>
                                        <p:attrNameLst>
                                          <p:attrName>style.visibility</p:attrName>
                                        </p:attrNameLst>
                                      </p:cBhvr>
                                      <p:to>
                                        <p:strVal val="visible"/>
                                      </p:to>
                                    </p:set>
                                    <p:animEffect transition="in" filter="wipe(left)">
                                      <p:cBhvr>
                                        <p:cTn id="12" dur="500"/>
                                        <p:tgtEl>
                                          <p:spTgt spid="2867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8678"/>
                                        </p:tgtEl>
                                        <p:attrNameLst>
                                          <p:attrName>style.visibility</p:attrName>
                                        </p:attrNameLst>
                                      </p:cBhvr>
                                      <p:to>
                                        <p:strVal val="visible"/>
                                      </p:to>
                                    </p:set>
                                    <p:animEffect transition="in" filter="wipe(left)">
                                      <p:cBhvr>
                                        <p:cTn id="17" dur="500"/>
                                        <p:tgtEl>
                                          <p:spTgt spid="2867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28700"/>
                                        </p:tgtEl>
                                        <p:attrNameLst>
                                          <p:attrName>style.visibility</p:attrName>
                                        </p:attrNameLst>
                                      </p:cBhvr>
                                      <p:to>
                                        <p:strVal val="visible"/>
                                      </p:to>
                                    </p:set>
                                    <p:animEffect transition="in" filter="checkerboard(across)">
                                      <p:cBhvr>
                                        <p:cTn id="22" dur="500"/>
                                        <p:tgtEl>
                                          <p:spTgt spid="2870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8679"/>
                                        </p:tgtEl>
                                        <p:attrNameLst>
                                          <p:attrName>style.visibility</p:attrName>
                                        </p:attrNameLst>
                                      </p:cBhvr>
                                      <p:to>
                                        <p:strVal val="visible"/>
                                      </p:to>
                                    </p:set>
                                    <p:animEffect transition="in" filter="wipe(left)">
                                      <p:cBhvr>
                                        <p:cTn id="27" dur="500"/>
                                        <p:tgtEl>
                                          <p:spTgt spid="2867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8693"/>
                                        </p:tgtEl>
                                        <p:attrNameLst>
                                          <p:attrName>style.visibility</p:attrName>
                                        </p:attrNameLst>
                                      </p:cBhvr>
                                      <p:to>
                                        <p:strVal val="visible"/>
                                      </p:to>
                                    </p:set>
                                    <p:animEffect transition="in" filter="wipe(up)">
                                      <p:cBhvr>
                                        <p:cTn id="32" dur="500"/>
                                        <p:tgtEl>
                                          <p:spTgt spid="2869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nodeType="clickEffect">
                                  <p:stCondLst>
                                    <p:cond delay="0"/>
                                  </p:stCondLst>
                                  <p:childTnLst>
                                    <p:set>
                                      <p:cBhvr>
                                        <p:cTn id="36" dur="1" fill="hold">
                                          <p:stCondLst>
                                            <p:cond delay="0"/>
                                          </p:stCondLst>
                                        </p:cTn>
                                        <p:tgtEl>
                                          <p:spTgt spid="28702"/>
                                        </p:tgtEl>
                                        <p:attrNameLst>
                                          <p:attrName>style.visibility</p:attrName>
                                        </p:attrNameLst>
                                      </p:cBhvr>
                                      <p:to>
                                        <p:strVal val="visible"/>
                                      </p:to>
                                    </p:set>
                                    <p:animEffect transition="in" filter="checkerboard(across)">
                                      <p:cBhvr>
                                        <p:cTn id="37" dur="500"/>
                                        <p:tgtEl>
                                          <p:spTgt spid="2870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8686"/>
                                        </p:tgtEl>
                                        <p:attrNameLst>
                                          <p:attrName>style.visibility</p:attrName>
                                        </p:attrNameLst>
                                      </p:cBhvr>
                                      <p:to>
                                        <p:strVal val="visible"/>
                                      </p:to>
                                    </p:set>
                                    <p:animEffect transition="in" filter="wipe(left)">
                                      <p:cBhvr>
                                        <p:cTn id="42" dur="500"/>
                                        <p:tgtEl>
                                          <p:spTgt spid="2868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28687"/>
                                        </p:tgtEl>
                                        <p:attrNameLst>
                                          <p:attrName>style.visibility</p:attrName>
                                        </p:attrNameLst>
                                      </p:cBhvr>
                                      <p:to>
                                        <p:strVal val="visible"/>
                                      </p:to>
                                    </p:set>
                                    <p:animEffect transition="in" filter="wipe(up)">
                                      <p:cBhvr>
                                        <p:cTn id="47" dur="500"/>
                                        <p:tgtEl>
                                          <p:spTgt spid="2868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8694"/>
                                        </p:tgtEl>
                                        <p:attrNameLst>
                                          <p:attrName>style.visibility</p:attrName>
                                        </p:attrNameLst>
                                      </p:cBhvr>
                                      <p:to>
                                        <p:strVal val="visible"/>
                                      </p:to>
                                    </p:set>
                                    <p:animEffect transition="in" filter="wipe(left)">
                                      <p:cBhvr>
                                        <p:cTn id="52" dur="500"/>
                                        <p:tgtEl>
                                          <p:spTgt spid="2869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28689"/>
                                        </p:tgtEl>
                                        <p:attrNameLst>
                                          <p:attrName>style.visibility</p:attrName>
                                        </p:attrNameLst>
                                      </p:cBhvr>
                                      <p:to>
                                        <p:strVal val="visible"/>
                                      </p:to>
                                    </p:set>
                                    <p:animEffect transition="in" filter="wipe(up)">
                                      <p:cBhvr>
                                        <p:cTn id="57" dur="500"/>
                                        <p:tgtEl>
                                          <p:spTgt spid="28689"/>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28705"/>
                                        </p:tgtEl>
                                        <p:attrNameLst>
                                          <p:attrName>style.visibility</p:attrName>
                                        </p:attrNameLst>
                                      </p:cBhvr>
                                      <p:to>
                                        <p:strVal val="visible"/>
                                      </p:to>
                                    </p:set>
                                    <p:animEffect transition="in" filter="wipe(up)">
                                      <p:cBhvr>
                                        <p:cTn id="62" dur="500"/>
                                        <p:tgtEl>
                                          <p:spTgt spid="28705"/>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8696"/>
                                        </p:tgtEl>
                                        <p:attrNameLst>
                                          <p:attrName>style.visibility</p:attrName>
                                        </p:attrNameLst>
                                      </p:cBhvr>
                                      <p:to>
                                        <p:strVal val="visible"/>
                                      </p:to>
                                    </p:set>
                                    <p:animEffect transition="in" filter="wipe(left)">
                                      <p:cBhvr>
                                        <p:cTn id="67" dur="500"/>
                                        <p:tgtEl>
                                          <p:spTgt spid="28696"/>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28691"/>
                                        </p:tgtEl>
                                        <p:attrNameLst>
                                          <p:attrName>style.visibility</p:attrName>
                                        </p:attrNameLst>
                                      </p:cBhvr>
                                      <p:to>
                                        <p:strVal val="visible"/>
                                      </p:to>
                                    </p:set>
                                    <p:animEffect transition="in" filter="wipe(up)">
                                      <p:cBhvr>
                                        <p:cTn id="72" dur="500"/>
                                        <p:tgtEl>
                                          <p:spTgt spid="28691"/>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28697"/>
                                        </p:tgtEl>
                                        <p:attrNameLst>
                                          <p:attrName>style.visibility</p:attrName>
                                        </p:attrNameLst>
                                      </p:cBhvr>
                                      <p:to>
                                        <p:strVal val="visible"/>
                                      </p:to>
                                    </p:set>
                                    <p:animEffect transition="in" filter="wipe(left)">
                                      <p:cBhvr>
                                        <p:cTn id="77" dur="500"/>
                                        <p:tgtEl>
                                          <p:spTgt spid="28697"/>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1" fill="hold" grpId="0" nodeType="clickEffect">
                                  <p:stCondLst>
                                    <p:cond delay="0"/>
                                  </p:stCondLst>
                                  <p:childTnLst>
                                    <p:set>
                                      <p:cBhvr>
                                        <p:cTn id="81" dur="1" fill="hold">
                                          <p:stCondLst>
                                            <p:cond delay="0"/>
                                          </p:stCondLst>
                                        </p:cTn>
                                        <p:tgtEl>
                                          <p:spTgt spid="28695"/>
                                        </p:tgtEl>
                                        <p:attrNameLst>
                                          <p:attrName>style.visibility</p:attrName>
                                        </p:attrNameLst>
                                      </p:cBhvr>
                                      <p:to>
                                        <p:strVal val="visible"/>
                                      </p:to>
                                    </p:set>
                                    <p:animEffect transition="in" filter="wipe(up)">
                                      <p:cBhvr>
                                        <p:cTn id="82" dur="500"/>
                                        <p:tgtEl>
                                          <p:spTgt spid="286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autoUpdateAnimBg="0"/>
      <p:bldP spid="28677" grpId="0" autoUpdateAnimBg="0"/>
      <p:bldP spid="28678" grpId="0" animBg="1" autoUpdateAnimBg="0"/>
      <p:bldP spid="28679" grpId="0" animBg="1"/>
      <p:bldP spid="28686" grpId="0" animBg="1"/>
      <p:bldP spid="28687" grpId="0" animBg="1" autoUpdateAnimBg="0"/>
      <p:bldP spid="28689" grpId="0" animBg="1" autoUpdateAnimBg="0"/>
      <p:bldP spid="28691" grpId="0" animBg="1" autoUpdateAnimBg="0"/>
      <p:bldP spid="28693" grpId="0" animBg="1" autoUpdateAnimBg="0"/>
      <p:bldP spid="28694" grpId="0" animBg="1"/>
      <p:bldP spid="28695" grpId="0" animBg="1" autoUpdateAnimBg="0"/>
      <p:bldP spid="28696" grpId="0" animBg="1"/>
      <p:bldP spid="28697" grpId="0" animBg="1"/>
      <p:bldP spid="28705"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7" name="Rectangle 9"/>
          <p:cNvSpPr>
            <a:spLocks noChangeArrowheads="1"/>
          </p:cNvSpPr>
          <p:nvPr/>
        </p:nvSpPr>
        <p:spPr bwMode="black">
          <a:xfrm>
            <a:off x="249734" y="1844824"/>
            <a:ext cx="5042346" cy="1224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lstStyle/>
          <a:p>
            <a:pPr algn="r"/>
            <a:r>
              <a:rPr lang="zh-CN" altLang="en-US" sz="4000" dirty="0" smtClean="0">
                <a:solidFill>
                  <a:schemeClr val="bg1"/>
                </a:solidFill>
                <a:latin typeface="Times New Roman" pitchFamily="18" charset="0"/>
              </a:rPr>
              <a:t>第四章 时序逻辑电路</a:t>
            </a:r>
            <a:endParaRPr lang="en-US" altLang="zh-CN" sz="4000" dirty="0" smtClean="0">
              <a:solidFill>
                <a:schemeClr val="bg1"/>
              </a:solidFill>
              <a:latin typeface="Times New Roman" pitchFamily="18" charset="0"/>
            </a:endParaRPr>
          </a:p>
          <a:p>
            <a:pPr algn="r"/>
            <a:r>
              <a:rPr lang="en-US" altLang="zh-CN" sz="2800" dirty="0" smtClean="0">
                <a:solidFill>
                  <a:schemeClr val="bg1"/>
                </a:solidFill>
                <a:latin typeface="Times New Roman" pitchFamily="18" charset="0"/>
              </a:rPr>
              <a:t>4.4 </a:t>
            </a:r>
            <a:r>
              <a:rPr lang="zh-CN" altLang="en-US" sz="2800" dirty="0">
                <a:solidFill>
                  <a:schemeClr val="bg1"/>
                </a:solidFill>
                <a:latin typeface="Times New Roman" pitchFamily="18" charset="0"/>
              </a:rPr>
              <a:t>异</a:t>
            </a:r>
            <a:r>
              <a:rPr lang="zh-CN" altLang="en-US" sz="2800" dirty="0" smtClean="0">
                <a:solidFill>
                  <a:schemeClr val="bg1"/>
                </a:solidFill>
                <a:latin typeface="Times New Roman" pitchFamily="18" charset="0"/>
              </a:rPr>
              <a:t>步时序逻辑电路的设计</a:t>
            </a:r>
            <a:endParaRPr lang="zh-CN" altLang="en-US" sz="2800" dirty="0">
              <a:solidFill>
                <a:schemeClr val="bg1"/>
              </a:solidFill>
              <a:latin typeface="Times New Roman" pitchFamily="18" charset="0"/>
            </a:endParaRPr>
          </a:p>
        </p:txBody>
      </p:sp>
      <p:sp>
        <p:nvSpPr>
          <p:cNvPr id="2059" name="Rectangle 5"/>
          <p:cNvSpPr txBox="1">
            <a:spLocks noChangeArrowheads="1"/>
          </p:cNvSpPr>
          <p:nvPr/>
        </p:nvSpPr>
        <p:spPr bwMode="gray">
          <a:xfrm>
            <a:off x="468313" y="6057900"/>
            <a:ext cx="2338387"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eaLnBrk="0" hangingPunct="0">
              <a:spcBef>
                <a:spcPct val="60000"/>
              </a:spcBef>
              <a:buClr>
                <a:schemeClr val="accent1"/>
              </a:buClr>
            </a:pPr>
            <a:r>
              <a:rPr lang="zh-CN" altLang="en-US" sz="1400" i="1">
                <a:solidFill>
                  <a:schemeClr val="bg1"/>
                </a:solidFill>
                <a:ea typeface="华文细黑" pitchFamily="2" charset="-122"/>
              </a:rPr>
              <a:t>由</a:t>
            </a:r>
            <a:r>
              <a:rPr lang="en-US" altLang="zh-CN" sz="1400" i="1">
                <a:solidFill>
                  <a:schemeClr val="bg1"/>
                </a:solidFill>
                <a:ea typeface="华文细黑" pitchFamily="2" charset="-122"/>
              </a:rPr>
              <a:t>NordriDesign</a:t>
            </a:r>
            <a:r>
              <a:rPr lang="zh-CN" altLang="en-US" sz="1400" i="1">
                <a:solidFill>
                  <a:schemeClr val="bg1"/>
                </a:solidFill>
                <a:ea typeface="华文细黑" pitchFamily="2" charset="-122"/>
              </a:rPr>
              <a:t>提供</a:t>
            </a:r>
          </a:p>
          <a:p>
            <a:pPr eaLnBrk="0" hangingPunct="0">
              <a:buClr>
                <a:schemeClr val="accent1"/>
              </a:buClr>
            </a:pPr>
            <a:r>
              <a:rPr lang="en-US" altLang="zh-CN" sz="1400" i="1">
                <a:solidFill>
                  <a:schemeClr val="bg1"/>
                </a:solidFill>
                <a:ea typeface="华文细黑" pitchFamily="2" charset="-122"/>
              </a:rPr>
              <a:t>www.nordridesign.com</a:t>
            </a:r>
            <a:endParaRPr lang="en-US" altLang="zh-CN" sz="1400" i="1" noProof="1">
              <a:solidFill>
                <a:schemeClr val="bg1"/>
              </a:solidFill>
              <a:ea typeface="华文细黑" pitchFamily="2" charset="-122"/>
            </a:endParaRPr>
          </a:p>
        </p:txBody>
      </p:sp>
    </p:spTree>
    <p:extLst>
      <p:ext uri="{BB962C8B-B14F-4D97-AF65-F5344CB8AC3E}">
        <p14:creationId xmlns:p14="http://schemas.microsoft.com/office/powerpoint/2010/main" val="1777533127"/>
      </p:ext>
    </p:extLst>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7" name="Rectangle 3"/>
          <p:cNvSpPr>
            <a:spLocks noGrp="1" noChangeArrowheads="1"/>
          </p:cNvSpPr>
          <p:nvPr>
            <p:ph type="body" idx="1"/>
          </p:nvPr>
        </p:nvSpPr>
        <p:spPr>
          <a:xfrm>
            <a:off x="180528" y="1001837"/>
            <a:ext cx="9144000" cy="554955"/>
          </a:xfrm>
        </p:spPr>
        <p:txBody>
          <a:bodyPr/>
          <a:lstStyle/>
          <a:p>
            <a:pPr algn="just">
              <a:lnSpc>
                <a:spcPct val="131000"/>
              </a:lnSpc>
              <a:buFontTx/>
              <a:buNone/>
            </a:pPr>
            <a:r>
              <a:rPr lang="en-US" altLang="zh-CN" sz="2000" dirty="0" smtClean="0">
                <a:latin typeface="宋体" pitchFamily="2" charset="-122"/>
              </a:rPr>
              <a:t>  </a:t>
            </a:r>
            <a:r>
              <a:rPr lang="zh-CN" altLang="en-US" sz="2000" dirty="0" smtClean="0">
                <a:latin typeface="宋体" pitchFamily="2" charset="-122"/>
              </a:rPr>
              <a:t>异步时序电路的设计</a:t>
            </a:r>
            <a:r>
              <a:rPr lang="zh-CN" altLang="en-US" sz="2000" dirty="0" smtClean="0"/>
              <a:t>比同步电路多一步，即</a:t>
            </a:r>
            <a:r>
              <a:rPr lang="zh-CN" altLang="en-US" sz="2000" dirty="0" smtClean="0">
                <a:solidFill>
                  <a:srgbClr val="FF0000"/>
                </a:solidFill>
                <a:latin typeface="宋体" pitchFamily="2" charset="-122"/>
              </a:rPr>
              <a:t>求各触发器的时钟方程</a:t>
            </a:r>
            <a:r>
              <a:rPr lang="zh-CN" altLang="en-US" sz="2000" dirty="0" smtClean="0"/>
              <a:t>。</a:t>
            </a:r>
            <a:endParaRPr lang="zh-CN" altLang="en-US" sz="2000" dirty="0" smtClean="0">
              <a:latin typeface="宋体" pitchFamily="2" charset="-122"/>
            </a:endParaRPr>
          </a:p>
        </p:txBody>
      </p:sp>
      <p:sp>
        <p:nvSpPr>
          <p:cNvPr id="47108" name="Rectangle 4"/>
          <p:cNvSpPr>
            <a:spLocks noChangeArrowheads="1"/>
          </p:cNvSpPr>
          <p:nvPr/>
        </p:nvSpPr>
        <p:spPr bwMode="auto">
          <a:xfrm>
            <a:off x="251520" y="2000250"/>
            <a:ext cx="8358188"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gn="just">
              <a:lnSpc>
                <a:spcPct val="131000"/>
              </a:lnSpc>
              <a:spcBef>
                <a:spcPct val="20000"/>
              </a:spcBef>
              <a:buClr>
                <a:schemeClr val="hlink"/>
              </a:buClr>
              <a:buSzPct val="80000"/>
              <a:buFont typeface="Monotype Sorts" pitchFamily="2" charset="2"/>
              <a:buNone/>
            </a:pPr>
            <a:r>
              <a:rPr lang="zh-CN" altLang="en-US" sz="2000" dirty="0">
                <a:latin typeface="宋体" pitchFamily="2" charset="-122"/>
              </a:rPr>
              <a:t>（</a:t>
            </a:r>
            <a:r>
              <a:rPr lang="en-US" altLang="zh-CN" sz="2000" dirty="0">
                <a:latin typeface="宋体" pitchFamily="2" charset="-122"/>
              </a:rPr>
              <a:t>1</a:t>
            </a:r>
            <a:r>
              <a:rPr lang="zh-CN" altLang="en-US" sz="2000" dirty="0">
                <a:latin typeface="宋体" pitchFamily="2" charset="-122"/>
              </a:rPr>
              <a:t>）根据设计要求，设定</a:t>
            </a:r>
            <a:r>
              <a:rPr lang="en-US" altLang="zh-CN" sz="2000" dirty="0">
                <a:latin typeface="宋体" pitchFamily="2" charset="-122"/>
              </a:rPr>
              <a:t>7</a:t>
            </a:r>
            <a:r>
              <a:rPr lang="zh-CN" altLang="en-US" sz="2000" dirty="0">
                <a:latin typeface="宋体" pitchFamily="2" charset="-122"/>
              </a:rPr>
              <a:t>个状态</a:t>
            </a:r>
            <a:r>
              <a:rPr lang="en-US" altLang="zh-CN" sz="2000" i="1" dirty="0">
                <a:latin typeface="Times New Roman" pitchFamily="18" charset="0"/>
              </a:rPr>
              <a:t>S</a:t>
            </a:r>
            <a:r>
              <a:rPr lang="en-US" altLang="zh-CN" sz="2000" baseline="-25000" dirty="0">
                <a:latin typeface="宋体" pitchFamily="2" charset="-122"/>
              </a:rPr>
              <a:t>0</a:t>
            </a:r>
            <a:r>
              <a:rPr lang="zh-CN" altLang="en-US" sz="2000" dirty="0">
                <a:latin typeface="宋体" pitchFamily="2" charset="-122"/>
              </a:rPr>
              <a:t>～</a:t>
            </a:r>
            <a:r>
              <a:rPr lang="en-US" altLang="zh-CN" sz="2000" i="1" dirty="0">
                <a:latin typeface="Times New Roman" pitchFamily="18" charset="0"/>
              </a:rPr>
              <a:t>S</a:t>
            </a:r>
            <a:r>
              <a:rPr lang="en-US" altLang="zh-CN" sz="2000" baseline="-25000" dirty="0">
                <a:latin typeface="宋体" pitchFamily="2" charset="-122"/>
              </a:rPr>
              <a:t>6</a:t>
            </a:r>
            <a:r>
              <a:rPr lang="zh-CN" altLang="en-US" sz="2000" dirty="0">
                <a:latin typeface="宋体" pitchFamily="2" charset="-122"/>
              </a:rPr>
              <a:t>。进行状态编码后，列出状态转换表</a:t>
            </a:r>
            <a:r>
              <a:rPr lang="zh-CN" altLang="en-US" sz="2000" dirty="0">
                <a:latin typeface="Times New Roman" pitchFamily="18" charset="0"/>
              </a:rPr>
              <a:t>。</a:t>
            </a:r>
          </a:p>
        </p:txBody>
      </p:sp>
      <p:sp>
        <p:nvSpPr>
          <p:cNvPr id="47109" name="Rectangle 5"/>
          <p:cNvSpPr>
            <a:spLocks noChangeArrowheads="1"/>
          </p:cNvSpPr>
          <p:nvPr/>
        </p:nvSpPr>
        <p:spPr bwMode="auto">
          <a:xfrm>
            <a:off x="395536" y="1467411"/>
            <a:ext cx="518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gn="just">
              <a:lnSpc>
                <a:spcPct val="131000"/>
              </a:lnSpc>
              <a:spcBef>
                <a:spcPct val="20000"/>
              </a:spcBef>
              <a:buClr>
                <a:schemeClr val="hlink"/>
              </a:buClr>
              <a:buSzPct val="80000"/>
              <a:buFont typeface="Monotype Sorts" pitchFamily="2" charset="2"/>
              <a:buNone/>
            </a:pPr>
            <a:r>
              <a:rPr lang="zh-CN" altLang="en-US" sz="2000" b="1" dirty="0">
                <a:solidFill>
                  <a:srgbClr val="008000"/>
                </a:solidFill>
                <a:latin typeface="黑体" pitchFamily="2" charset="-122"/>
              </a:rPr>
              <a:t>例、</a:t>
            </a:r>
            <a:r>
              <a:rPr lang="zh-CN" altLang="en-US" sz="2000" b="1" dirty="0">
                <a:solidFill>
                  <a:srgbClr val="008000"/>
                </a:solidFill>
                <a:latin typeface="宋体" pitchFamily="2" charset="-122"/>
              </a:rPr>
              <a:t>设计一个异步</a:t>
            </a:r>
            <a:r>
              <a:rPr lang="en-US" altLang="zh-CN" sz="2000" b="1" dirty="0">
                <a:solidFill>
                  <a:srgbClr val="008000"/>
                </a:solidFill>
                <a:latin typeface="宋体" pitchFamily="2" charset="-122"/>
              </a:rPr>
              <a:t>7</a:t>
            </a:r>
            <a:r>
              <a:rPr lang="zh-CN" altLang="en-US" sz="2000" b="1" dirty="0">
                <a:solidFill>
                  <a:srgbClr val="008000"/>
                </a:solidFill>
                <a:latin typeface="宋体" pitchFamily="2" charset="-122"/>
              </a:rPr>
              <a:t>进制加法计数器。</a:t>
            </a:r>
            <a:endParaRPr lang="en-US" altLang="zh-CN" sz="2000" b="1" dirty="0">
              <a:solidFill>
                <a:srgbClr val="008000"/>
              </a:solidFill>
              <a:latin typeface="宋体" pitchFamily="2" charset="-122"/>
            </a:endParaRPr>
          </a:p>
        </p:txBody>
      </p:sp>
      <p:graphicFrame>
        <p:nvGraphicFramePr>
          <p:cNvPr id="47110" name="Group 6"/>
          <p:cNvGraphicFramePr>
            <a:graphicFrameLocks noGrp="1"/>
          </p:cNvGraphicFramePr>
          <p:nvPr>
            <p:extLst>
              <p:ext uri="{D42A27DB-BD31-4B8C-83A1-F6EECF244321}">
                <p14:modId xmlns:p14="http://schemas.microsoft.com/office/powerpoint/2010/main" val="1665979443"/>
              </p:ext>
            </p:extLst>
          </p:nvPr>
        </p:nvGraphicFramePr>
        <p:xfrm>
          <a:off x="714375" y="2924944"/>
          <a:ext cx="7467600" cy="3468624"/>
        </p:xfrm>
        <a:graphic>
          <a:graphicData uri="http://schemas.openxmlformats.org/drawingml/2006/table">
            <a:tbl>
              <a:tblPr/>
              <a:tblGrid>
                <a:gridCol w="1920875"/>
                <a:gridCol w="1920875"/>
                <a:gridCol w="2178050"/>
                <a:gridCol w="1447800"/>
              </a:tblGrid>
              <a:tr h="347663">
                <a:tc rowSpan="2">
                  <a:txBody>
                    <a:bodyPr/>
                    <a:lstStyle/>
                    <a:p>
                      <a:pPr marL="0" marR="0" lvl="0" indent="0" algn="ctr" defTabSz="914400" rtl="0" eaLnBrk="1" fontAlgn="base" latinLnBrk="0" hangingPunct="1">
                        <a:lnSpc>
                          <a:spcPct val="175000"/>
                        </a:lnSpc>
                        <a:spcBef>
                          <a:spcPct val="0"/>
                        </a:spcBef>
                        <a:spcAft>
                          <a:spcPct val="0"/>
                        </a:spcAft>
                        <a:buClrTx/>
                        <a:buSzTx/>
                        <a:buFontTx/>
                        <a:buNone/>
                        <a:tabLst/>
                      </a:pPr>
                      <a:r>
                        <a:rPr kumimoji="0" lang="zh-CN" altLang="en-US" sz="1800" b="1" i="0" u="none" strike="noStrike" cap="none" normalizeH="0" baseline="0" dirty="0" smtClean="0">
                          <a:ln>
                            <a:noFill/>
                          </a:ln>
                          <a:solidFill>
                            <a:srgbClr val="FFFFFF"/>
                          </a:solidFill>
                          <a:effectLst/>
                          <a:latin typeface="Arial" charset="0"/>
                          <a:ea typeface="宋体" pitchFamily="2" charset="-122"/>
                        </a:rPr>
                        <a:t>状态转换顺序</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FFFFFF"/>
                          </a:solidFill>
                          <a:effectLst/>
                          <a:latin typeface="Arial" charset="0"/>
                          <a:ea typeface="宋体" pitchFamily="2" charset="-122"/>
                        </a:rPr>
                        <a:t>现      态</a:t>
                      </a:r>
                      <a:endParaRPr kumimoji="0" lang="zh-CN" altLang="en-US" sz="2400" b="1" i="1" u="none" strike="noStrike" cap="none" normalizeH="0" baseline="0" dirty="0" smtClean="0">
                        <a:ln>
                          <a:noFill/>
                        </a:ln>
                        <a:solidFill>
                          <a:srgbClr val="FFFFFF"/>
                        </a:solidFill>
                        <a:effectLst/>
                        <a:latin typeface="Arial" charset="0"/>
                        <a:ea typeface="宋体" pitchFamily="2" charset="-122"/>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FFFFFF"/>
                          </a:solidFill>
                          <a:effectLst/>
                          <a:latin typeface="Arial" charset="0"/>
                          <a:ea typeface="宋体" pitchFamily="2" charset="-122"/>
                        </a:rPr>
                        <a:t>次       态</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FFFFFF"/>
                          </a:solidFill>
                          <a:effectLst/>
                          <a:latin typeface="Arial" charset="0"/>
                          <a:ea typeface="宋体" pitchFamily="2" charset="-122"/>
                        </a:rPr>
                        <a:t>进位输出</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349250">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1" u="none" strike="noStrike" cap="none" normalizeH="0" baseline="0" smtClean="0">
                          <a:ln>
                            <a:noFill/>
                          </a:ln>
                          <a:solidFill>
                            <a:srgbClr val="FFFFFF"/>
                          </a:solidFill>
                          <a:effectLst/>
                          <a:latin typeface="Arial" charset="0"/>
                          <a:ea typeface="宋体" pitchFamily="2" charset="-122"/>
                        </a:rPr>
                        <a:t>Q</a:t>
                      </a:r>
                      <a:r>
                        <a:rPr kumimoji="0" lang="en-US" altLang="zh-CN" sz="1600" b="1" i="0" u="none" strike="noStrike" cap="none" normalizeH="0" baseline="-25000" smtClean="0">
                          <a:ln>
                            <a:noFill/>
                          </a:ln>
                          <a:solidFill>
                            <a:srgbClr val="FFFFFF"/>
                          </a:solidFill>
                          <a:effectLst/>
                          <a:latin typeface="Arial" charset="0"/>
                          <a:ea typeface="宋体" pitchFamily="2" charset="-122"/>
                        </a:rPr>
                        <a:t>2 </a:t>
                      </a:r>
                      <a:r>
                        <a:rPr kumimoji="0" lang="en-US" altLang="zh-CN" sz="1600" b="1" i="0" u="none" strike="noStrike" cap="none" normalizeH="0" baseline="30000" smtClean="0">
                          <a:ln>
                            <a:noFill/>
                          </a:ln>
                          <a:solidFill>
                            <a:srgbClr val="FFFFFF"/>
                          </a:solidFill>
                          <a:effectLst/>
                          <a:latin typeface="Arial" charset="0"/>
                          <a:ea typeface="宋体" pitchFamily="2" charset="-122"/>
                        </a:rPr>
                        <a:t>n</a:t>
                      </a:r>
                      <a:r>
                        <a:rPr kumimoji="0" lang="en-US" altLang="zh-CN" sz="1600" b="1" i="0" u="none" strike="noStrike" cap="none" normalizeH="0" baseline="-25000" smtClean="0">
                          <a:ln>
                            <a:noFill/>
                          </a:ln>
                          <a:solidFill>
                            <a:srgbClr val="FFFFFF"/>
                          </a:solidFill>
                          <a:effectLst/>
                          <a:latin typeface="Arial" charset="0"/>
                          <a:ea typeface="宋体" pitchFamily="2" charset="-122"/>
                        </a:rPr>
                        <a:t>     </a:t>
                      </a:r>
                      <a:r>
                        <a:rPr kumimoji="0" lang="en-US" altLang="zh-CN" sz="1600" b="1" i="1" u="none" strike="noStrike" cap="none" normalizeH="0" baseline="0" smtClean="0">
                          <a:ln>
                            <a:noFill/>
                          </a:ln>
                          <a:solidFill>
                            <a:srgbClr val="FFFFFF"/>
                          </a:solidFill>
                          <a:effectLst/>
                          <a:latin typeface="Arial" charset="0"/>
                          <a:ea typeface="宋体" pitchFamily="2" charset="-122"/>
                        </a:rPr>
                        <a:t>Q</a:t>
                      </a:r>
                      <a:r>
                        <a:rPr kumimoji="0" lang="en-US" altLang="zh-CN" sz="1600" b="1" i="0" u="none" strike="noStrike" cap="none" normalizeH="0" baseline="-25000" smtClean="0">
                          <a:ln>
                            <a:noFill/>
                          </a:ln>
                          <a:solidFill>
                            <a:srgbClr val="FFFFFF"/>
                          </a:solidFill>
                          <a:effectLst/>
                          <a:latin typeface="Arial" charset="0"/>
                          <a:ea typeface="宋体" pitchFamily="2" charset="-122"/>
                        </a:rPr>
                        <a:t>1 </a:t>
                      </a:r>
                      <a:r>
                        <a:rPr kumimoji="0" lang="en-US" altLang="zh-CN" sz="1600" b="1" i="0" u="none" strike="noStrike" cap="none" normalizeH="0" baseline="30000" smtClean="0">
                          <a:ln>
                            <a:noFill/>
                          </a:ln>
                          <a:solidFill>
                            <a:srgbClr val="FFFFFF"/>
                          </a:solidFill>
                          <a:effectLst/>
                          <a:latin typeface="Arial" charset="0"/>
                          <a:ea typeface="宋体" pitchFamily="2" charset="-122"/>
                        </a:rPr>
                        <a:t>n</a:t>
                      </a:r>
                      <a:r>
                        <a:rPr kumimoji="0" lang="en-US" altLang="zh-CN" sz="1600" b="1" i="0" u="none" strike="noStrike" cap="none" normalizeH="0" baseline="-25000" smtClean="0">
                          <a:ln>
                            <a:noFill/>
                          </a:ln>
                          <a:solidFill>
                            <a:srgbClr val="FFFFFF"/>
                          </a:solidFill>
                          <a:effectLst/>
                          <a:latin typeface="Arial" charset="0"/>
                          <a:ea typeface="宋体" pitchFamily="2" charset="-122"/>
                        </a:rPr>
                        <a:t>     </a:t>
                      </a:r>
                      <a:r>
                        <a:rPr kumimoji="0" lang="en-US" altLang="zh-CN" sz="1600" b="1" i="1" u="none" strike="noStrike" cap="none" normalizeH="0" baseline="0" smtClean="0">
                          <a:ln>
                            <a:noFill/>
                          </a:ln>
                          <a:solidFill>
                            <a:srgbClr val="FFFFFF"/>
                          </a:solidFill>
                          <a:effectLst/>
                          <a:latin typeface="Arial" charset="0"/>
                          <a:ea typeface="宋体" pitchFamily="2" charset="-122"/>
                        </a:rPr>
                        <a:t>Q</a:t>
                      </a:r>
                      <a:r>
                        <a:rPr kumimoji="0" lang="en-US" altLang="zh-CN" sz="1600" b="1" i="0" u="none" strike="noStrike" cap="none" normalizeH="0" baseline="-25000" smtClean="0">
                          <a:ln>
                            <a:noFill/>
                          </a:ln>
                          <a:solidFill>
                            <a:srgbClr val="FFFFFF"/>
                          </a:solidFill>
                          <a:effectLst/>
                          <a:latin typeface="Arial" charset="0"/>
                          <a:ea typeface="宋体" pitchFamily="2" charset="-122"/>
                        </a:rPr>
                        <a:t>0 </a:t>
                      </a:r>
                      <a:r>
                        <a:rPr kumimoji="0" lang="en-US" altLang="zh-CN" sz="1600" b="1" i="0" u="none" strike="noStrike" cap="none" normalizeH="0" baseline="30000" smtClean="0">
                          <a:ln>
                            <a:noFill/>
                          </a:ln>
                          <a:solidFill>
                            <a:srgbClr val="FFFFFF"/>
                          </a:solidFill>
                          <a:effectLst/>
                          <a:latin typeface="Arial" charset="0"/>
                          <a:ea typeface="宋体" pitchFamily="2" charset="-122"/>
                        </a:rPr>
                        <a:t>n</a:t>
                      </a:r>
                      <a:r>
                        <a:rPr kumimoji="0" lang="en-US" altLang="zh-CN" sz="1600" b="1" i="0" u="none" strike="noStrike" cap="none" normalizeH="0" baseline="-25000" smtClean="0">
                          <a:ln>
                            <a:noFill/>
                          </a:ln>
                          <a:solidFill>
                            <a:srgbClr val="FFFFFF"/>
                          </a:solidFill>
                          <a:effectLst/>
                          <a:latin typeface="Arial" charset="0"/>
                          <a:ea typeface="宋体" pitchFamily="2" charset="-122"/>
                        </a:rPr>
                        <a:t> </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1" u="none" strike="noStrike" cap="none" normalizeH="0" baseline="0" smtClean="0">
                          <a:ln>
                            <a:noFill/>
                          </a:ln>
                          <a:solidFill>
                            <a:srgbClr val="FFFFFF"/>
                          </a:solidFill>
                          <a:effectLst/>
                          <a:latin typeface="Arial" charset="0"/>
                          <a:ea typeface="宋体" pitchFamily="2" charset="-122"/>
                        </a:rPr>
                        <a:t>Q</a:t>
                      </a:r>
                      <a:r>
                        <a:rPr kumimoji="0" lang="en-US" altLang="zh-CN" sz="1600" b="1" i="0" u="none" strike="noStrike" cap="none" normalizeH="0" baseline="-25000" smtClean="0">
                          <a:ln>
                            <a:noFill/>
                          </a:ln>
                          <a:solidFill>
                            <a:srgbClr val="FFFFFF"/>
                          </a:solidFill>
                          <a:effectLst/>
                          <a:latin typeface="Arial" charset="0"/>
                          <a:ea typeface="宋体" pitchFamily="2" charset="-122"/>
                        </a:rPr>
                        <a:t>2 </a:t>
                      </a:r>
                      <a:r>
                        <a:rPr kumimoji="0" lang="en-US" altLang="zh-CN" sz="1600" b="1" i="0" u="none" strike="noStrike" cap="none" normalizeH="0" baseline="30000" smtClean="0">
                          <a:ln>
                            <a:noFill/>
                          </a:ln>
                          <a:solidFill>
                            <a:srgbClr val="FFFFFF"/>
                          </a:solidFill>
                          <a:effectLst/>
                          <a:latin typeface="Arial" charset="0"/>
                          <a:ea typeface="宋体" pitchFamily="2" charset="-122"/>
                        </a:rPr>
                        <a:t>n+1</a:t>
                      </a:r>
                      <a:r>
                        <a:rPr kumimoji="0" lang="en-US" altLang="zh-CN" sz="1600" b="1" i="0" u="none" strike="noStrike" cap="none" normalizeH="0" baseline="-25000" smtClean="0">
                          <a:ln>
                            <a:noFill/>
                          </a:ln>
                          <a:solidFill>
                            <a:srgbClr val="FFFFFF"/>
                          </a:solidFill>
                          <a:effectLst/>
                          <a:latin typeface="Arial" charset="0"/>
                          <a:ea typeface="宋体" pitchFamily="2" charset="-122"/>
                        </a:rPr>
                        <a:t>    </a:t>
                      </a:r>
                      <a:r>
                        <a:rPr kumimoji="0" lang="en-US" altLang="zh-CN" sz="1600" b="1" i="1" u="none" strike="noStrike" cap="none" normalizeH="0" baseline="0" smtClean="0">
                          <a:ln>
                            <a:noFill/>
                          </a:ln>
                          <a:solidFill>
                            <a:srgbClr val="FFFFFF"/>
                          </a:solidFill>
                          <a:effectLst/>
                          <a:latin typeface="Arial" charset="0"/>
                          <a:ea typeface="宋体" pitchFamily="2" charset="-122"/>
                        </a:rPr>
                        <a:t>Q</a:t>
                      </a:r>
                      <a:r>
                        <a:rPr kumimoji="0" lang="en-US" altLang="zh-CN" sz="1600" b="1" i="0" u="none" strike="noStrike" cap="none" normalizeH="0" baseline="-25000" smtClean="0">
                          <a:ln>
                            <a:noFill/>
                          </a:ln>
                          <a:solidFill>
                            <a:srgbClr val="FFFFFF"/>
                          </a:solidFill>
                          <a:effectLst/>
                          <a:latin typeface="Arial" charset="0"/>
                          <a:ea typeface="宋体" pitchFamily="2" charset="-122"/>
                        </a:rPr>
                        <a:t>1 </a:t>
                      </a:r>
                      <a:r>
                        <a:rPr kumimoji="0" lang="en-US" altLang="zh-CN" sz="1600" b="1" i="0" u="none" strike="noStrike" cap="none" normalizeH="0" baseline="30000" smtClean="0">
                          <a:ln>
                            <a:noFill/>
                          </a:ln>
                          <a:solidFill>
                            <a:srgbClr val="FFFFFF"/>
                          </a:solidFill>
                          <a:effectLst/>
                          <a:latin typeface="Arial" charset="0"/>
                          <a:ea typeface="宋体" pitchFamily="2" charset="-122"/>
                        </a:rPr>
                        <a:t>n+1</a:t>
                      </a:r>
                      <a:r>
                        <a:rPr kumimoji="0" lang="en-US" altLang="zh-CN" sz="1600" b="1" i="0" u="none" strike="noStrike" cap="none" normalizeH="0" baseline="-25000" smtClean="0">
                          <a:ln>
                            <a:noFill/>
                          </a:ln>
                          <a:solidFill>
                            <a:srgbClr val="FFFFFF"/>
                          </a:solidFill>
                          <a:effectLst/>
                          <a:latin typeface="Arial" charset="0"/>
                          <a:ea typeface="宋体" pitchFamily="2" charset="-122"/>
                        </a:rPr>
                        <a:t>    </a:t>
                      </a:r>
                      <a:r>
                        <a:rPr kumimoji="0" lang="en-US" altLang="zh-CN" sz="1600" b="1" i="1" u="none" strike="noStrike" cap="none" normalizeH="0" baseline="0" smtClean="0">
                          <a:ln>
                            <a:noFill/>
                          </a:ln>
                          <a:solidFill>
                            <a:srgbClr val="FFFFFF"/>
                          </a:solidFill>
                          <a:effectLst/>
                          <a:latin typeface="Arial" charset="0"/>
                          <a:ea typeface="宋体" pitchFamily="2" charset="-122"/>
                        </a:rPr>
                        <a:t>Q</a:t>
                      </a:r>
                      <a:r>
                        <a:rPr kumimoji="0" lang="en-US" altLang="zh-CN" sz="1600" b="1" i="0" u="none" strike="noStrike" cap="none" normalizeH="0" baseline="-25000" smtClean="0">
                          <a:ln>
                            <a:noFill/>
                          </a:ln>
                          <a:solidFill>
                            <a:srgbClr val="FFFFFF"/>
                          </a:solidFill>
                          <a:effectLst/>
                          <a:latin typeface="Arial" charset="0"/>
                          <a:ea typeface="宋体" pitchFamily="2" charset="-122"/>
                        </a:rPr>
                        <a:t>0 </a:t>
                      </a:r>
                      <a:r>
                        <a:rPr kumimoji="0" lang="en-US" altLang="zh-CN" sz="1600" b="1" i="0" u="none" strike="noStrike" cap="none" normalizeH="0" baseline="30000" smtClean="0">
                          <a:ln>
                            <a:noFill/>
                          </a:ln>
                          <a:solidFill>
                            <a:srgbClr val="FFFFFF"/>
                          </a:solidFill>
                          <a:effectLst/>
                          <a:latin typeface="Arial" charset="0"/>
                          <a:ea typeface="宋体" pitchFamily="2" charset="-122"/>
                        </a:rPr>
                        <a:t>n+1</a:t>
                      </a:r>
                      <a:r>
                        <a:rPr kumimoji="0" lang="en-US" altLang="zh-CN" sz="1800" b="1" i="0" u="none" strike="noStrike" cap="none" normalizeH="0" baseline="-25000" smtClean="0">
                          <a:ln>
                            <a:noFill/>
                          </a:ln>
                          <a:solidFill>
                            <a:srgbClr val="FFFFFF"/>
                          </a:solidFill>
                          <a:effectLst/>
                          <a:latin typeface="Arial" charset="0"/>
                          <a:ea typeface="宋体" pitchFamily="2" charset="-122"/>
                        </a:rPr>
                        <a:t> </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rgbClr val="FFFFFF"/>
                          </a:solidFill>
                          <a:effectLst/>
                          <a:latin typeface="Arial" charset="0"/>
                          <a:ea typeface="宋体" pitchFamily="2" charset="-122"/>
                        </a:rPr>
                        <a:t>Y</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1544638">
                <a:tc>
                  <a:txBody>
                    <a:bodyPr/>
                    <a:lstStyle/>
                    <a:p>
                      <a:pPr marL="533400" marR="0" lvl="0" indent="-533400" algn="ctr" defTabSz="914400" rtl="0" eaLnBrk="1" fontAlgn="base" latinLnBrk="0" hangingPunct="1">
                        <a:lnSpc>
                          <a:spcPct val="155000"/>
                        </a:lnSpc>
                        <a:spcBef>
                          <a:spcPct val="0"/>
                        </a:spcBef>
                        <a:spcAft>
                          <a:spcPct val="0"/>
                        </a:spcAft>
                        <a:buClrTx/>
                        <a:buSzTx/>
                        <a:buFontTx/>
                        <a:buNone/>
                        <a:tabLst/>
                      </a:pPr>
                      <a:r>
                        <a:rPr kumimoji="0" lang="en-US" altLang="zh-CN" sz="1600" b="1" i="1" u="none" strike="noStrike" cap="none" normalizeH="0" baseline="0" dirty="0" smtClean="0">
                          <a:ln>
                            <a:noFill/>
                          </a:ln>
                          <a:solidFill>
                            <a:srgbClr val="FFFFFF"/>
                          </a:solidFill>
                          <a:effectLst/>
                          <a:latin typeface="Arial" charset="0"/>
                          <a:ea typeface="宋体" pitchFamily="2" charset="-122"/>
                        </a:rPr>
                        <a:t>S</a:t>
                      </a:r>
                      <a:r>
                        <a:rPr kumimoji="0" lang="en-US" altLang="zh-CN" sz="1600" b="1" i="0" u="none" strike="noStrike" cap="none" normalizeH="0" baseline="-25000" dirty="0" smtClean="0">
                          <a:ln>
                            <a:noFill/>
                          </a:ln>
                          <a:solidFill>
                            <a:srgbClr val="FFFFFF"/>
                          </a:solidFill>
                          <a:effectLst/>
                          <a:latin typeface="Arial" charset="0"/>
                          <a:ea typeface="宋体" pitchFamily="2" charset="-122"/>
                        </a:rPr>
                        <a:t>0</a:t>
                      </a:r>
                    </a:p>
                    <a:p>
                      <a:pPr marL="533400" marR="0" lvl="0" indent="-533400" algn="ctr" defTabSz="914400" rtl="0" eaLnBrk="1" fontAlgn="base" latinLnBrk="0" hangingPunct="1">
                        <a:lnSpc>
                          <a:spcPct val="155000"/>
                        </a:lnSpc>
                        <a:spcBef>
                          <a:spcPct val="0"/>
                        </a:spcBef>
                        <a:spcAft>
                          <a:spcPct val="0"/>
                        </a:spcAft>
                        <a:buClrTx/>
                        <a:buSzTx/>
                        <a:buFontTx/>
                        <a:buNone/>
                        <a:tabLst/>
                      </a:pPr>
                      <a:r>
                        <a:rPr kumimoji="0" lang="en-US" altLang="zh-CN" sz="1600" b="1" i="1" u="none" strike="noStrike" cap="none" normalizeH="0" baseline="0" dirty="0" smtClean="0">
                          <a:ln>
                            <a:noFill/>
                          </a:ln>
                          <a:solidFill>
                            <a:srgbClr val="FFFFFF"/>
                          </a:solidFill>
                          <a:effectLst/>
                          <a:latin typeface="Arial" charset="0"/>
                          <a:ea typeface="宋体" pitchFamily="2" charset="-122"/>
                        </a:rPr>
                        <a:t>S</a:t>
                      </a:r>
                      <a:r>
                        <a:rPr kumimoji="0" lang="en-US" altLang="zh-CN" sz="1600" b="1" i="0" u="none" strike="noStrike" cap="none" normalizeH="0" baseline="-25000" dirty="0" smtClean="0">
                          <a:ln>
                            <a:noFill/>
                          </a:ln>
                          <a:solidFill>
                            <a:srgbClr val="FFFFFF"/>
                          </a:solidFill>
                          <a:effectLst/>
                          <a:latin typeface="Arial" charset="0"/>
                          <a:ea typeface="宋体" pitchFamily="2" charset="-122"/>
                        </a:rPr>
                        <a:t>1</a:t>
                      </a:r>
                    </a:p>
                    <a:p>
                      <a:pPr marL="533400" marR="0" lvl="0" indent="-533400" algn="ctr" defTabSz="914400" rtl="0" eaLnBrk="1" fontAlgn="base" latinLnBrk="0" hangingPunct="1">
                        <a:lnSpc>
                          <a:spcPct val="155000"/>
                        </a:lnSpc>
                        <a:spcBef>
                          <a:spcPct val="0"/>
                        </a:spcBef>
                        <a:spcAft>
                          <a:spcPct val="0"/>
                        </a:spcAft>
                        <a:buClrTx/>
                        <a:buSzTx/>
                        <a:buFontTx/>
                        <a:buNone/>
                        <a:tabLst/>
                      </a:pPr>
                      <a:r>
                        <a:rPr kumimoji="0" lang="en-US" altLang="zh-CN" sz="1600" b="1" i="1" u="none" strike="noStrike" cap="none" normalizeH="0" baseline="0" dirty="0" smtClean="0">
                          <a:ln>
                            <a:noFill/>
                          </a:ln>
                          <a:solidFill>
                            <a:srgbClr val="FFFFFF"/>
                          </a:solidFill>
                          <a:effectLst/>
                          <a:latin typeface="Arial" charset="0"/>
                          <a:ea typeface="宋体" pitchFamily="2" charset="-122"/>
                        </a:rPr>
                        <a:t>S</a:t>
                      </a:r>
                      <a:r>
                        <a:rPr kumimoji="0" lang="en-US" altLang="zh-CN" sz="1600" b="1" i="0" u="none" strike="noStrike" cap="none" normalizeH="0" baseline="-25000" dirty="0" smtClean="0">
                          <a:ln>
                            <a:noFill/>
                          </a:ln>
                          <a:solidFill>
                            <a:srgbClr val="FFFFFF"/>
                          </a:solidFill>
                          <a:effectLst/>
                          <a:latin typeface="Arial" charset="0"/>
                          <a:ea typeface="宋体" pitchFamily="2" charset="-122"/>
                        </a:rPr>
                        <a:t>2</a:t>
                      </a:r>
                    </a:p>
                    <a:p>
                      <a:pPr marL="533400" marR="0" lvl="0" indent="-533400" algn="ctr" defTabSz="914400" rtl="0" eaLnBrk="1" fontAlgn="base" latinLnBrk="0" hangingPunct="1">
                        <a:lnSpc>
                          <a:spcPct val="155000"/>
                        </a:lnSpc>
                        <a:spcBef>
                          <a:spcPct val="0"/>
                        </a:spcBef>
                        <a:spcAft>
                          <a:spcPct val="0"/>
                        </a:spcAft>
                        <a:buClrTx/>
                        <a:buSzTx/>
                        <a:buFontTx/>
                        <a:buNone/>
                        <a:tabLst/>
                      </a:pPr>
                      <a:r>
                        <a:rPr kumimoji="0" lang="en-US" altLang="zh-CN" sz="1600" b="1" i="1" u="none" strike="noStrike" cap="none" normalizeH="0" baseline="0" dirty="0" smtClean="0">
                          <a:ln>
                            <a:noFill/>
                          </a:ln>
                          <a:solidFill>
                            <a:srgbClr val="FFFFFF"/>
                          </a:solidFill>
                          <a:effectLst/>
                          <a:latin typeface="Arial" charset="0"/>
                          <a:ea typeface="宋体" pitchFamily="2" charset="-122"/>
                        </a:rPr>
                        <a:t>S</a:t>
                      </a:r>
                      <a:r>
                        <a:rPr kumimoji="0" lang="en-US" altLang="zh-CN" sz="1600" b="1" i="0" u="none" strike="noStrike" cap="none" normalizeH="0" baseline="-25000" dirty="0" smtClean="0">
                          <a:ln>
                            <a:noFill/>
                          </a:ln>
                          <a:solidFill>
                            <a:srgbClr val="FFFFFF"/>
                          </a:solidFill>
                          <a:effectLst/>
                          <a:latin typeface="Arial" charset="0"/>
                          <a:ea typeface="宋体" pitchFamily="2" charset="-122"/>
                        </a:rPr>
                        <a:t>3</a:t>
                      </a:r>
                    </a:p>
                    <a:p>
                      <a:pPr marL="533400" marR="0" lvl="0" indent="-533400" algn="ctr" defTabSz="914400" rtl="0" eaLnBrk="1" fontAlgn="base" latinLnBrk="0" hangingPunct="1">
                        <a:lnSpc>
                          <a:spcPct val="155000"/>
                        </a:lnSpc>
                        <a:spcBef>
                          <a:spcPct val="0"/>
                        </a:spcBef>
                        <a:spcAft>
                          <a:spcPct val="0"/>
                        </a:spcAft>
                        <a:buClrTx/>
                        <a:buSzTx/>
                        <a:buFontTx/>
                        <a:buNone/>
                        <a:tabLst/>
                      </a:pPr>
                      <a:r>
                        <a:rPr kumimoji="0" lang="en-US" altLang="zh-CN" sz="1600" b="1" i="1" u="none" strike="noStrike" cap="none" normalizeH="0" baseline="0" dirty="0" smtClean="0">
                          <a:ln>
                            <a:noFill/>
                          </a:ln>
                          <a:solidFill>
                            <a:srgbClr val="FFFFFF"/>
                          </a:solidFill>
                          <a:effectLst/>
                          <a:latin typeface="Arial" charset="0"/>
                          <a:ea typeface="宋体" pitchFamily="2" charset="-122"/>
                        </a:rPr>
                        <a:t>S</a:t>
                      </a:r>
                      <a:r>
                        <a:rPr kumimoji="0" lang="en-US" altLang="zh-CN" sz="1600" b="1" i="0" u="none" strike="noStrike" cap="none" normalizeH="0" baseline="-25000" dirty="0" smtClean="0">
                          <a:ln>
                            <a:noFill/>
                          </a:ln>
                          <a:solidFill>
                            <a:srgbClr val="FFFFFF"/>
                          </a:solidFill>
                          <a:effectLst/>
                          <a:latin typeface="Arial" charset="0"/>
                          <a:ea typeface="宋体" pitchFamily="2" charset="-122"/>
                        </a:rPr>
                        <a:t>4</a:t>
                      </a:r>
                    </a:p>
                    <a:p>
                      <a:pPr marL="533400" marR="0" lvl="0" indent="-533400" algn="ctr" defTabSz="914400" rtl="0" eaLnBrk="1" fontAlgn="base" latinLnBrk="0" hangingPunct="1">
                        <a:lnSpc>
                          <a:spcPct val="155000"/>
                        </a:lnSpc>
                        <a:spcBef>
                          <a:spcPct val="0"/>
                        </a:spcBef>
                        <a:spcAft>
                          <a:spcPct val="0"/>
                        </a:spcAft>
                        <a:buClrTx/>
                        <a:buSzTx/>
                        <a:buFontTx/>
                        <a:buNone/>
                        <a:tabLst/>
                      </a:pPr>
                      <a:r>
                        <a:rPr kumimoji="0" lang="en-US" altLang="zh-CN" sz="1600" b="1" i="1" u="none" strike="noStrike" cap="none" normalizeH="0" baseline="0" dirty="0" smtClean="0">
                          <a:ln>
                            <a:noFill/>
                          </a:ln>
                          <a:solidFill>
                            <a:srgbClr val="FFFFFF"/>
                          </a:solidFill>
                          <a:effectLst/>
                          <a:latin typeface="Arial" charset="0"/>
                          <a:ea typeface="宋体" pitchFamily="2" charset="-122"/>
                        </a:rPr>
                        <a:t>S</a:t>
                      </a:r>
                      <a:r>
                        <a:rPr kumimoji="0" lang="en-US" altLang="zh-CN" sz="1600" b="1" i="0" u="none" strike="noStrike" cap="none" normalizeH="0" baseline="-25000" dirty="0" smtClean="0">
                          <a:ln>
                            <a:noFill/>
                          </a:ln>
                          <a:solidFill>
                            <a:srgbClr val="FFFFFF"/>
                          </a:solidFill>
                          <a:effectLst/>
                          <a:latin typeface="Arial" charset="0"/>
                          <a:ea typeface="宋体" pitchFamily="2" charset="-122"/>
                        </a:rPr>
                        <a:t>5</a:t>
                      </a:r>
                    </a:p>
                    <a:p>
                      <a:pPr marL="533400" marR="0" lvl="0" indent="-533400" algn="ctr" defTabSz="914400" rtl="0" eaLnBrk="1" fontAlgn="base" latinLnBrk="0" hangingPunct="1">
                        <a:lnSpc>
                          <a:spcPct val="155000"/>
                        </a:lnSpc>
                        <a:spcBef>
                          <a:spcPct val="0"/>
                        </a:spcBef>
                        <a:spcAft>
                          <a:spcPct val="0"/>
                        </a:spcAft>
                        <a:buClrTx/>
                        <a:buSzTx/>
                        <a:buFontTx/>
                        <a:buNone/>
                        <a:tabLst/>
                      </a:pPr>
                      <a:r>
                        <a:rPr kumimoji="0" lang="en-US" altLang="zh-CN" sz="1600" b="1" i="1" u="none" strike="noStrike" cap="none" normalizeH="0" baseline="0" dirty="0" smtClean="0">
                          <a:ln>
                            <a:noFill/>
                          </a:ln>
                          <a:solidFill>
                            <a:srgbClr val="FFFFFF"/>
                          </a:solidFill>
                          <a:effectLst/>
                          <a:latin typeface="Arial" charset="0"/>
                          <a:ea typeface="宋体" pitchFamily="2" charset="-122"/>
                        </a:rPr>
                        <a:t>S</a:t>
                      </a:r>
                      <a:r>
                        <a:rPr kumimoji="0" lang="en-US" altLang="zh-CN" sz="1600" b="1" i="0" u="none" strike="noStrike" cap="none" normalizeH="0" baseline="-25000" dirty="0" smtClean="0">
                          <a:ln>
                            <a:noFill/>
                          </a:ln>
                          <a:solidFill>
                            <a:srgbClr val="FFFFFF"/>
                          </a:solidFill>
                          <a:effectLst/>
                          <a:latin typeface="Arial" charset="0"/>
                          <a:ea typeface="宋体" pitchFamily="2" charset="-122"/>
                        </a:rPr>
                        <a:t>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533400" marR="0" lvl="0" indent="-533400" algn="ctr" defTabSz="914400" rtl="0" eaLnBrk="1" fontAlgn="base" latinLnBrk="0" hangingPunct="1">
                        <a:lnSpc>
                          <a:spcPct val="155000"/>
                        </a:lnSpc>
                        <a:spcBef>
                          <a:spcPct val="0"/>
                        </a:spcBef>
                        <a:spcAft>
                          <a:spcPct val="0"/>
                        </a:spcAft>
                        <a:buClrTx/>
                        <a:buSzTx/>
                        <a:buFontTx/>
                        <a:buNone/>
                        <a:tabLst/>
                      </a:pPr>
                      <a:r>
                        <a:rPr kumimoji="0" lang="en-US" altLang="zh-CN" sz="1600" b="1" i="0" u="none" strike="noStrike" cap="none" normalizeH="0" baseline="0" smtClean="0">
                          <a:ln>
                            <a:noFill/>
                          </a:ln>
                          <a:solidFill>
                            <a:srgbClr val="FFFFFF"/>
                          </a:solidFill>
                          <a:effectLst/>
                          <a:latin typeface="Arial" charset="0"/>
                          <a:ea typeface="宋体" pitchFamily="2" charset="-122"/>
                        </a:rPr>
                        <a:t>0        0        0 </a:t>
                      </a:r>
                    </a:p>
                    <a:p>
                      <a:pPr marL="533400" marR="0" lvl="0" indent="-533400" algn="ctr" defTabSz="914400" rtl="0" eaLnBrk="1" fontAlgn="base" latinLnBrk="0" hangingPunct="1">
                        <a:lnSpc>
                          <a:spcPct val="155000"/>
                        </a:lnSpc>
                        <a:spcBef>
                          <a:spcPct val="0"/>
                        </a:spcBef>
                        <a:spcAft>
                          <a:spcPct val="0"/>
                        </a:spcAft>
                        <a:buClrTx/>
                        <a:buSzTx/>
                        <a:buFontTx/>
                        <a:buNone/>
                        <a:tabLst/>
                      </a:pPr>
                      <a:r>
                        <a:rPr kumimoji="0" lang="en-US" altLang="zh-CN" sz="1600" b="1" i="0" u="none" strike="noStrike" cap="none" normalizeH="0" baseline="0" smtClean="0">
                          <a:ln>
                            <a:noFill/>
                          </a:ln>
                          <a:solidFill>
                            <a:srgbClr val="FFFFFF"/>
                          </a:solidFill>
                          <a:effectLst/>
                          <a:latin typeface="Arial" charset="0"/>
                          <a:ea typeface="宋体" pitchFamily="2" charset="-122"/>
                        </a:rPr>
                        <a:t>0        0        1</a:t>
                      </a:r>
                    </a:p>
                    <a:p>
                      <a:pPr marL="533400" marR="0" lvl="0" indent="-533400" algn="ctr" defTabSz="914400" rtl="0" eaLnBrk="1" fontAlgn="base" latinLnBrk="0" hangingPunct="1">
                        <a:lnSpc>
                          <a:spcPct val="155000"/>
                        </a:lnSpc>
                        <a:spcBef>
                          <a:spcPct val="0"/>
                        </a:spcBef>
                        <a:spcAft>
                          <a:spcPct val="0"/>
                        </a:spcAft>
                        <a:buClrTx/>
                        <a:buSzTx/>
                        <a:buFontTx/>
                        <a:buNone/>
                        <a:tabLst/>
                      </a:pPr>
                      <a:r>
                        <a:rPr kumimoji="0" lang="en-US" altLang="zh-CN" sz="1600" b="1" i="0" u="none" strike="noStrike" cap="none" normalizeH="0" baseline="0" smtClean="0">
                          <a:ln>
                            <a:noFill/>
                          </a:ln>
                          <a:solidFill>
                            <a:srgbClr val="FFFFFF"/>
                          </a:solidFill>
                          <a:effectLst/>
                          <a:latin typeface="Arial" charset="0"/>
                          <a:ea typeface="宋体" pitchFamily="2" charset="-122"/>
                        </a:rPr>
                        <a:t>0        1        0</a:t>
                      </a:r>
                    </a:p>
                    <a:p>
                      <a:pPr marL="533400" marR="0" lvl="0" indent="-533400" algn="ctr" defTabSz="914400" rtl="0" eaLnBrk="1" fontAlgn="base" latinLnBrk="0" hangingPunct="1">
                        <a:lnSpc>
                          <a:spcPct val="155000"/>
                        </a:lnSpc>
                        <a:spcBef>
                          <a:spcPct val="0"/>
                        </a:spcBef>
                        <a:spcAft>
                          <a:spcPct val="0"/>
                        </a:spcAft>
                        <a:buClrTx/>
                        <a:buSzTx/>
                        <a:buFontTx/>
                        <a:buNone/>
                        <a:tabLst/>
                      </a:pPr>
                      <a:r>
                        <a:rPr kumimoji="0" lang="en-US" altLang="zh-CN" sz="1600" b="1" i="0" u="none" strike="noStrike" cap="none" normalizeH="0" baseline="0" smtClean="0">
                          <a:ln>
                            <a:noFill/>
                          </a:ln>
                          <a:solidFill>
                            <a:srgbClr val="FFFFFF"/>
                          </a:solidFill>
                          <a:effectLst/>
                          <a:latin typeface="Arial" charset="0"/>
                          <a:ea typeface="宋体" pitchFamily="2" charset="-122"/>
                        </a:rPr>
                        <a:t>0        1        1</a:t>
                      </a:r>
                    </a:p>
                    <a:p>
                      <a:pPr marL="533400" marR="0" lvl="0" indent="-533400" algn="ctr" defTabSz="914400" rtl="0" eaLnBrk="1" fontAlgn="base" latinLnBrk="0" hangingPunct="1">
                        <a:lnSpc>
                          <a:spcPct val="155000"/>
                        </a:lnSpc>
                        <a:spcBef>
                          <a:spcPct val="0"/>
                        </a:spcBef>
                        <a:spcAft>
                          <a:spcPct val="0"/>
                        </a:spcAft>
                        <a:buClrTx/>
                        <a:buSzTx/>
                        <a:buFontTx/>
                        <a:buNone/>
                        <a:tabLst/>
                      </a:pPr>
                      <a:r>
                        <a:rPr kumimoji="0" lang="en-US" altLang="zh-CN" sz="1600" b="1" i="0" u="none" strike="noStrike" cap="none" normalizeH="0" baseline="0" smtClean="0">
                          <a:ln>
                            <a:noFill/>
                          </a:ln>
                          <a:solidFill>
                            <a:srgbClr val="FFFFFF"/>
                          </a:solidFill>
                          <a:effectLst/>
                          <a:latin typeface="Arial" charset="0"/>
                          <a:ea typeface="宋体" pitchFamily="2" charset="-122"/>
                        </a:rPr>
                        <a:t>1        0        0 </a:t>
                      </a:r>
                    </a:p>
                    <a:p>
                      <a:pPr marL="533400" marR="0" lvl="0" indent="-533400" algn="ctr" defTabSz="914400" rtl="0" eaLnBrk="1" fontAlgn="base" latinLnBrk="0" hangingPunct="1">
                        <a:lnSpc>
                          <a:spcPct val="155000"/>
                        </a:lnSpc>
                        <a:spcBef>
                          <a:spcPct val="0"/>
                        </a:spcBef>
                        <a:spcAft>
                          <a:spcPct val="0"/>
                        </a:spcAft>
                        <a:buClrTx/>
                        <a:buSzTx/>
                        <a:buFontTx/>
                        <a:buNone/>
                        <a:tabLst/>
                      </a:pPr>
                      <a:r>
                        <a:rPr kumimoji="0" lang="en-US" altLang="zh-CN" sz="1600" b="1" i="0" u="none" strike="noStrike" cap="none" normalizeH="0" baseline="0" smtClean="0">
                          <a:ln>
                            <a:noFill/>
                          </a:ln>
                          <a:solidFill>
                            <a:srgbClr val="FFFFFF"/>
                          </a:solidFill>
                          <a:effectLst/>
                          <a:latin typeface="Arial" charset="0"/>
                          <a:ea typeface="宋体" pitchFamily="2" charset="-122"/>
                        </a:rPr>
                        <a:t>1        0        1 </a:t>
                      </a:r>
                    </a:p>
                    <a:p>
                      <a:pPr marL="533400" marR="0" lvl="0" indent="-533400" algn="ctr" defTabSz="914400" rtl="0" eaLnBrk="1" fontAlgn="base" latinLnBrk="0" hangingPunct="1">
                        <a:lnSpc>
                          <a:spcPct val="155000"/>
                        </a:lnSpc>
                        <a:spcBef>
                          <a:spcPct val="0"/>
                        </a:spcBef>
                        <a:spcAft>
                          <a:spcPct val="0"/>
                        </a:spcAft>
                        <a:buClrTx/>
                        <a:buSzTx/>
                        <a:buFontTx/>
                        <a:buNone/>
                        <a:tabLst/>
                      </a:pPr>
                      <a:r>
                        <a:rPr kumimoji="0" lang="en-US" altLang="zh-CN" sz="1600" b="1" i="0" u="none" strike="noStrike" cap="none" normalizeH="0" baseline="0" smtClean="0">
                          <a:ln>
                            <a:noFill/>
                          </a:ln>
                          <a:solidFill>
                            <a:srgbClr val="FFFFFF"/>
                          </a:solidFill>
                          <a:effectLst/>
                          <a:latin typeface="Arial" charset="0"/>
                          <a:ea typeface="宋体" pitchFamily="2" charset="-122"/>
                        </a:rPr>
                        <a:t>1        1        0 </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533400" marR="0" lvl="0" indent="-533400" algn="ctr" defTabSz="914400" rtl="0" eaLnBrk="1" fontAlgn="base" latinLnBrk="0" hangingPunct="1">
                        <a:lnSpc>
                          <a:spcPct val="155000"/>
                        </a:lnSpc>
                        <a:spcBef>
                          <a:spcPct val="0"/>
                        </a:spcBef>
                        <a:spcAft>
                          <a:spcPct val="0"/>
                        </a:spcAft>
                        <a:buClrTx/>
                        <a:buSzTx/>
                        <a:buFontTx/>
                        <a:buNone/>
                        <a:tabLst/>
                      </a:pPr>
                      <a:r>
                        <a:rPr kumimoji="0" lang="en-US" altLang="zh-CN" sz="1600" b="1" i="0" u="none" strike="noStrike" cap="none" normalizeH="0" baseline="0" smtClean="0">
                          <a:ln>
                            <a:noFill/>
                          </a:ln>
                          <a:solidFill>
                            <a:srgbClr val="FFFFFF"/>
                          </a:solidFill>
                          <a:effectLst/>
                          <a:latin typeface="Arial" charset="0"/>
                          <a:ea typeface="宋体" pitchFamily="2" charset="-122"/>
                        </a:rPr>
                        <a:t>0        0        1 </a:t>
                      </a:r>
                    </a:p>
                    <a:p>
                      <a:pPr marL="533400" marR="0" lvl="0" indent="-533400" algn="ctr" defTabSz="914400" rtl="0" eaLnBrk="1" fontAlgn="base" latinLnBrk="0" hangingPunct="1">
                        <a:lnSpc>
                          <a:spcPct val="155000"/>
                        </a:lnSpc>
                        <a:spcBef>
                          <a:spcPct val="0"/>
                        </a:spcBef>
                        <a:spcAft>
                          <a:spcPct val="0"/>
                        </a:spcAft>
                        <a:buClrTx/>
                        <a:buSzTx/>
                        <a:buFontTx/>
                        <a:buNone/>
                        <a:tabLst/>
                      </a:pPr>
                      <a:r>
                        <a:rPr kumimoji="0" lang="en-US" altLang="zh-CN" sz="1600" b="1" i="0" u="none" strike="noStrike" cap="none" normalizeH="0" baseline="0" smtClean="0">
                          <a:ln>
                            <a:noFill/>
                          </a:ln>
                          <a:solidFill>
                            <a:srgbClr val="FFFFFF"/>
                          </a:solidFill>
                          <a:effectLst/>
                          <a:latin typeface="Arial" charset="0"/>
                          <a:ea typeface="宋体" pitchFamily="2" charset="-122"/>
                        </a:rPr>
                        <a:t>0        1        0</a:t>
                      </a:r>
                    </a:p>
                    <a:p>
                      <a:pPr marL="533400" marR="0" lvl="0" indent="-533400" algn="ctr" defTabSz="914400" rtl="0" eaLnBrk="1" fontAlgn="base" latinLnBrk="0" hangingPunct="1">
                        <a:lnSpc>
                          <a:spcPct val="155000"/>
                        </a:lnSpc>
                        <a:spcBef>
                          <a:spcPct val="0"/>
                        </a:spcBef>
                        <a:spcAft>
                          <a:spcPct val="0"/>
                        </a:spcAft>
                        <a:buClrTx/>
                        <a:buSzTx/>
                        <a:buFontTx/>
                        <a:buNone/>
                        <a:tabLst/>
                      </a:pPr>
                      <a:r>
                        <a:rPr kumimoji="0" lang="en-US" altLang="zh-CN" sz="1600" b="1" i="0" u="none" strike="noStrike" cap="none" normalizeH="0" baseline="0" smtClean="0">
                          <a:ln>
                            <a:noFill/>
                          </a:ln>
                          <a:solidFill>
                            <a:srgbClr val="FFFFFF"/>
                          </a:solidFill>
                          <a:effectLst/>
                          <a:latin typeface="Arial" charset="0"/>
                          <a:ea typeface="宋体" pitchFamily="2" charset="-122"/>
                        </a:rPr>
                        <a:t>0        1        1</a:t>
                      </a:r>
                    </a:p>
                    <a:p>
                      <a:pPr marL="533400" marR="0" lvl="0" indent="-533400" algn="ctr" defTabSz="914400" rtl="0" eaLnBrk="1" fontAlgn="base" latinLnBrk="0" hangingPunct="1">
                        <a:lnSpc>
                          <a:spcPct val="155000"/>
                        </a:lnSpc>
                        <a:spcBef>
                          <a:spcPct val="0"/>
                        </a:spcBef>
                        <a:spcAft>
                          <a:spcPct val="0"/>
                        </a:spcAft>
                        <a:buClrTx/>
                        <a:buSzTx/>
                        <a:buFontTx/>
                        <a:buNone/>
                        <a:tabLst/>
                      </a:pPr>
                      <a:r>
                        <a:rPr kumimoji="0" lang="en-US" altLang="zh-CN" sz="1600" b="1" i="0" u="none" strike="noStrike" cap="none" normalizeH="0" baseline="0" smtClean="0">
                          <a:ln>
                            <a:noFill/>
                          </a:ln>
                          <a:solidFill>
                            <a:srgbClr val="FFFFFF"/>
                          </a:solidFill>
                          <a:effectLst/>
                          <a:latin typeface="Arial" charset="0"/>
                          <a:ea typeface="宋体" pitchFamily="2" charset="-122"/>
                        </a:rPr>
                        <a:t>1        0        0</a:t>
                      </a:r>
                    </a:p>
                    <a:p>
                      <a:pPr marL="533400" marR="0" lvl="0" indent="-533400" algn="ctr" defTabSz="914400" rtl="0" eaLnBrk="1" fontAlgn="base" latinLnBrk="0" hangingPunct="1">
                        <a:lnSpc>
                          <a:spcPct val="155000"/>
                        </a:lnSpc>
                        <a:spcBef>
                          <a:spcPct val="0"/>
                        </a:spcBef>
                        <a:spcAft>
                          <a:spcPct val="0"/>
                        </a:spcAft>
                        <a:buClrTx/>
                        <a:buSzTx/>
                        <a:buFontTx/>
                        <a:buNone/>
                        <a:tabLst/>
                      </a:pPr>
                      <a:r>
                        <a:rPr kumimoji="0" lang="en-US" altLang="zh-CN" sz="1600" b="1" i="0" u="none" strike="noStrike" cap="none" normalizeH="0" baseline="0" smtClean="0">
                          <a:ln>
                            <a:noFill/>
                          </a:ln>
                          <a:solidFill>
                            <a:srgbClr val="FFFFFF"/>
                          </a:solidFill>
                          <a:effectLst/>
                          <a:latin typeface="Arial" charset="0"/>
                          <a:ea typeface="宋体" pitchFamily="2" charset="-122"/>
                        </a:rPr>
                        <a:t>1        0        1 </a:t>
                      </a:r>
                    </a:p>
                    <a:p>
                      <a:pPr marL="533400" marR="0" lvl="0" indent="-533400" algn="ctr" defTabSz="914400" rtl="0" eaLnBrk="1" fontAlgn="base" latinLnBrk="0" hangingPunct="1">
                        <a:lnSpc>
                          <a:spcPct val="155000"/>
                        </a:lnSpc>
                        <a:spcBef>
                          <a:spcPct val="0"/>
                        </a:spcBef>
                        <a:spcAft>
                          <a:spcPct val="0"/>
                        </a:spcAft>
                        <a:buClrTx/>
                        <a:buSzTx/>
                        <a:buFontTx/>
                        <a:buNone/>
                        <a:tabLst/>
                      </a:pPr>
                      <a:r>
                        <a:rPr kumimoji="0" lang="en-US" altLang="zh-CN" sz="1600" b="1" i="0" u="none" strike="noStrike" cap="none" normalizeH="0" baseline="0" smtClean="0">
                          <a:ln>
                            <a:noFill/>
                          </a:ln>
                          <a:solidFill>
                            <a:srgbClr val="FFFFFF"/>
                          </a:solidFill>
                          <a:effectLst/>
                          <a:latin typeface="Arial" charset="0"/>
                          <a:ea typeface="宋体" pitchFamily="2" charset="-122"/>
                        </a:rPr>
                        <a:t>1        1        0 </a:t>
                      </a:r>
                    </a:p>
                    <a:p>
                      <a:pPr marL="533400" marR="0" lvl="0" indent="-533400" algn="ctr" defTabSz="914400" rtl="0" eaLnBrk="1" fontAlgn="base" latinLnBrk="0" hangingPunct="1">
                        <a:lnSpc>
                          <a:spcPct val="155000"/>
                        </a:lnSpc>
                        <a:spcBef>
                          <a:spcPct val="0"/>
                        </a:spcBef>
                        <a:spcAft>
                          <a:spcPct val="0"/>
                        </a:spcAft>
                        <a:buClrTx/>
                        <a:buSzTx/>
                        <a:buFontTx/>
                        <a:buNone/>
                        <a:tabLst/>
                      </a:pPr>
                      <a:r>
                        <a:rPr kumimoji="0" lang="en-US" altLang="zh-CN" sz="1600" b="1" i="0" u="none" strike="noStrike" cap="none" normalizeH="0" baseline="0" smtClean="0">
                          <a:ln>
                            <a:noFill/>
                          </a:ln>
                          <a:solidFill>
                            <a:srgbClr val="FFFFFF"/>
                          </a:solidFill>
                          <a:effectLst/>
                          <a:latin typeface="Arial" charset="0"/>
                          <a:ea typeface="宋体" pitchFamily="2" charset="-122"/>
                        </a:rPr>
                        <a:t>0        0        0 </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533400" marR="0" lvl="0" indent="-533400" algn="ctr" defTabSz="914400" rtl="0" eaLnBrk="1" fontAlgn="base" latinLnBrk="0" hangingPunct="1">
                        <a:lnSpc>
                          <a:spcPct val="155000"/>
                        </a:lnSpc>
                        <a:spcBef>
                          <a:spcPct val="0"/>
                        </a:spcBef>
                        <a:spcAft>
                          <a:spcPct val="0"/>
                        </a:spcAft>
                        <a:buClrTx/>
                        <a:buSzTx/>
                        <a:buFontTx/>
                        <a:buNone/>
                        <a:tabLst/>
                      </a:pPr>
                      <a:r>
                        <a:rPr kumimoji="0" lang="en-US" altLang="zh-CN" sz="1600" b="1" i="0" u="none" strike="noStrike" cap="none" normalizeH="0" baseline="0" dirty="0" smtClean="0">
                          <a:ln>
                            <a:noFill/>
                          </a:ln>
                          <a:solidFill>
                            <a:srgbClr val="FFFFFF"/>
                          </a:solidFill>
                          <a:effectLst/>
                          <a:latin typeface="Arial" charset="0"/>
                          <a:ea typeface="宋体" pitchFamily="2" charset="-122"/>
                        </a:rPr>
                        <a:t>0</a:t>
                      </a:r>
                    </a:p>
                    <a:p>
                      <a:pPr marL="533400" marR="0" lvl="0" indent="-533400" algn="ctr" defTabSz="914400" rtl="0" eaLnBrk="1" fontAlgn="base" latinLnBrk="0" hangingPunct="1">
                        <a:lnSpc>
                          <a:spcPct val="155000"/>
                        </a:lnSpc>
                        <a:spcBef>
                          <a:spcPct val="0"/>
                        </a:spcBef>
                        <a:spcAft>
                          <a:spcPct val="0"/>
                        </a:spcAft>
                        <a:buClrTx/>
                        <a:buSzTx/>
                        <a:buFontTx/>
                        <a:buNone/>
                        <a:tabLst/>
                      </a:pPr>
                      <a:r>
                        <a:rPr kumimoji="0" lang="en-US" altLang="zh-CN" sz="1600" b="1" i="0" u="none" strike="noStrike" cap="none" normalizeH="0" baseline="0" dirty="0" smtClean="0">
                          <a:ln>
                            <a:noFill/>
                          </a:ln>
                          <a:solidFill>
                            <a:srgbClr val="FFFFFF"/>
                          </a:solidFill>
                          <a:effectLst/>
                          <a:latin typeface="Arial" charset="0"/>
                          <a:ea typeface="宋体" pitchFamily="2" charset="-122"/>
                        </a:rPr>
                        <a:t>0</a:t>
                      </a:r>
                    </a:p>
                    <a:p>
                      <a:pPr marL="533400" marR="0" lvl="0" indent="-533400" algn="ctr" defTabSz="914400" rtl="0" eaLnBrk="1" fontAlgn="base" latinLnBrk="0" hangingPunct="1">
                        <a:lnSpc>
                          <a:spcPct val="155000"/>
                        </a:lnSpc>
                        <a:spcBef>
                          <a:spcPct val="0"/>
                        </a:spcBef>
                        <a:spcAft>
                          <a:spcPct val="0"/>
                        </a:spcAft>
                        <a:buClrTx/>
                        <a:buSzTx/>
                        <a:buFontTx/>
                        <a:buNone/>
                        <a:tabLst/>
                      </a:pPr>
                      <a:r>
                        <a:rPr kumimoji="0" lang="en-US" altLang="zh-CN" sz="1600" b="1" i="0" u="none" strike="noStrike" cap="none" normalizeH="0" baseline="0" dirty="0" smtClean="0">
                          <a:ln>
                            <a:noFill/>
                          </a:ln>
                          <a:solidFill>
                            <a:srgbClr val="FFFFFF"/>
                          </a:solidFill>
                          <a:effectLst/>
                          <a:latin typeface="Arial" charset="0"/>
                          <a:ea typeface="宋体" pitchFamily="2" charset="-122"/>
                        </a:rPr>
                        <a:t>0</a:t>
                      </a:r>
                    </a:p>
                    <a:p>
                      <a:pPr marL="533400" marR="0" lvl="0" indent="-533400" algn="ctr" defTabSz="914400" rtl="0" eaLnBrk="1" fontAlgn="base" latinLnBrk="0" hangingPunct="1">
                        <a:lnSpc>
                          <a:spcPct val="155000"/>
                        </a:lnSpc>
                        <a:spcBef>
                          <a:spcPct val="0"/>
                        </a:spcBef>
                        <a:spcAft>
                          <a:spcPct val="0"/>
                        </a:spcAft>
                        <a:buClrTx/>
                        <a:buSzTx/>
                        <a:buFontTx/>
                        <a:buNone/>
                        <a:tabLst/>
                      </a:pPr>
                      <a:r>
                        <a:rPr kumimoji="0" lang="en-US" altLang="zh-CN" sz="1600" b="1" i="0" u="none" strike="noStrike" cap="none" normalizeH="0" baseline="0" dirty="0" smtClean="0">
                          <a:ln>
                            <a:noFill/>
                          </a:ln>
                          <a:solidFill>
                            <a:srgbClr val="FFFFFF"/>
                          </a:solidFill>
                          <a:effectLst/>
                          <a:latin typeface="Arial" charset="0"/>
                          <a:ea typeface="宋体" pitchFamily="2" charset="-122"/>
                        </a:rPr>
                        <a:t>0</a:t>
                      </a:r>
                    </a:p>
                    <a:p>
                      <a:pPr marL="533400" marR="0" lvl="0" indent="-533400" algn="ctr" defTabSz="914400" rtl="0" eaLnBrk="1" fontAlgn="base" latinLnBrk="0" hangingPunct="1">
                        <a:lnSpc>
                          <a:spcPct val="155000"/>
                        </a:lnSpc>
                        <a:spcBef>
                          <a:spcPct val="0"/>
                        </a:spcBef>
                        <a:spcAft>
                          <a:spcPct val="0"/>
                        </a:spcAft>
                        <a:buClrTx/>
                        <a:buSzTx/>
                        <a:buFontTx/>
                        <a:buNone/>
                        <a:tabLst/>
                      </a:pPr>
                      <a:r>
                        <a:rPr kumimoji="0" lang="en-US" altLang="zh-CN" sz="1600" b="1" i="0" u="none" strike="noStrike" cap="none" normalizeH="0" baseline="0" dirty="0" smtClean="0">
                          <a:ln>
                            <a:noFill/>
                          </a:ln>
                          <a:solidFill>
                            <a:srgbClr val="FFFFFF"/>
                          </a:solidFill>
                          <a:effectLst/>
                          <a:latin typeface="Arial" charset="0"/>
                          <a:ea typeface="宋体" pitchFamily="2" charset="-122"/>
                        </a:rPr>
                        <a:t>0</a:t>
                      </a:r>
                    </a:p>
                    <a:p>
                      <a:pPr marL="533400" marR="0" lvl="0" indent="-533400" algn="ctr" defTabSz="914400" rtl="0" eaLnBrk="1" fontAlgn="base" latinLnBrk="0" hangingPunct="1">
                        <a:lnSpc>
                          <a:spcPct val="155000"/>
                        </a:lnSpc>
                        <a:spcBef>
                          <a:spcPct val="0"/>
                        </a:spcBef>
                        <a:spcAft>
                          <a:spcPct val="0"/>
                        </a:spcAft>
                        <a:buClrTx/>
                        <a:buSzTx/>
                        <a:buFontTx/>
                        <a:buNone/>
                        <a:tabLst/>
                      </a:pPr>
                      <a:r>
                        <a:rPr kumimoji="0" lang="en-US" altLang="zh-CN" sz="1600" b="1" i="0" u="none" strike="noStrike" cap="none" normalizeH="0" baseline="0" dirty="0" smtClean="0">
                          <a:ln>
                            <a:noFill/>
                          </a:ln>
                          <a:solidFill>
                            <a:srgbClr val="FFFFFF"/>
                          </a:solidFill>
                          <a:effectLst/>
                          <a:latin typeface="Arial" charset="0"/>
                          <a:ea typeface="宋体" pitchFamily="2" charset="-122"/>
                        </a:rPr>
                        <a:t>0</a:t>
                      </a:r>
                    </a:p>
                    <a:p>
                      <a:pPr marL="533400" marR="0" lvl="0" indent="-533400" algn="ctr" defTabSz="914400" rtl="0" eaLnBrk="1" fontAlgn="base" latinLnBrk="0" hangingPunct="1">
                        <a:lnSpc>
                          <a:spcPct val="155000"/>
                        </a:lnSpc>
                        <a:spcBef>
                          <a:spcPct val="0"/>
                        </a:spcBef>
                        <a:spcAft>
                          <a:spcPct val="0"/>
                        </a:spcAft>
                        <a:buClrTx/>
                        <a:buSzTx/>
                        <a:buFontTx/>
                        <a:buNone/>
                        <a:tabLst/>
                      </a:pPr>
                      <a:r>
                        <a:rPr kumimoji="0" lang="en-US" altLang="zh-CN" sz="1600" b="1" i="0" u="none" strike="noStrike" cap="none" normalizeH="0" baseline="0" dirty="0" smtClean="0">
                          <a:ln>
                            <a:noFill/>
                          </a:ln>
                          <a:solidFill>
                            <a:srgbClr val="FFFFFF"/>
                          </a:solidFill>
                          <a:effectLst/>
                          <a:latin typeface="Arial" charset="0"/>
                          <a:ea typeface="宋体" pitchFamily="2" charset="-122"/>
                        </a:rPr>
                        <a:t>1</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r>
            </a:tbl>
          </a:graphicData>
        </a:graphic>
      </p:graphicFrame>
      <p:sp>
        <p:nvSpPr>
          <p:cNvPr id="7" name="标题 1"/>
          <p:cNvSpPr txBox="1">
            <a:spLocks/>
          </p:cNvSpPr>
          <p:nvPr/>
        </p:nvSpPr>
        <p:spPr bwMode="auto">
          <a:xfrm>
            <a:off x="457200" y="274638"/>
            <a:ext cx="8229600"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200">
                <a:solidFill>
                  <a:schemeClr val="bg1"/>
                </a:solidFill>
                <a:latin typeface="华文新魏" pitchFamily="2" charset="-122"/>
                <a:ea typeface="华文新魏" pitchFamily="2" charset="-122"/>
                <a:cs typeface="+mj-cs"/>
              </a:defRPr>
            </a:lvl1pPr>
            <a:lvl2pPr algn="l" rtl="0" fontAlgn="base">
              <a:spcBef>
                <a:spcPct val="0"/>
              </a:spcBef>
              <a:spcAft>
                <a:spcPct val="0"/>
              </a:spcAft>
              <a:defRPr sz="2400">
                <a:solidFill>
                  <a:schemeClr val="bg1"/>
                </a:solidFill>
                <a:latin typeface="Arial" charset="0"/>
                <a:ea typeface="黑体" pitchFamily="2" charset="-122"/>
              </a:defRPr>
            </a:lvl2pPr>
            <a:lvl3pPr algn="l" rtl="0" fontAlgn="base">
              <a:spcBef>
                <a:spcPct val="0"/>
              </a:spcBef>
              <a:spcAft>
                <a:spcPct val="0"/>
              </a:spcAft>
              <a:defRPr sz="2400">
                <a:solidFill>
                  <a:schemeClr val="bg1"/>
                </a:solidFill>
                <a:latin typeface="Arial" charset="0"/>
                <a:ea typeface="黑体" pitchFamily="2" charset="-122"/>
              </a:defRPr>
            </a:lvl3pPr>
            <a:lvl4pPr algn="l" rtl="0" fontAlgn="base">
              <a:spcBef>
                <a:spcPct val="0"/>
              </a:spcBef>
              <a:spcAft>
                <a:spcPct val="0"/>
              </a:spcAft>
              <a:defRPr sz="2400">
                <a:solidFill>
                  <a:schemeClr val="bg1"/>
                </a:solidFill>
                <a:latin typeface="Arial" charset="0"/>
                <a:ea typeface="黑体" pitchFamily="2" charset="-122"/>
              </a:defRPr>
            </a:lvl4pPr>
            <a:lvl5pPr algn="l" rtl="0" fontAlgn="base">
              <a:spcBef>
                <a:spcPct val="0"/>
              </a:spcBef>
              <a:spcAft>
                <a:spcPct val="0"/>
              </a:spcAft>
              <a:defRPr sz="2400">
                <a:solidFill>
                  <a:schemeClr val="bg1"/>
                </a:solidFill>
                <a:latin typeface="Arial" charset="0"/>
                <a:ea typeface="黑体" pitchFamily="2" charset="-122"/>
              </a:defRPr>
            </a:lvl5pPr>
            <a:lvl6pPr marL="457200" algn="l" rtl="0" fontAlgn="base">
              <a:spcBef>
                <a:spcPct val="0"/>
              </a:spcBef>
              <a:spcAft>
                <a:spcPct val="0"/>
              </a:spcAft>
              <a:defRPr sz="2400">
                <a:solidFill>
                  <a:schemeClr val="bg1"/>
                </a:solidFill>
                <a:latin typeface="Arial" charset="0"/>
                <a:ea typeface="黑体" pitchFamily="2" charset="-122"/>
              </a:defRPr>
            </a:lvl6pPr>
            <a:lvl7pPr marL="914400" algn="l" rtl="0" fontAlgn="base">
              <a:spcBef>
                <a:spcPct val="0"/>
              </a:spcBef>
              <a:spcAft>
                <a:spcPct val="0"/>
              </a:spcAft>
              <a:defRPr sz="2400">
                <a:solidFill>
                  <a:schemeClr val="bg1"/>
                </a:solidFill>
                <a:latin typeface="Arial" charset="0"/>
                <a:ea typeface="黑体" pitchFamily="2" charset="-122"/>
              </a:defRPr>
            </a:lvl7pPr>
            <a:lvl8pPr marL="1371600" algn="l" rtl="0" fontAlgn="base">
              <a:spcBef>
                <a:spcPct val="0"/>
              </a:spcBef>
              <a:spcAft>
                <a:spcPct val="0"/>
              </a:spcAft>
              <a:defRPr sz="2400">
                <a:solidFill>
                  <a:schemeClr val="bg1"/>
                </a:solidFill>
                <a:latin typeface="Arial" charset="0"/>
                <a:ea typeface="黑体" pitchFamily="2" charset="-122"/>
              </a:defRPr>
            </a:lvl8pPr>
            <a:lvl9pPr marL="1828800" algn="l" rtl="0" fontAlgn="base">
              <a:spcBef>
                <a:spcPct val="0"/>
              </a:spcBef>
              <a:spcAft>
                <a:spcPct val="0"/>
              </a:spcAft>
              <a:defRPr sz="2400">
                <a:solidFill>
                  <a:schemeClr val="bg1"/>
                </a:solidFill>
                <a:latin typeface="Arial" charset="0"/>
                <a:ea typeface="黑体" pitchFamily="2" charset="-122"/>
              </a:defRPr>
            </a:lvl9pPr>
          </a:lstStyle>
          <a:p>
            <a:r>
              <a:rPr lang="zh-CN" altLang="en-US" dirty="0"/>
              <a:t>异步时序逻辑电路的设计方法</a:t>
            </a:r>
          </a:p>
        </p:txBody>
      </p:sp>
    </p:spTree>
    <p:extLst>
      <p:ext uri="{BB962C8B-B14F-4D97-AF65-F5344CB8AC3E}">
        <p14:creationId xmlns:p14="http://schemas.microsoft.com/office/powerpoint/2010/main" val="1075384719"/>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Effect transition="in" filter="barn(outVertical)">
                                      <p:cBhvr>
                                        <p:cTn id="7" dur="500"/>
                                        <p:tgtEl>
                                          <p:spTgt spid="471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47109"/>
                                        </p:tgtEl>
                                        <p:attrNameLst>
                                          <p:attrName>style.visibility</p:attrName>
                                        </p:attrNameLst>
                                      </p:cBhvr>
                                      <p:to>
                                        <p:strVal val="visible"/>
                                      </p:to>
                                    </p:set>
                                    <p:anim calcmode="lin" valueType="num">
                                      <p:cBhvr additive="base">
                                        <p:cTn id="12" dur="500" fill="hold"/>
                                        <p:tgtEl>
                                          <p:spTgt spid="47109"/>
                                        </p:tgtEl>
                                        <p:attrNameLst>
                                          <p:attrName>ppt_x</p:attrName>
                                        </p:attrNameLst>
                                      </p:cBhvr>
                                      <p:tavLst>
                                        <p:tav tm="0">
                                          <p:val>
                                            <p:strVal val="0-#ppt_w/2"/>
                                          </p:val>
                                        </p:tav>
                                        <p:tav tm="100000">
                                          <p:val>
                                            <p:strVal val="#ppt_x"/>
                                          </p:val>
                                        </p:tav>
                                      </p:tavLst>
                                    </p:anim>
                                    <p:anim calcmode="lin" valueType="num">
                                      <p:cBhvr additive="base">
                                        <p:cTn id="13" dur="500" fill="hold"/>
                                        <p:tgtEl>
                                          <p:spTgt spid="47109"/>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47108"/>
                                        </p:tgtEl>
                                        <p:attrNameLst>
                                          <p:attrName>style.visibility</p:attrName>
                                        </p:attrNameLst>
                                      </p:cBhvr>
                                      <p:to>
                                        <p:strVal val="visible"/>
                                      </p:to>
                                    </p:set>
                                    <p:anim calcmode="lin" valueType="num">
                                      <p:cBhvr additive="base">
                                        <p:cTn id="18" dur="500" fill="hold"/>
                                        <p:tgtEl>
                                          <p:spTgt spid="47108"/>
                                        </p:tgtEl>
                                        <p:attrNameLst>
                                          <p:attrName>ppt_x</p:attrName>
                                        </p:attrNameLst>
                                      </p:cBhvr>
                                      <p:tavLst>
                                        <p:tav tm="0">
                                          <p:val>
                                            <p:strVal val="1+#ppt_w/2"/>
                                          </p:val>
                                        </p:tav>
                                        <p:tav tm="100000">
                                          <p:val>
                                            <p:strVal val="#ppt_x"/>
                                          </p:val>
                                        </p:tav>
                                      </p:tavLst>
                                    </p:anim>
                                    <p:anim calcmode="lin" valueType="num">
                                      <p:cBhvr additive="base">
                                        <p:cTn id="19" dur="500" fill="hold"/>
                                        <p:tgtEl>
                                          <p:spTgt spid="47108"/>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47110"/>
                                        </p:tgtEl>
                                        <p:attrNameLst>
                                          <p:attrName>style.visibility</p:attrName>
                                        </p:attrNameLst>
                                      </p:cBhvr>
                                      <p:to>
                                        <p:strVal val="visible"/>
                                      </p:to>
                                    </p:set>
                                    <p:animEffect transition="in" filter="blinds(horizontal)">
                                      <p:cBhvr>
                                        <p:cTn id="24" dur="500"/>
                                        <p:tgtEl>
                                          <p:spTgt spid="47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autoUpdateAnimBg="0"/>
      <p:bldP spid="47108" grpId="0" autoUpdateAnimBg="0"/>
      <p:bldP spid="47109"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Text Box 2"/>
          <p:cNvSpPr txBox="1">
            <a:spLocks noChangeArrowheads="1"/>
          </p:cNvSpPr>
          <p:nvPr/>
        </p:nvSpPr>
        <p:spPr bwMode="auto">
          <a:xfrm>
            <a:off x="533400" y="1236886"/>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000">
                <a:solidFill>
                  <a:srgbClr val="0000FF"/>
                </a:solidFill>
                <a:ea typeface="楷体_GB2312" pitchFamily="49" charset="-122"/>
              </a:rPr>
              <a:t>一、电路分析</a:t>
            </a:r>
          </a:p>
        </p:txBody>
      </p:sp>
      <p:sp>
        <p:nvSpPr>
          <p:cNvPr id="582659" name="Text Box 3"/>
          <p:cNvSpPr txBox="1">
            <a:spLocks noChangeArrowheads="1"/>
          </p:cNvSpPr>
          <p:nvPr/>
        </p:nvSpPr>
        <p:spPr bwMode="auto">
          <a:xfrm>
            <a:off x="684213" y="1732186"/>
            <a:ext cx="307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b="0" dirty="0">
                <a:latin typeface="幼圆" pitchFamily="49" charset="-122"/>
              </a:rPr>
              <a:t>① </a:t>
            </a:r>
            <a:r>
              <a:rPr lang="zh-CN" altLang="en-US" b="0" dirty="0"/>
              <a:t>电路由两部分组成</a:t>
            </a:r>
          </a:p>
        </p:txBody>
      </p:sp>
      <p:sp>
        <p:nvSpPr>
          <p:cNvPr id="582660" name="Text Box 4"/>
          <p:cNvSpPr txBox="1">
            <a:spLocks noChangeArrowheads="1"/>
          </p:cNvSpPr>
          <p:nvPr/>
        </p:nvSpPr>
        <p:spPr bwMode="auto">
          <a:xfrm>
            <a:off x="677863" y="3756248"/>
            <a:ext cx="6873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b="0">
                <a:latin typeface="幼圆" pitchFamily="49" charset="-122"/>
              </a:rPr>
              <a:t>② </a:t>
            </a:r>
            <a:r>
              <a:rPr lang="zh-CN" altLang="en-US" b="0">
                <a:latin typeface="幼圆" pitchFamily="49" charset="-122"/>
              </a:rPr>
              <a:t>外部输入</a:t>
            </a:r>
            <a:r>
              <a:rPr lang="en-US" altLang="zh-CN" b="0">
                <a:solidFill>
                  <a:srgbClr val="0000FF"/>
                </a:solidFill>
              </a:rPr>
              <a:t>X</a:t>
            </a:r>
            <a:r>
              <a:rPr lang="zh-CN" altLang="en-US" b="0">
                <a:solidFill>
                  <a:srgbClr val="0000FF"/>
                </a:solidFill>
              </a:rPr>
              <a:t>，</a:t>
            </a:r>
            <a:r>
              <a:rPr lang="en-US" altLang="zh-CN" b="0">
                <a:solidFill>
                  <a:srgbClr val="0000FF"/>
                </a:solidFill>
              </a:rPr>
              <a:t>CP</a:t>
            </a:r>
            <a:r>
              <a:rPr lang="zh-CN" altLang="en-US" b="0">
                <a:solidFill>
                  <a:srgbClr val="0000FF"/>
                </a:solidFill>
                <a:latin typeface="幼圆" pitchFamily="49" charset="-122"/>
              </a:rPr>
              <a:t>。</a:t>
            </a:r>
            <a:r>
              <a:rPr lang="zh-CN" altLang="en-US" b="0">
                <a:latin typeface="幼圆" pitchFamily="49" charset="-122"/>
              </a:rPr>
              <a:t>（</a:t>
            </a:r>
            <a:r>
              <a:rPr lang="en-US" altLang="zh-CN" b="0"/>
              <a:t>CP</a:t>
            </a:r>
            <a:r>
              <a:rPr lang="zh-CN" altLang="en-US" b="0">
                <a:latin typeface="幼圆" pitchFamily="49" charset="-122"/>
              </a:rPr>
              <a:t>也可以看作外部输入）</a:t>
            </a:r>
          </a:p>
        </p:txBody>
      </p:sp>
      <p:sp>
        <p:nvSpPr>
          <p:cNvPr id="582661" name="Text Box 5"/>
          <p:cNvSpPr txBox="1">
            <a:spLocks noChangeArrowheads="1"/>
          </p:cNvSpPr>
          <p:nvPr/>
        </p:nvSpPr>
        <p:spPr bwMode="auto">
          <a:xfrm>
            <a:off x="657225" y="4232498"/>
            <a:ext cx="7464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b="0">
                <a:latin typeface="幼圆" pitchFamily="49" charset="-122"/>
              </a:rPr>
              <a:t>③ </a:t>
            </a:r>
            <a:r>
              <a:rPr lang="zh-CN" altLang="en-US" b="0">
                <a:latin typeface="幼圆" pitchFamily="49" charset="-122"/>
              </a:rPr>
              <a:t>内输入是由</a:t>
            </a:r>
            <a:r>
              <a:rPr lang="en-US" altLang="zh-CN" b="0"/>
              <a:t>T</a:t>
            </a:r>
            <a:r>
              <a:rPr lang="zh-CN" altLang="en-US" b="0">
                <a:latin typeface="幼圆" pitchFamily="49" charset="-122"/>
              </a:rPr>
              <a:t>触发器的</a:t>
            </a:r>
            <a:r>
              <a:rPr lang="en-US" altLang="zh-CN" b="0"/>
              <a:t>Q</a:t>
            </a:r>
            <a:r>
              <a:rPr lang="zh-CN" altLang="en-US" b="0">
                <a:latin typeface="幼圆" pitchFamily="49" charset="-122"/>
              </a:rPr>
              <a:t>端反馈到组合电路输入端。</a:t>
            </a:r>
          </a:p>
        </p:txBody>
      </p:sp>
      <p:sp>
        <p:nvSpPr>
          <p:cNvPr id="582662" name="Text Box 6"/>
          <p:cNvSpPr txBox="1">
            <a:spLocks noChangeArrowheads="1"/>
          </p:cNvSpPr>
          <p:nvPr/>
        </p:nvSpPr>
        <p:spPr bwMode="auto">
          <a:xfrm>
            <a:off x="657225" y="4753198"/>
            <a:ext cx="6042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b="0">
                <a:latin typeface="幼圆" pitchFamily="49" charset="-122"/>
              </a:rPr>
              <a:t>④ </a:t>
            </a:r>
            <a:r>
              <a:rPr lang="en-US" altLang="zh-CN" b="0">
                <a:solidFill>
                  <a:srgbClr val="0000FF"/>
                </a:solidFill>
              </a:rPr>
              <a:t>Tˊ</a:t>
            </a:r>
            <a:r>
              <a:rPr lang="zh-CN" altLang="en-US" b="0">
                <a:latin typeface="幼圆" pitchFamily="49" charset="-122"/>
              </a:rPr>
              <a:t>是内输出信号，作为</a:t>
            </a:r>
            <a:r>
              <a:rPr lang="en-US" altLang="zh-CN" b="0"/>
              <a:t>T</a:t>
            </a:r>
            <a:r>
              <a:rPr lang="zh-CN" altLang="en-US" b="0">
                <a:latin typeface="幼圆" pitchFamily="49" charset="-122"/>
              </a:rPr>
              <a:t>触发器的输入。</a:t>
            </a:r>
          </a:p>
        </p:txBody>
      </p:sp>
      <p:sp>
        <p:nvSpPr>
          <p:cNvPr id="582663" name="Text Box 7"/>
          <p:cNvSpPr txBox="1">
            <a:spLocks noChangeArrowheads="1"/>
          </p:cNvSpPr>
          <p:nvPr/>
        </p:nvSpPr>
        <p:spPr bwMode="auto">
          <a:xfrm>
            <a:off x="665163" y="5204048"/>
            <a:ext cx="3570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b="0">
                <a:latin typeface="幼圆" pitchFamily="49" charset="-122"/>
              </a:rPr>
              <a:t>⑤ </a:t>
            </a:r>
            <a:r>
              <a:rPr lang="en-US" altLang="zh-CN" b="0">
                <a:solidFill>
                  <a:srgbClr val="0000FF"/>
                </a:solidFill>
              </a:rPr>
              <a:t>Z</a:t>
            </a:r>
            <a:r>
              <a:rPr lang="zh-CN" altLang="en-US" b="0">
                <a:latin typeface="幼圆" pitchFamily="49" charset="-122"/>
              </a:rPr>
              <a:t>为时序电路的输出。</a:t>
            </a:r>
          </a:p>
        </p:txBody>
      </p:sp>
      <p:sp>
        <p:nvSpPr>
          <p:cNvPr id="582666" name="Text Box 10"/>
          <p:cNvSpPr txBox="1">
            <a:spLocks noChangeArrowheads="1"/>
          </p:cNvSpPr>
          <p:nvPr/>
        </p:nvSpPr>
        <p:spPr bwMode="auto">
          <a:xfrm>
            <a:off x="1116013" y="2273523"/>
            <a:ext cx="42497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0">
                <a:solidFill>
                  <a:srgbClr val="0000FF"/>
                </a:solidFill>
              </a:rPr>
              <a:t>组合电路由三个门电路组成</a:t>
            </a:r>
          </a:p>
        </p:txBody>
      </p:sp>
      <p:sp>
        <p:nvSpPr>
          <p:cNvPr id="582667" name="Text Box 11"/>
          <p:cNvSpPr txBox="1">
            <a:spLocks noChangeArrowheads="1"/>
          </p:cNvSpPr>
          <p:nvPr/>
        </p:nvSpPr>
        <p:spPr bwMode="auto">
          <a:xfrm>
            <a:off x="1116013" y="2813273"/>
            <a:ext cx="3816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0">
                <a:solidFill>
                  <a:srgbClr val="0000FF"/>
                </a:solidFill>
              </a:rPr>
              <a:t>存储电路由</a:t>
            </a:r>
            <a:r>
              <a:rPr lang="en-US" altLang="zh-CN" b="0">
                <a:solidFill>
                  <a:srgbClr val="0000FF"/>
                </a:solidFill>
              </a:rPr>
              <a:t>T</a:t>
            </a:r>
            <a:r>
              <a:rPr lang="zh-CN" altLang="en-US" b="0">
                <a:solidFill>
                  <a:srgbClr val="0000FF"/>
                </a:solidFill>
              </a:rPr>
              <a:t>触发器构成</a:t>
            </a:r>
          </a:p>
        </p:txBody>
      </p:sp>
      <p:sp>
        <p:nvSpPr>
          <p:cNvPr id="582723" name="Text Box 67"/>
          <p:cNvSpPr txBox="1">
            <a:spLocks noChangeArrowheads="1"/>
          </p:cNvSpPr>
          <p:nvPr/>
        </p:nvSpPr>
        <p:spPr bwMode="auto">
          <a:xfrm>
            <a:off x="7961313" y="1203548"/>
            <a:ext cx="7334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0"/>
              <a:t>Z</a:t>
            </a:r>
          </a:p>
        </p:txBody>
      </p:sp>
      <p:grpSp>
        <p:nvGrpSpPr>
          <p:cNvPr id="582739" name="Group 83"/>
          <p:cNvGrpSpPr>
            <a:grpSpLocks/>
          </p:cNvGrpSpPr>
          <p:nvPr/>
        </p:nvGrpSpPr>
        <p:grpSpPr bwMode="auto">
          <a:xfrm>
            <a:off x="5492750" y="2433861"/>
            <a:ext cx="766763" cy="852487"/>
            <a:chOff x="3460" y="1411"/>
            <a:chExt cx="483" cy="537"/>
          </a:xfrm>
        </p:grpSpPr>
        <p:grpSp>
          <p:nvGrpSpPr>
            <p:cNvPr id="582738" name="Group 82"/>
            <p:cNvGrpSpPr>
              <a:grpSpLocks/>
            </p:cNvGrpSpPr>
            <p:nvPr/>
          </p:nvGrpSpPr>
          <p:grpSpPr bwMode="auto">
            <a:xfrm>
              <a:off x="3460" y="1411"/>
              <a:ext cx="483" cy="537"/>
              <a:chOff x="3460" y="1411"/>
              <a:chExt cx="483" cy="537"/>
            </a:xfrm>
          </p:grpSpPr>
          <p:grpSp>
            <p:nvGrpSpPr>
              <p:cNvPr id="582737" name="Group 81"/>
              <p:cNvGrpSpPr>
                <a:grpSpLocks/>
              </p:cNvGrpSpPr>
              <p:nvPr/>
            </p:nvGrpSpPr>
            <p:grpSpPr bwMode="auto">
              <a:xfrm>
                <a:off x="3460" y="1411"/>
                <a:ext cx="483" cy="537"/>
                <a:chOff x="3460" y="1411"/>
                <a:chExt cx="483" cy="537"/>
              </a:xfrm>
            </p:grpSpPr>
            <p:sp>
              <p:nvSpPr>
                <p:cNvPr id="582680" name="Rectangle 24"/>
                <p:cNvSpPr>
                  <a:spLocks noChangeArrowheads="1"/>
                </p:cNvSpPr>
                <p:nvPr/>
              </p:nvSpPr>
              <p:spPr bwMode="auto">
                <a:xfrm>
                  <a:off x="3460" y="1411"/>
                  <a:ext cx="398" cy="537"/>
                </a:xfrm>
                <a:prstGeom prst="rect">
                  <a:avLst/>
                </a:prstGeom>
                <a:gradFill rotWithShape="1">
                  <a:gsLst>
                    <a:gs pos="0">
                      <a:srgbClr val="5E9EFF"/>
                    </a:gs>
                    <a:gs pos="39999">
                      <a:srgbClr val="85C2FF"/>
                    </a:gs>
                    <a:gs pos="70000">
                      <a:srgbClr val="C4D6EB"/>
                    </a:gs>
                    <a:gs pos="100000">
                      <a:srgbClr val="FFEBFA"/>
                    </a:gs>
                  </a:gsLst>
                  <a:lin ang="5400000" scaled="1"/>
                </a:gradFill>
                <a:ln w="254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2689" name="Oval 33"/>
                <p:cNvSpPr>
                  <a:spLocks noChangeArrowheads="1"/>
                </p:cNvSpPr>
                <p:nvPr/>
              </p:nvSpPr>
              <p:spPr bwMode="auto">
                <a:xfrm>
                  <a:off x="3855" y="1741"/>
                  <a:ext cx="88" cy="88"/>
                </a:xfrm>
                <a:prstGeom prst="ellipse">
                  <a:avLst/>
                </a:prstGeom>
                <a:noFill/>
                <a:ln w="25400" algn="ctr">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582681" name="Object 25"/>
              <p:cNvGraphicFramePr>
                <a:graphicFrameLocks noChangeAspect="1"/>
              </p:cNvGraphicFramePr>
              <p:nvPr/>
            </p:nvGraphicFramePr>
            <p:xfrm>
              <a:off x="3488" y="1441"/>
              <a:ext cx="145" cy="193"/>
            </p:xfrm>
            <a:graphic>
              <a:graphicData uri="http://schemas.openxmlformats.org/presentationml/2006/ole">
                <mc:AlternateContent xmlns:mc="http://schemas.openxmlformats.org/markup-compatibility/2006">
                  <mc:Choice xmlns:v="urn:schemas-microsoft-com:vml" Requires="v">
                    <p:oleObj spid="_x0000_s52373" name="Equation" r:id="rId3" imgW="152280" imgH="203040" progId="Equation.DSMT4">
                      <p:embed/>
                    </p:oleObj>
                  </mc:Choice>
                  <mc:Fallback>
                    <p:oleObj name="Equation" r:id="rId3" imgW="152280" imgH="2030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8" y="1441"/>
                            <a:ext cx="145" cy="1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2686" name="Object 30"/>
              <p:cNvGraphicFramePr>
                <a:graphicFrameLocks noChangeAspect="1"/>
              </p:cNvGraphicFramePr>
              <p:nvPr/>
            </p:nvGraphicFramePr>
            <p:xfrm>
              <a:off x="3708" y="1459"/>
              <a:ext cx="133" cy="157"/>
            </p:xfrm>
            <a:graphic>
              <a:graphicData uri="http://schemas.openxmlformats.org/presentationml/2006/ole">
                <mc:AlternateContent xmlns:mc="http://schemas.openxmlformats.org/markup-compatibility/2006">
                  <mc:Choice xmlns:v="urn:schemas-microsoft-com:vml" Requires="v">
                    <p:oleObj spid="_x0000_s52374" name="Equation" r:id="rId5" imgW="139680" imgH="164880" progId="Equation.DSMT4">
                      <p:embed/>
                    </p:oleObj>
                  </mc:Choice>
                  <mc:Fallback>
                    <p:oleObj name="Equation" r:id="rId5" imgW="139680" imgH="1648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08" y="1459"/>
                            <a:ext cx="133" cy="1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82687" name="Line 31"/>
            <p:cNvSpPr>
              <a:spLocks noChangeShapeType="1"/>
            </p:cNvSpPr>
            <p:nvPr/>
          </p:nvSpPr>
          <p:spPr bwMode="auto">
            <a:xfrm flipH="1">
              <a:off x="3777" y="1740"/>
              <a:ext cx="81" cy="4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2688" name="Line 32"/>
            <p:cNvSpPr>
              <a:spLocks noChangeShapeType="1"/>
            </p:cNvSpPr>
            <p:nvPr/>
          </p:nvSpPr>
          <p:spPr bwMode="auto">
            <a:xfrm>
              <a:off x="3777" y="1785"/>
              <a:ext cx="81" cy="5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82691" name="Line 35"/>
          <p:cNvSpPr>
            <a:spLocks noChangeShapeType="1"/>
          </p:cNvSpPr>
          <p:nvPr/>
        </p:nvSpPr>
        <p:spPr bwMode="auto">
          <a:xfrm flipH="1">
            <a:off x="5276850" y="2635473"/>
            <a:ext cx="2159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2692" name="Line 36"/>
          <p:cNvSpPr>
            <a:spLocks noChangeShapeType="1"/>
          </p:cNvSpPr>
          <p:nvPr/>
        </p:nvSpPr>
        <p:spPr bwMode="auto">
          <a:xfrm flipV="1">
            <a:off x="5276850" y="1594073"/>
            <a:ext cx="0" cy="1041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2693" name="Line 37"/>
          <p:cNvSpPr>
            <a:spLocks noChangeShapeType="1"/>
          </p:cNvSpPr>
          <p:nvPr/>
        </p:nvSpPr>
        <p:spPr bwMode="auto">
          <a:xfrm>
            <a:off x="5276850" y="1594073"/>
            <a:ext cx="126047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2694" name="Line 38"/>
          <p:cNvSpPr>
            <a:spLocks noChangeShapeType="1"/>
          </p:cNvSpPr>
          <p:nvPr/>
        </p:nvSpPr>
        <p:spPr bwMode="auto">
          <a:xfrm flipV="1">
            <a:off x="5065713" y="3475261"/>
            <a:ext cx="1295400" cy="31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2695" name="Line 39"/>
          <p:cNvSpPr>
            <a:spLocks noChangeShapeType="1"/>
          </p:cNvSpPr>
          <p:nvPr/>
        </p:nvSpPr>
        <p:spPr bwMode="auto">
          <a:xfrm flipV="1">
            <a:off x="6361113" y="1694086"/>
            <a:ext cx="0" cy="178435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2696" name="Line 40"/>
          <p:cNvSpPr>
            <a:spLocks noChangeShapeType="1"/>
          </p:cNvSpPr>
          <p:nvPr/>
        </p:nvSpPr>
        <p:spPr bwMode="auto">
          <a:xfrm>
            <a:off x="6361113" y="1706786"/>
            <a:ext cx="17621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2697" name="Line 41"/>
          <p:cNvSpPr>
            <a:spLocks noChangeShapeType="1"/>
          </p:cNvSpPr>
          <p:nvPr/>
        </p:nvSpPr>
        <p:spPr bwMode="auto">
          <a:xfrm>
            <a:off x="6259513" y="3027586"/>
            <a:ext cx="101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2698" name="Line 42"/>
          <p:cNvSpPr>
            <a:spLocks noChangeShapeType="1"/>
          </p:cNvSpPr>
          <p:nvPr/>
        </p:nvSpPr>
        <p:spPr bwMode="auto">
          <a:xfrm>
            <a:off x="5065713" y="1489298"/>
            <a:ext cx="147161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2699" name="Line 43"/>
          <p:cNvSpPr>
            <a:spLocks noChangeShapeType="1"/>
          </p:cNvSpPr>
          <p:nvPr/>
        </p:nvSpPr>
        <p:spPr bwMode="auto">
          <a:xfrm>
            <a:off x="6008688" y="1489298"/>
            <a:ext cx="0" cy="73342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2700" name="Line 44"/>
          <p:cNvSpPr>
            <a:spLocks noChangeShapeType="1"/>
          </p:cNvSpPr>
          <p:nvPr/>
        </p:nvSpPr>
        <p:spPr bwMode="auto">
          <a:xfrm>
            <a:off x="5995988" y="2222723"/>
            <a:ext cx="541337"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2701" name="Line 45"/>
          <p:cNvSpPr>
            <a:spLocks noChangeShapeType="1"/>
          </p:cNvSpPr>
          <p:nvPr/>
        </p:nvSpPr>
        <p:spPr bwMode="auto">
          <a:xfrm>
            <a:off x="6124575" y="2635473"/>
            <a:ext cx="1046163"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82736" name="Group 80"/>
          <p:cNvGrpSpPr>
            <a:grpSpLocks/>
          </p:cNvGrpSpPr>
          <p:nvPr/>
        </p:nvGrpSpPr>
        <p:grpSpPr bwMode="auto">
          <a:xfrm>
            <a:off x="6537325" y="1378173"/>
            <a:ext cx="558800" cy="425450"/>
            <a:chOff x="4118" y="746"/>
            <a:chExt cx="352" cy="268"/>
          </a:xfrm>
        </p:grpSpPr>
        <p:sp>
          <p:nvSpPr>
            <p:cNvPr id="582702" name="Rectangle 46"/>
            <p:cNvSpPr>
              <a:spLocks noChangeArrowheads="1"/>
            </p:cNvSpPr>
            <p:nvPr/>
          </p:nvSpPr>
          <p:spPr bwMode="auto">
            <a:xfrm>
              <a:off x="4118" y="746"/>
              <a:ext cx="265" cy="268"/>
            </a:xfrm>
            <a:prstGeom prst="rect">
              <a:avLst/>
            </a:prstGeom>
            <a:gradFill rotWithShape="1">
              <a:gsLst>
                <a:gs pos="0">
                  <a:srgbClr val="FFEFD1"/>
                </a:gs>
                <a:gs pos="64999">
                  <a:srgbClr val="F0EBD5"/>
                </a:gs>
                <a:gs pos="100000">
                  <a:srgbClr val="D1C39F"/>
                </a:gs>
              </a:gsLst>
              <a:path path="shape">
                <a:fillToRect l="50000" t="50000" r="50000" b="50000"/>
              </a:path>
            </a:gradFill>
            <a:ln w="254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a:solidFill>
                    <a:srgbClr val="0000FF"/>
                  </a:solidFill>
                </a:rPr>
                <a:t>&amp;</a:t>
              </a:r>
            </a:p>
          </p:txBody>
        </p:sp>
        <p:sp>
          <p:nvSpPr>
            <p:cNvPr id="582711" name="Oval 55"/>
            <p:cNvSpPr>
              <a:spLocks noChangeArrowheads="1"/>
            </p:cNvSpPr>
            <p:nvPr/>
          </p:nvSpPr>
          <p:spPr bwMode="auto">
            <a:xfrm>
              <a:off x="4382" y="838"/>
              <a:ext cx="88" cy="88"/>
            </a:xfrm>
            <a:prstGeom prst="ellipse">
              <a:avLst/>
            </a:prstGeom>
            <a:noFill/>
            <a:ln w="25400" algn="ctr">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82712" name="Line 56"/>
          <p:cNvSpPr>
            <a:spLocks noChangeShapeType="1"/>
          </p:cNvSpPr>
          <p:nvPr/>
        </p:nvSpPr>
        <p:spPr bwMode="auto">
          <a:xfrm flipV="1">
            <a:off x="7158038" y="2222723"/>
            <a:ext cx="0" cy="41275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2713" name="Line 57"/>
          <p:cNvSpPr>
            <a:spLocks noChangeShapeType="1"/>
          </p:cNvSpPr>
          <p:nvPr/>
        </p:nvSpPr>
        <p:spPr bwMode="auto">
          <a:xfrm>
            <a:off x="7096125" y="2222723"/>
            <a:ext cx="74613"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82734" name="Group 78"/>
          <p:cNvGrpSpPr>
            <a:grpSpLocks/>
          </p:cNvGrpSpPr>
          <p:nvPr/>
        </p:nvGrpSpPr>
        <p:grpSpPr bwMode="auto">
          <a:xfrm>
            <a:off x="6537325" y="2009998"/>
            <a:ext cx="558800" cy="425450"/>
            <a:chOff x="4118" y="1144"/>
            <a:chExt cx="352" cy="268"/>
          </a:xfrm>
        </p:grpSpPr>
        <p:sp>
          <p:nvSpPr>
            <p:cNvPr id="582703" name="Rectangle 47"/>
            <p:cNvSpPr>
              <a:spLocks noChangeArrowheads="1"/>
            </p:cNvSpPr>
            <p:nvPr/>
          </p:nvSpPr>
          <p:spPr bwMode="auto">
            <a:xfrm>
              <a:off x="4118" y="1144"/>
              <a:ext cx="265" cy="268"/>
            </a:xfrm>
            <a:prstGeom prst="rect">
              <a:avLst/>
            </a:prstGeom>
            <a:gradFill rotWithShape="1">
              <a:gsLst>
                <a:gs pos="0">
                  <a:srgbClr val="FFEFD1"/>
                </a:gs>
                <a:gs pos="64999">
                  <a:srgbClr val="F0EBD5"/>
                </a:gs>
                <a:gs pos="100000">
                  <a:srgbClr val="D1C39F"/>
                </a:gs>
              </a:gsLst>
              <a:path path="shape">
                <a:fillToRect l="50000" t="50000" r="50000" b="50000"/>
              </a:path>
            </a:gradFill>
            <a:ln w="254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a:solidFill>
                    <a:srgbClr val="0000FF"/>
                  </a:solidFill>
                </a:rPr>
                <a:t>1</a:t>
              </a:r>
            </a:p>
          </p:txBody>
        </p:sp>
        <p:sp>
          <p:nvSpPr>
            <p:cNvPr id="582710" name="Oval 54"/>
            <p:cNvSpPr>
              <a:spLocks noChangeArrowheads="1"/>
            </p:cNvSpPr>
            <p:nvPr/>
          </p:nvSpPr>
          <p:spPr bwMode="auto">
            <a:xfrm>
              <a:off x="4382" y="1232"/>
              <a:ext cx="88" cy="88"/>
            </a:xfrm>
            <a:prstGeom prst="ellipse">
              <a:avLst/>
            </a:prstGeom>
            <a:noFill/>
            <a:ln w="25400" algn="ctr">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82714" name="Line 58"/>
          <p:cNvSpPr>
            <a:spLocks noChangeShapeType="1"/>
          </p:cNvSpPr>
          <p:nvPr/>
        </p:nvSpPr>
        <p:spPr bwMode="auto">
          <a:xfrm>
            <a:off x="7096125" y="1594073"/>
            <a:ext cx="271463"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82735" name="Group 79"/>
          <p:cNvGrpSpPr>
            <a:grpSpLocks/>
          </p:cNvGrpSpPr>
          <p:nvPr/>
        </p:nvGrpSpPr>
        <p:grpSpPr bwMode="auto">
          <a:xfrm>
            <a:off x="7377113" y="1384523"/>
            <a:ext cx="558800" cy="425450"/>
            <a:chOff x="4647" y="750"/>
            <a:chExt cx="352" cy="268"/>
          </a:xfrm>
        </p:grpSpPr>
        <p:sp>
          <p:nvSpPr>
            <p:cNvPr id="582717" name="Rectangle 61"/>
            <p:cNvSpPr>
              <a:spLocks noChangeArrowheads="1"/>
            </p:cNvSpPr>
            <p:nvPr/>
          </p:nvSpPr>
          <p:spPr bwMode="auto">
            <a:xfrm>
              <a:off x="4647" y="750"/>
              <a:ext cx="265" cy="268"/>
            </a:xfrm>
            <a:prstGeom prst="rect">
              <a:avLst/>
            </a:prstGeom>
            <a:gradFill rotWithShape="1">
              <a:gsLst>
                <a:gs pos="0">
                  <a:srgbClr val="FFEFD1"/>
                </a:gs>
                <a:gs pos="64999">
                  <a:srgbClr val="F0EBD5"/>
                </a:gs>
                <a:gs pos="100000">
                  <a:srgbClr val="D1C39F"/>
                </a:gs>
              </a:gsLst>
              <a:path path="shape">
                <a:fillToRect l="50000" t="50000" r="50000" b="50000"/>
              </a:path>
            </a:gradFill>
            <a:ln w="254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a:solidFill>
                    <a:srgbClr val="0000FF"/>
                  </a:solidFill>
                </a:rPr>
                <a:t>1</a:t>
              </a:r>
            </a:p>
          </p:txBody>
        </p:sp>
        <p:sp>
          <p:nvSpPr>
            <p:cNvPr id="582718" name="Oval 62"/>
            <p:cNvSpPr>
              <a:spLocks noChangeArrowheads="1"/>
            </p:cNvSpPr>
            <p:nvPr/>
          </p:nvSpPr>
          <p:spPr bwMode="auto">
            <a:xfrm>
              <a:off x="4911" y="838"/>
              <a:ext cx="88" cy="88"/>
            </a:xfrm>
            <a:prstGeom prst="ellipse">
              <a:avLst/>
            </a:prstGeom>
            <a:noFill/>
            <a:ln w="25400" algn="ctr">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82720" name="Line 64"/>
          <p:cNvSpPr>
            <a:spLocks noChangeShapeType="1"/>
          </p:cNvSpPr>
          <p:nvPr/>
        </p:nvSpPr>
        <p:spPr bwMode="auto">
          <a:xfrm>
            <a:off x="7935913" y="1594073"/>
            <a:ext cx="27146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2721" name="Text Box 65"/>
          <p:cNvSpPr txBox="1">
            <a:spLocks noChangeArrowheads="1"/>
          </p:cNvSpPr>
          <p:nvPr/>
        </p:nvSpPr>
        <p:spPr bwMode="auto">
          <a:xfrm>
            <a:off x="4730750" y="1268636"/>
            <a:ext cx="6762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0"/>
              <a:t>X</a:t>
            </a:r>
          </a:p>
        </p:txBody>
      </p:sp>
      <p:sp>
        <p:nvSpPr>
          <p:cNvPr id="582722" name="Text Box 66"/>
          <p:cNvSpPr txBox="1">
            <a:spLocks noChangeArrowheads="1"/>
          </p:cNvSpPr>
          <p:nvPr/>
        </p:nvSpPr>
        <p:spPr bwMode="auto">
          <a:xfrm>
            <a:off x="4649788" y="3132361"/>
            <a:ext cx="64293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CP</a:t>
            </a:r>
          </a:p>
        </p:txBody>
      </p:sp>
      <p:graphicFrame>
        <p:nvGraphicFramePr>
          <p:cNvPr id="582724" name="Object 68"/>
          <p:cNvGraphicFramePr>
            <a:graphicFrameLocks noGrp="1" noChangeAspect="1"/>
          </p:cNvGraphicFramePr>
          <p:nvPr>
            <p:ph sz="half" idx="2"/>
            <p:extLst>
              <p:ext uri="{D42A27DB-BD31-4B8C-83A1-F6EECF244321}">
                <p14:modId xmlns:p14="http://schemas.microsoft.com/office/powerpoint/2010/main" val="2406245997"/>
              </p:ext>
            </p:extLst>
          </p:nvPr>
        </p:nvGraphicFramePr>
        <p:xfrm>
          <a:off x="7210425" y="1952848"/>
          <a:ext cx="331788" cy="382588"/>
        </p:xfrm>
        <a:graphic>
          <a:graphicData uri="http://schemas.openxmlformats.org/presentationml/2006/ole">
            <mc:AlternateContent xmlns:mc="http://schemas.openxmlformats.org/markup-compatibility/2006">
              <mc:Choice xmlns:v="urn:schemas-microsoft-com:vml" Requires="v">
                <p:oleObj spid="_x0000_s52375" name="Equation" r:id="rId7" imgW="164880" imgH="190440" progId="Equation.DSMT4">
                  <p:embed/>
                </p:oleObj>
              </mc:Choice>
              <mc:Fallback>
                <p:oleObj name="Equation" r:id="rId7" imgW="164880" imgH="19044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10425" y="1952848"/>
                        <a:ext cx="331788" cy="382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2727" name="Oval 71"/>
          <p:cNvSpPr>
            <a:spLocks noChangeArrowheads="1"/>
          </p:cNvSpPr>
          <p:nvPr/>
        </p:nvSpPr>
        <p:spPr bwMode="auto">
          <a:xfrm>
            <a:off x="5964238" y="1444848"/>
            <a:ext cx="88900" cy="88900"/>
          </a:xfrm>
          <a:prstGeom prst="ellipse">
            <a:avLst/>
          </a:prstGeom>
          <a:solidFill>
            <a:schemeClr val="tx1"/>
          </a:solidFill>
          <a:ln w="254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2728" name="Oval 72"/>
          <p:cNvSpPr>
            <a:spLocks noChangeArrowheads="1"/>
          </p:cNvSpPr>
          <p:nvPr/>
        </p:nvSpPr>
        <p:spPr bwMode="auto">
          <a:xfrm>
            <a:off x="6316663" y="2983136"/>
            <a:ext cx="88900" cy="88900"/>
          </a:xfrm>
          <a:prstGeom prst="ellipse">
            <a:avLst/>
          </a:prstGeom>
          <a:solidFill>
            <a:schemeClr val="tx1"/>
          </a:solidFill>
          <a:ln w="254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标题 1"/>
          <p:cNvSpPr>
            <a:spLocks noGrp="1"/>
          </p:cNvSpPr>
          <p:nvPr>
            <p:ph type="title"/>
          </p:nvPr>
        </p:nvSpPr>
        <p:spPr>
          <a:xfrm>
            <a:off x="457200" y="274638"/>
            <a:ext cx="8229600" cy="561975"/>
          </a:xfrm>
        </p:spPr>
        <p:txBody>
          <a:bodyPr/>
          <a:lstStyle/>
          <a:p>
            <a:pPr>
              <a:defRPr/>
            </a:pPr>
            <a:r>
              <a:rPr lang="zh-CN" altLang="en-US" dirty="0" smtClean="0"/>
              <a:t>时序逻辑电路分析</a:t>
            </a:r>
            <a:r>
              <a:rPr lang="zh-CN" altLang="en-US" dirty="0"/>
              <a:t>举例</a:t>
            </a:r>
          </a:p>
        </p:txBody>
      </p:sp>
    </p:spTree>
    <p:extLst>
      <p:ext uri="{BB962C8B-B14F-4D97-AF65-F5344CB8AC3E}">
        <p14:creationId xmlns:p14="http://schemas.microsoft.com/office/powerpoint/2010/main" val="156039566"/>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82659"/>
                                        </p:tgtEl>
                                        <p:attrNameLst>
                                          <p:attrName>style.visibility</p:attrName>
                                        </p:attrNameLst>
                                      </p:cBhvr>
                                      <p:to>
                                        <p:strVal val="visible"/>
                                      </p:to>
                                    </p:set>
                                    <p:animEffect transition="in" filter="fade">
                                      <p:cBhvr>
                                        <p:cTn id="7" dur="1000"/>
                                        <p:tgtEl>
                                          <p:spTgt spid="582659"/>
                                        </p:tgtEl>
                                      </p:cBhvr>
                                    </p:animEffect>
                                    <p:anim calcmode="lin" valueType="num">
                                      <p:cBhvr>
                                        <p:cTn id="8" dur="1000" fill="hold"/>
                                        <p:tgtEl>
                                          <p:spTgt spid="582659"/>
                                        </p:tgtEl>
                                        <p:attrNameLst>
                                          <p:attrName>ppt_x</p:attrName>
                                        </p:attrNameLst>
                                      </p:cBhvr>
                                      <p:tavLst>
                                        <p:tav tm="0">
                                          <p:val>
                                            <p:strVal val="#ppt_x"/>
                                          </p:val>
                                        </p:tav>
                                        <p:tav tm="100000">
                                          <p:val>
                                            <p:strVal val="#ppt_x"/>
                                          </p:val>
                                        </p:tav>
                                      </p:tavLst>
                                    </p:anim>
                                    <p:anim calcmode="lin" valueType="num">
                                      <p:cBhvr>
                                        <p:cTn id="9" dur="1000" fill="hold"/>
                                        <p:tgtEl>
                                          <p:spTgt spid="582659"/>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82666"/>
                                        </p:tgtEl>
                                        <p:attrNameLst>
                                          <p:attrName>style.visibility</p:attrName>
                                        </p:attrNameLst>
                                      </p:cBhvr>
                                      <p:to>
                                        <p:strVal val="visible"/>
                                      </p:to>
                                    </p:set>
                                    <p:animEffect transition="in" filter="fade">
                                      <p:cBhvr>
                                        <p:cTn id="14" dur="1000"/>
                                        <p:tgtEl>
                                          <p:spTgt spid="582666"/>
                                        </p:tgtEl>
                                      </p:cBhvr>
                                    </p:animEffect>
                                    <p:anim calcmode="lin" valueType="num">
                                      <p:cBhvr>
                                        <p:cTn id="15" dur="1000" fill="hold"/>
                                        <p:tgtEl>
                                          <p:spTgt spid="582666"/>
                                        </p:tgtEl>
                                        <p:attrNameLst>
                                          <p:attrName>ppt_x</p:attrName>
                                        </p:attrNameLst>
                                      </p:cBhvr>
                                      <p:tavLst>
                                        <p:tav tm="0">
                                          <p:val>
                                            <p:strVal val="#ppt_x"/>
                                          </p:val>
                                        </p:tav>
                                        <p:tav tm="100000">
                                          <p:val>
                                            <p:strVal val="#ppt_x"/>
                                          </p:val>
                                        </p:tav>
                                      </p:tavLst>
                                    </p:anim>
                                    <p:anim calcmode="lin" valueType="num">
                                      <p:cBhvr>
                                        <p:cTn id="16" dur="1000" fill="hold"/>
                                        <p:tgtEl>
                                          <p:spTgt spid="582666"/>
                                        </p:tgtEl>
                                        <p:attrNameLst>
                                          <p:attrName>ppt_y</p:attrName>
                                        </p:attrNameLst>
                                      </p:cBhvr>
                                      <p:tavLst>
                                        <p:tav tm="0">
                                          <p:val>
                                            <p:strVal val="#ppt_y+.1"/>
                                          </p:val>
                                        </p:tav>
                                        <p:tav tm="100000">
                                          <p:val>
                                            <p:strVal val="#ppt_y"/>
                                          </p:val>
                                        </p:tav>
                                      </p:tavLst>
                                    </p:anim>
                                  </p:childTnLst>
                                </p:cTn>
                              </p:par>
                            </p:childTnLst>
                          </p:cTn>
                        </p:par>
                        <p:par>
                          <p:cTn id="17" fill="hold" nodeType="afterGroup">
                            <p:stCondLst>
                              <p:cond delay="1000"/>
                            </p:stCondLst>
                            <p:childTnLst>
                              <p:par>
                                <p:cTn id="18" presetID="35" presetClass="emph" presetSubtype="0" repeatCount="5000" fill="hold" nodeType="afterEffect">
                                  <p:stCondLst>
                                    <p:cond delay="0"/>
                                  </p:stCondLst>
                                  <p:childTnLst>
                                    <p:anim calcmode="discrete" valueType="str">
                                      <p:cBhvr>
                                        <p:cTn id="19" dur="1000" fill="hold"/>
                                        <p:tgtEl>
                                          <p:spTgt spid="582736"/>
                                        </p:tgtEl>
                                        <p:attrNameLst>
                                          <p:attrName>style.visibility</p:attrName>
                                        </p:attrNameLst>
                                      </p:cBhvr>
                                      <p:tavLst>
                                        <p:tav tm="0">
                                          <p:val>
                                            <p:strVal val="hidden"/>
                                          </p:val>
                                        </p:tav>
                                        <p:tav tm="50000">
                                          <p:val>
                                            <p:strVal val="visible"/>
                                          </p:val>
                                        </p:tav>
                                      </p:tavLst>
                                    </p:anim>
                                  </p:childTnLst>
                                </p:cTn>
                              </p:par>
                              <p:par>
                                <p:cTn id="20" presetID="35" presetClass="emph" presetSubtype="0" repeatCount="5000" fill="hold" nodeType="withEffect">
                                  <p:stCondLst>
                                    <p:cond delay="0"/>
                                  </p:stCondLst>
                                  <p:childTnLst>
                                    <p:anim calcmode="discrete" valueType="str">
                                      <p:cBhvr>
                                        <p:cTn id="21" dur="1000" fill="hold"/>
                                        <p:tgtEl>
                                          <p:spTgt spid="582734"/>
                                        </p:tgtEl>
                                        <p:attrNameLst>
                                          <p:attrName>style.visibility</p:attrName>
                                        </p:attrNameLst>
                                      </p:cBhvr>
                                      <p:tavLst>
                                        <p:tav tm="0">
                                          <p:val>
                                            <p:strVal val="hidden"/>
                                          </p:val>
                                        </p:tav>
                                        <p:tav tm="50000">
                                          <p:val>
                                            <p:strVal val="visible"/>
                                          </p:val>
                                        </p:tav>
                                      </p:tavLst>
                                    </p:anim>
                                  </p:childTnLst>
                                </p:cTn>
                              </p:par>
                              <p:par>
                                <p:cTn id="22" presetID="35" presetClass="emph" presetSubtype="0" repeatCount="5000" fill="hold" nodeType="withEffect">
                                  <p:stCondLst>
                                    <p:cond delay="0"/>
                                  </p:stCondLst>
                                  <p:childTnLst>
                                    <p:anim calcmode="discrete" valueType="str">
                                      <p:cBhvr>
                                        <p:cTn id="23" dur="1000" fill="hold"/>
                                        <p:tgtEl>
                                          <p:spTgt spid="582735"/>
                                        </p:tgtEl>
                                        <p:attrNameLst>
                                          <p:attrName>style.visibility</p:attrName>
                                        </p:attrNameLst>
                                      </p:cBhvr>
                                      <p:tavLst>
                                        <p:tav tm="0">
                                          <p:val>
                                            <p:strVal val="hidden"/>
                                          </p:val>
                                        </p:tav>
                                        <p:tav tm="50000">
                                          <p:val>
                                            <p:strVal val="visible"/>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82667"/>
                                        </p:tgtEl>
                                        <p:attrNameLst>
                                          <p:attrName>style.visibility</p:attrName>
                                        </p:attrNameLst>
                                      </p:cBhvr>
                                      <p:to>
                                        <p:strVal val="visible"/>
                                      </p:to>
                                    </p:set>
                                    <p:animEffect transition="in" filter="fade">
                                      <p:cBhvr>
                                        <p:cTn id="28" dur="1000"/>
                                        <p:tgtEl>
                                          <p:spTgt spid="582667"/>
                                        </p:tgtEl>
                                      </p:cBhvr>
                                    </p:animEffect>
                                    <p:anim calcmode="lin" valueType="num">
                                      <p:cBhvr>
                                        <p:cTn id="29" dur="1000" fill="hold"/>
                                        <p:tgtEl>
                                          <p:spTgt spid="582667"/>
                                        </p:tgtEl>
                                        <p:attrNameLst>
                                          <p:attrName>ppt_x</p:attrName>
                                        </p:attrNameLst>
                                      </p:cBhvr>
                                      <p:tavLst>
                                        <p:tav tm="0">
                                          <p:val>
                                            <p:strVal val="#ppt_x"/>
                                          </p:val>
                                        </p:tav>
                                        <p:tav tm="100000">
                                          <p:val>
                                            <p:strVal val="#ppt_x"/>
                                          </p:val>
                                        </p:tav>
                                      </p:tavLst>
                                    </p:anim>
                                    <p:anim calcmode="lin" valueType="num">
                                      <p:cBhvr>
                                        <p:cTn id="30" dur="1000" fill="hold"/>
                                        <p:tgtEl>
                                          <p:spTgt spid="582667"/>
                                        </p:tgtEl>
                                        <p:attrNameLst>
                                          <p:attrName>ppt_y</p:attrName>
                                        </p:attrNameLst>
                                      </p:cBhvr>
                                      <p:tavLst>
                                        <p:tav tm="0">
                                          <p:val>
                                            <p:strVal val="#ppt_y+.1"/>
                                          </p:val>
                                        </p:tav>
                                        <p:tav tm="100000">
                                          <p:val>
                                            <p:strVal val="#ppt_y"/>
                                          </p:val>
                                        </p:tav>
                                      </p:tavLst>
                                    </p:anim>
                                  </p:childTnLst>
                                </p:cTn>
                              </p:par>
                            </p:childTnLst>
                          </p:cTn>
                        </p:par>
                        <p:par>
                          <p:cTn id="31" fill="hold" nodeType="afterGroup">
                            <p:stCondLst>
                              <p:cond delay="1000"/>
                            </p:stCondLst>
                            <p:childTnLst>
                              <p:par>
                                <p:cTn id="32" presetID="35" presetClass="emph" presetSubtype="0" repeatCount="5000" fill="hold" nodeType="afterEffect">
                                  <p:stCondLst>
                                    <p:cond delay="0"/>
                                  </p:stCondLst>
                                  <p:childTnLst>
                                    <p:anim calcmode="discrete" valueType="str">
                                      <p:cBhvr>
                                        <p:cTn id="33" dur="1000" fill="hold"/>
                                        <p:tgtEl>
                                          <p:spTgt spid="582739"/>
                                        </p:tgtEl>
                                        <p:attrNameLst>
                                          <p:attrName>style.visibility</p:attrName>
                                        </p:attrNameLst>
                                      </p:cBhvr>
                                      <p:tavLst>
                                        <p:tav tm="0">
                                          <p:val>
                                            <p:strVal val="hidden"/>
                                          </p:val>
                                        </p:tav>
                                        <p:tav tm="50000">
                                          <p:val>
                                            <p:strVal val="visible"/>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582660"/>
                                        </p:tgtEl>
                                        <p:attrNameLst>
                                          <p:attrName>style.visibility</p:attrName>
                                        </p:attrNameLst>
                                      </p:cBhvr>
                                      <p:to>
                                        <p:strVal val="visible"/>
                                      </p:to>
                                    </p:set>
                                    <p:animEffect transition="in" filter="fade">
                                      <p:cBhvr>
                                        <p:cTn id="38" dur="1000"/>
                                        <p:tgtEl>
                                          <p:spTgt spid="582660"/>
                                        </p:tgtEl>
                                      </p:cBhvr>
                                    </p:animEffect>
                                    <p:anim calcmode="lin" valueType="num">
                                      <p:cBhvr>
                                        <p:cTn id="39" dur="1000" fill="hold"/>
                                        <p:tgtEl>
                                          <p:spTgt spid="582660"/>
                                        </p:tgtEl>
                                        <p:attrNameLst>
                                          <p:attrName>ppt_x</p:attrName>
                                        </p:attrNameLst>
                                      </p:cBhvr>
                                      <p:tavLst>
                                        <p:tav tm="0">
                                          <p:val>
                                            <p:strVal val="#ppt_x"/>
                                          </p:val>
                                        </p:tav>
                                        <p:tav tm="100000">
                                          <p:val>
                                            <p:strVal val="#ppt_x"/>
                                          </p:val>
                                        </p:tav>
                                      </p:tavLst>
                                    </p:anim>
                                    <p:anim calcmode="lin" valueType="num">
                                      <p:cBhvr>
                                        <p:cTn id="40" dur="1000" fill="hold"/>
                                        <p:tgtEl>
                                          <p:spTgt spid="582660"/>
                                        </p:tgtEl>
                                        <p:attrNameLst>
                                          <p:attrName>ppt_y</p:attrName>
                                        </p:attrNameLst>
                                      </p:cBhvr>
                                      <p:tavLst>
                                        <p:tav tm="0">
                                          <p:val>
                                            <p:strVal val="#ppt_y+.1"/>
                                          </p:val>
                                        </p:tav>
                                        <p:tav tm="100000">
                                          <p:val>
                                            <p:strVal val="#ppt_y"/>
                                          </p:val>
                                        </p:tav>
                                      </p:tavLst>
                                    </p:anim>
                                  </p:childTnLst>
                                </p:cTn>
                              </p:par>
                            </p:childTnLst>
                          </p:cTn>
                        </p:par>
                        <p:par>
                          <p:cTn id="41" fill="hold" nodeType="afterGroup">
                            <p:stCondLst>
                              <p:cond delay="1000"/>
                            </p:stCondLst>
                            <p:childTnLst>
                              <p:par>
                                <p:cTn id="42" presetID="35" presetClass="emph" presetSubtype="0" repeatCount="5000" fill="hold" grpId="0" nodeType="afterEffect">
                                  <p:stCondLst>
                                    <p:cond delay="0"/>
                                  </p:stCondLst>
                                  <p:childTnLst>
                                    <p:anim calcmode="discrete" valueType="str">
                                      <p:cBhvr>
                                        <p:cTn id="43" dur="1000" fill="hold"/>
                                        <p:tgtEl>
                                          <p:spTgt spid="582722"/>
                                        </p:tgtEl>
                                        <p:attrNameLst>
                                          <p:attrName>style.visibility</p:attrName>
                                        </p:attrNameLst>
                                      </p:cBhvr>
                                      <p:tavLst>
                                        <p:tav tm="0">
                                          <p:val>
                                            <p:strVal val="hidden"/>
                                          </p:val>
                                        </p:tav>
                                        <p:tav tm="50000">
                                          <p:val>
                                            <p:strVal val="visible"/>
                                          </p:val>
                                        </p:tav>
                                      </p:tavLst>
                                    </p:anim>
                                  </p:childTnLst>
                                </p:cTn>
                              </p:par>
                              <p:par>
                                <p:cTn id="44" presetID="35" presetClass="emph" presetSubtype="0" repeatCount="5000" fill="hold" grpId="0" nodeType="withEffect">
                                  <p:stCondLst>
                                    <p:cond delay="0"/>
                                  </p:stCondLst>
                                  <p:childTnLst>
                                    <p:anim calcmode="discrete" valueType="str">
                                      <p:cBhvr>
                                        <p:cTn id="45" dur="1000" fill="hold"/>
                                        <p:tgtEl>
                                          <p:spTgt spid="582721"/>
                                        </p:tgtEl>
                                        <p:attrNameLst>
                                          <p:attrName>style.visibility</p:attrName>
                                        </p:attrNameLst>
                                      </p:cBhvr>
                                      <p:tavLst>
                                        <p:tav tm="0">
                                          <p:val>
                                            <p:strVal val="hidden"/>
                                          </p:val>
                                        </p:tav>
                                        <p:tav tm="50000">
                                          <p:val>
                                            <p:strVal val="visible"/>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42" presetClass="entr" presetSubtype="0" fill="hold" nodeType="clickEffect">
                                  <p:stCondLst>
                                    <p:cond delay="0"/>
                                  </p:stCondLst>
                                  <p:childTnLst>
                                    <p:set>
                                      <p:cBhvr>
                                        <p:cTn id="49" dur="1" fill="hold">
                                          <p:stCondLst>
                                            <p:cond delay="0"/>
                                          </p:stCondLst>
                                        </p:cTn>
                                        <p:tgtEl>
                                          <p:spTgt spid="582661">
                                            <p:txEl>
                                              <p:pRg st="0" end="0"/>
                                            </p:txEl>
                                          </p:spTgt>
                                        </p:tgtEl>
                                        <p:attrNameLst>
                                          <p:attrName>style.visibility</p:attrName>
                                        </p:attrNameLst>
                                      </p:cBhvr>
                                      <p:to>
                                        <p:strVal val="visible"/>
                                      </p:to>
                                    </p:set>
                                    <p:animEffect transition="in" filter="fade">
                                      <p:cBhvr>
                                        <p:cTn id="50" dur="1000"/>
                                        <p:tgtEl>
                                          <p:spTgt spid="582661">
                                            <p:txEl>
                                              <p:pRg st="0" end="0"/>
                                            </p:txEl>
                                          </p:spTgt>
                                        </p:tgtEl>
                                      </p:cBhvr>
                                    </p:animEffect>
                                    <p:anim calcmode="lin" valueType="num">
                                      <p:cBhvr>
                                        <p:cTn id="51" dur="1000" fill="hold"/>
                                        <p:tgtEl>
                                          <p:spTgt spid="582661">
                                            <p:txEl>
                                              <p:pRg st="0" end="0"/>
                                            </p:txEl>
                                          </p:spTgt>
                                        </p:tgtEl>
                                        <p:attrNameLst>
                                          <p:attrName>ppt_x</p:attrName>
                                        </p:attrNameLst>
                                      </p:cBhvr>
                                      <p:tavLst>
                                        <p:tav tm="0">
                                          <p:val>
                                            <p:strVal val="#ppt_x"/>
                                          </p:val>
                                        </p:tav>
                                        <p:tav tm="100000">
                                          <p:val>
                                            <p:strVal val="#ppt_x"/>
                                          </p:val>
                                        </p:tav>
                                      </p:tavLst>
                                    </p:anim>
                                    <p:anim calcmode="lin" valueType="num">
                                      <p:cBhvr>
                                        <p:cTn id="52" dur="1000" fill="hold"/>
                                        <p:tgtEl>
                                          <p:spTgt spid="582661">
                                            <p:txEl>
                                              <p:pRg st="0" end="0"/>
                                            </p:txEl>
                                          </p:spTgt>
                                        </p:tgtEl>
                                        <p:attrNameLst>
                                          <p:attrName>ppt_y</p:attrName>
                                        </p:attrNameLst>
                                      </p:cBhvr>
                                      <p:tavLst>
                                        <p:tav tm="0">
                                          <p:val>
                                            <p:strVal val="#ppt_y+.1"/>
                                          </p:val>
                                        </p:tav>
                                        <p:tav tm="100000">
                                          <p:val>
                                            <p:strVal val="#ppt_y"/>
                                          </p:val>
                                        </p:tav>
                                      </p:tavLst>
                                    </p:anim>
                                  </p:childTnLst>
                                </p:cTn>
                              </p:par>
                            </p:childTnLst>
                          </p:cTn>
                        </p:par>
                        <p:par>
                          <p:cTn id="53" fill="hold" nodeType="afterGroup">
                            <p:stCondLst>
                              <p:cond delay="1000"/>
                            </p:stCondLst>
                            <p:childTnLst>
                              <p:par>
                                <p:cTn id="54" presetID="35" presetClass="emph" presetSubtype="0" repeatCount="5000" fill="hold" grpId="0" nodeType="afterEffect">
                                  <p:stCondLst>
                                    <p:cond delay="0"/>
                                  </p:stCondLst>
                                  <p:childTnLst>
                                    <p:anim calcmode="discrete" valueType="str">
                                      <p:cBhvr>
                                        <p:cTn id="55" dur="1000" fill="hold"/>
                                        <p:tgtEl>
                                          <p:spTgt spid="582692"/>
                                        </p:tgtEl>
                                        <p:attrNameLst>
                                          <p:attrName>style.visibility</p:attrName>
                                        </p:attrNameLst>
                                      </p:cBhvr>
                                      <p:tavLst>
                                        <p:tav tm="0">
                                          <p:val>
                                            <p:strVal val="hidden"/>
                                          </p:val>
                                        </p:tav>
                                        <p:tav tm="50000">
                                          <p:val>
                                            <p:strVal val="visible"/>
                                          </p:val>
                                        </p:tav>
                                      </p:tavLst>
                                    </p:anim>
                                  </p:childTnLst>
                                </p:cTn>
                              </p:par>
                              <p:par>
                                <p:cTn id="56" presetID="35" presetClass="emph" presetSubtype="0" repeatCount="5000" fill="hold" grpId="0" nodeType="withEffect">
                                  <p:stCondLst>
                                    <p:cond delay="0"/>
                                  </p:stCondLst>
                                  <p:childTnLst>
                                    <p:anim calcmode="discrete" valueType="str">
                                      <p:cBhvr>
                                        <p:cTn id="57" dur="1000" fill="hold"/>
                                        <p:tgtEl>
                                          <p:spTgt spid="582693"/>
                                        </p:tgtEl>
                                        <p:attrNameLst>
                                          <p:attrName>style.visibility</p:attrName>
                                        </p:attrNameLst>
                                      </p:cBhvr>
                                      <p:tavLst>
                                        <p:tav tm="0">
                                          <p:val>
                                            <p:strVal val="hidden"/>
                                          </p:val>
                                        </p:tav>
                                        <p:tav tm="50000">
                                          <p:val>
                                            <p:strVal val="visible"/>
                                          </p:val>
                                        </p:tav>
                                      </p:tavLst>
                                    </p:anim>
                                  </p:childTnLst>
                                </p:cTn>
                              </p:par>
                            </p:childTnLst>
                          </p:cTn>
                        </p:par>
                      </p:childTnLst>
                    </p:cTn>
                  </p:par>
                  <p:par>
                    <p:cTn id="58" fill="hold" nodeType="clickPar">
                      <p:stCondLst>
                        <p:cond delay="indefinite"/>
                      </p:stCondLst>
                      <p:childTnLst>
                        <p:par>
                          <p:cTn id="59" fill="hold" nodeType="withGroup">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582662"/>
                                        </p:tgtEl>
                                        <p:attrNameLst>
                                          <p:attrName>style.visibility</p:attrName>
                                        </p:attrNameLst>
                                      </p:cBhvr>
                                      <p:to>
                                        <p:strVal val="visible"/>
                                      </p:to>
                                    </p:set>
                                    <p:animEffect transition="in" filter="fade">
                                      <p:cBhvr>
                                        <p:cTn id="62" dur="1000"/>
                                        <p:tgtEl>
                                          <p:spTgt spid="582662"/>
                                        </p:tgtEl>
                                      </p:cBhvr>
                                    </p:animEffect>
                                    <p:anim calcmode="lin" valueType="num">
                                      <p:cBhvr>
                                        <p:cTn id="63" dur="1000" fill="hold"/>
                                        <p:tgtEl>
                                          <p:spTgt spid="582662"/>
                                        </p:tgtEl>
                                        <p:attrNameLst>
                                          <p:attrName>ppt_x</p:attrName>
                                        </p:attrNameLst>
                                      </p:cBhvr>
                                      <p:tavLst>
                                        <p:tav tm="0">
                                          <p:val>
                                            <p:strVal val="#ppt_x"/>
                                          </p:val>
                                        </p:tav>
                                        <p:tav tm="100000">
                                          <p:val>
                                            <p:strVal val="#ppt_x"/>
                                          </p:val>
                                        </p:tav>
                                      </p:tavLst>
                                    </p:anim>
                                    <p:anim calcmode="lin" valueType="num">
                                      <p:cBhvr>
                                        <p:cTn id="64" dur="1000" fill="hold"/>
                                        <p:tgtEl>
                                          <p:spTgt spid="582662"/>
                                        </p:tgtEl>
                                        <p:attrNameLst>
                                          <p:attrName>ppt_y</p:attrName>
                                        </p:attrNameLst>
                                      </p:cBhvr>
                                      <p:tavLst>
                                        <p:tav tm="0">
                                          <p:val>
                                            <p:strVal val="#ppt_y+.1"/>
                                          </p:val>
                                        </p:tav>
                                        <p:tav tm="100000">
                                          <p:val>
                                            <p:strVal val="#ppt_y"/>
                                          </p:val>
                                        </p:tav>
                                      </p:tavLst>
                                    </p:anim>
                                  </p:childTnLst>
                                </p:cTn>
                              </p:par>
                            </p:childTnLst>
                          </p:cTn>
                        </p:par>
                        <p:par>
                          <p:cTn id="65" fill="hold" nodeType="afterGroup">
                            <p:stCondLst>
                              <p:cond delay="1000"/>
                            </p:stCondLst>
                            <p:childTnLst>
                              <p:par>
                                <p:cTn id="66" presetID="35" presetClass="emph" presetSubtype="0" repeatCount="5000" fill="hold" nodeType="afterEffect">
                                  <p:stCondLst>
                                    <p:cond delay="0"/>
                                  </p:stCondLst>
                                  <p:childTnLst>
                                    <p:anim calcmode="discrete" valueType="str">
                                      <p:cBhvr>
                                        <p:cTn id="67" dur="1000" fill="hold"/>
                                        <p:tgtEl>
                                          <p:spTgt spid="582724"/>
                                        </p:tgtEl>
                                        <p:attrNameLst>
                                          <p:attrName>style.visibility</p:attrName>
                                        </p:attrNameLst>
                                      </p:cBhvr>
                                      <p:tavLst>
                                        <p:tav tm="0">
                                          <p:val>
                                            <p:strVal val="hidden"/>
                                          </p:val>
                                        </p:tav>
                                        <p:tav tm="50000">
                                          <p:val>
                                            <p:strVal val="visible"/>
                                          </p:val>
                                        </p:tav>
                                      </p:tavLst>
                                    </p:anim>
                                  </p:childTnLst>
                                </p:cTn>
                              </p:par>
                            </p:childTnLst>
                          </p:cTn>
                        </p:par>
                      </p:childTnLst>
                    </p:cTn>
                  </p:par>
                  <p:par>
                    <p:cTn id="68" fill="hold" nodeType="clickPar">
                      <p:stCondLst>
                        <p:cond delay="indefinite"/>
                      </p:stCondLst>
                      <p:childTnLst>
                        <p:par>
                          <p:cTn id="69" fill="hold" nodeType="withGroup">
                            <p:stCondLst>
                              <p:cond delay="0"/>
                            </p:stCondLst>
                            <p:childTnLst>
                              <p:par>
                                <p:cTn id="70" presetID="42" presetClass="entr" presetSubtype="0" fill="hold" grpId="0" nodeType="clickEffect">
                                  <p:stCondLst>
                                    <p:cond delay="0"/>
                                  </p:stCondLst>
                                  <p:childTnLst>
                                    <p:set>
                                      <p:cBhvr>
                                        <p:cTn id="71" dur="1" fill="hold">
                                          <p:stCondLst>
                                            <p:cond delay="0"/>
                                          </p:stCondLst>
                                        </p:cTn>
                                        <p:tgtEl>
                                          <p:spTgt spid="582663"/>
                                        </p:tgtEl>
                                        <p:attrNameLst>
                                          <p:attrName>style.visibility</p:attrName>
                                        </p:attrNameLst>
                                      </p:cBhvr>
                                      <p:to>
                                        <p:strVal val="visible"/>
                                      </p:to>
                                    </p:set>
                                    <p:animEffect transition="in" filter="fade">
                                      <p:cBhvr>
                                        <p:cTn id="72" dur="1000"/>
                                        <p:tgtEl>
                                          <p:spTgt spid="582663"/>
                                        </p:tgtEl>
                                      </p:cBhvr>
                                    </p:animEffect>
                                    <p:anim calcmode="lin" valueType="num">
                                      <p:cBhvr>
                                        <p:cTn id="73" dur="1000" fill="hold"/>
                                        <p:tgtEl>
                                          <p:spTgt spid="582663"/>
                                        </p:tgtEl>
                                        <p:attrNameLst>
                                          <p:attrName>ppt_x</p:attrName>
                                        </p:attrNameLst>
                                      </p:cBhvr>
                                      <p:tavLst>
                                        <p:tav tm="0">
                                          <p:val>
                                            <p:strVal val="#ppt_x"/>
                                          </p:val>
                                        </p:tav>
                                        <p:tav tm="100000">
                                          <p:val>
                                            <p:strVal val="#ppt_x"/>
                                          </p:val>
                                        </p:tav>
                                      </p:tavLst>
                                    </p:anim>
                                    <p:anim calcmode="lin" valueType="num">
                                      <p:cBhvr>
                                        <p:cTn id="74" dur="1000" fill="hold"/>
                                        <p:tgtEl>
                                          <p:spTgt spid="582663"/>
                                        </p:tgtEl>
                                        <p:attrNameLst>
                                          <p:attrName>ppt_y</p:attrName>
                                        </p:attrNameLst>
                                      </p:cBhvr>
                                      <p:tavLst>
                                        <p:tav tm="0">
                                          <p:val>
                                            <p:strVal val="#ppt_y+.1"/>
                                          </p:val>
                                        </p:tav>
                                        <p:tav tm="100000">
                                          <p:val>
                                            <p:strVal val="#ppt_y"/>
                                          </p:val>
                                        </p:tav>
                                      </p:tavLst>
                                    </p:anim>
                                  </p:childTnLst>
                                </p:cTn>
                              </p:par>
                            </p:childTnLst>
                          </p:cTn>
                        </p:par>
                        <p:par>
                          <p:cTn id="75" fill="hold" nodeType="afterGroup">
                            <p:stCondLst>
                              <p:cond delay="1000"/>
                            </p:stCondLst>
                            <p:childTnLst>
                              <p:par>
                                <p:cTn id="76" presetID="35" presetClass="emph" presetSubtype="0" repeatCount="5000" fill="hold" grpId="0" nodeType="afterEffect">
                                  <p:stCondLst>
                                    <p:cond delay="0"/>
                                  </p:stCondLst>
                                  <p:childTnLst>
                                    <p:anim calcmode="discrete" valueType="str">
                                      <p:cBhvr>
                                        <p:cTn id="77" dur="1000" fill="hold"/>
                                        <p:tgtEl>
                                          <p:spTgt spid="58272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2659" grpId="0"/>
      <p:bldP spid="582660" grpId="0"/>
      <p:bldP spid="582662" grpId="0"/>
      <p:bldP spid="582663" grpId="0"/>
      <p:bldP spid="582666" grpId="0"/>
      <p:bldP spid="582667" grpId="0"/>
      <p:bldP spid="582723" grpId="0"/>
      <p:bldP spid="582692" grpId="0" animBg="1"/>
      <p:bldP spid="582693" grpId="0" animBg="1"/>
      <p:bldP spid="582721" grpId="0"/>
      <p:bldP spid="58272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063" y="1372790"/>
            <a:ext cx="6786562" cy="3208338"/>
          </a:xfrm>
          <a:prstGeom prst="rect">
            <a:avLst/>
          </a:prstGeom>
          <a:solidFill>
            <a:srgbClr val="FFFFFF"/>
          </a:solidFill>
          <a:ln>
            <a:noFill/>
          </a:ln>
          <a:extLst/>
        </p:spPr>
      </p:pic>
      <p:sp>
        <p:nvSpPr>
          <p:cNvPr id="26630" name="Rectangle 6"/>
          <p:cNvSpPr>
            <a:spLocks noChangeArrowheads="1"/>
          </p:cNvSpPr>
          <p:nvPr/>
        </p:nvSpPr>
        <p:spPr bwMode="auto">
          <a:xfrm>
            <a:off x="500063" y="908720"/>
            <a:ext cx="51435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gn="just">
              <a:lnSpc>
                <a:spcPct val="131000"/>
              </a:lnSpc>
              <a:spcBef>
                <a:spcPct val="20000"/>
              </a:spcBef>
              <a:buClr>
                <a:schemeClr val="hlink"/>
              </a:buClr>
              <a:buSzPct val="80000"/>
              <a:buFont typeface="Monotype Sorts" pitchFamily="2" charset="2"/>
              <a:buNone/>
            </a:pPr>
            <a:r>
              <a:rPr lang="zh-CN" altLang="en-US" sz="2000" b="1" dirty="0">
                <a:latin typeface="+mn-ea"/>
                <a:ea typeface="+mn-ea"/>
              </a:rPr>
              <a:t>画出</a:t>
            </a:r>
            <a:r>
              <a:rPr lang="en-US" altLang="zh-CN" sz="2000" b="1" dirty="0">
                <a:latin typeface="+mn-ea"/>
                <a:ea typeface="+mn-ea"/>
              </a:rPr>
              <a:t>7</a:t>
            </a:r>
            <a:r>
              <a:rPr lang="zh-CN" altLang="en-US" sz="2000" b="1" dirty="0">
                <a:latin typeface="+mn-ea"/>
                <a:ea typeface="+mn-ea"/>
              </a:rPr>
              <a:t>进制计数器的时序图：</a:t>
            </a:r>
            <a:endParaRPr lang="zh-CN" altLang="en-US" sz="2000" dirty="0">
              <a:latin typeface="+mn-ea"/>
              <a:ea typeface="+mn-ea"/>
            </a:endParaRPr>
          </a:p>
        </p:txBody>
      </p:sp>
      <p:sp>
        <p:nvSpPr>
          <p:cNvPr id="5" name="Rectangle 11"/>
          <p:cNvSpPr>
            <a:spLocks noChangeArrowheads="1"/>
          </p:cNvSpPr>
          <p:nvPr/>
        </p:nvSpPr>
        <p:spPr bwMode="auto">
          <a:xfrm>
            <a:off x="6372200" y="4457993"/>
            <a:ext cx="244827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gn="just">
              <a:lnSpc>
                <a:spcPct val="131000"/>
              </a:lnSpc>
              <a:spcBef>
                <a:spcPct val="20000"/>
              </a:spcBef>
              <a:buClr>
                <a:schemeClr val="hlink"/>
              </a:buClr>
              <a:buSzPct val="80000"/>
              <a:buFont typeface="Monotype Sorts" pitchFamily="2" charset="2"/>
              <a:buNone/>
            </a:pPr>
            <a:r>
              <a:rPr lang="zh-CN" altLang="en-US" b="1" dirty="0">
                <a:latin typeface="Times New Roman" pitchFamily="18" charset="0"/>
              </a:rPr>
              <a:t>根据上述原则，选：</a:t>
            </a:r>
            <a:endParaRPr lang="zh-CN" altLang="en-US" dirty="0">
              <a:latin typeface="Times New Roman" pitchFamily="18" charset="0"/>
            </a:endParaRPr>
          </a:p>
        </p:txBody>
      </p:sp>
      <p:graphicFrame>
        <p:nvGraphicFramePr>
          <p:cNvPr id="440322" name="Object 2"/>
          <p:cNvGraphicFramePr>
            <a:graphicFrameLocks noChangeAspect="1"/>
          </p:cNvGraphicFramePr>
          <p:nvPr>
            <p:extLst>
              <p:ext uri="{D42A27DB-BD31-4B8C-83A1-F6EECF244321}">
                <p14:modId xmlns:p14="http://schemas.microsoft.com/office/powerpoint/2010/main" val="1561832621"/>
              </p:ext>
            </p:extLst>
          </p:nvPr>
        </p:nvGraphicFramePr>
        <p:xfrm>
          <a:off x="7130966" y="4901608"/>
          <a:ext cx="1188195" cy="430428"/>
        </p:xfrm>
        <a:graphic>
          <a:graphicData uri="http://schemas.openxmlformats.org/presentationml/2006/ole">
            <mc:AlternateContent xmlns:mc="http://schemas.openxmlformats.org/markup-compatibility/2006">
              <mc:Choice xmlns:v="urn:schemas-microsoft-com:vml" Requires="v">
                <p:oleObj spid="_x0000_s92219" name="Equation" r:id="rId4" imgW="622080" imgH="228600" progId="Equation.DSMT4">
                  <p:embed/>
                </p:oleObj>
              </mc:Choice>
              <mc:Fallback>
                <p:oleObj name="Equation" r:id="rId4" imgW="622080" imgH="228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30966" y="4901608"/>
                        <a:ext cx="1188195" cy="430428"/>
                      </a:xfrm>
                      <a:prstGeom prst="rect">
                        <a:avLst/>
                      </a:prstGeom>
                      <a:solidFill>
                        <a:schemeClr val="accent2"/>
                      </a:solidFill>
                      <a:extLst/>
                    </p:spPr>
                  </p:pic>
                </p:oleObj>
              </mc:Fallback>
            </mc:AlternateContent>
          </a:graphicData>
        </a:graphic>
      </p:graphicFrame>
      <p:graphicFrame>
        <p:nvGraphicFramePr>
          <p:cNvPr id="440323" name="Object 3"/>
          <p:cNvGraphicFramePr>
            <a:graphicFrameLocks noChangeAspect="1"/>
          </p:cNvGraphicFramePr>
          <p:nvPr>
            <p:extLst>
              <p:ext uri="{D42A27DB-BD31-4B8C-83A1-F6EECF244321}">
                <p14:modId xmlns:p14="http://schemas.microsoft.com/office/powerpoint/2010/main" val="2716760169"/>
              </p:ext>
            </p:extLst>
          </p:nvPr>
        </p:nvGraphicFramePr>
        <p:xfrm>
          <a:off x="7130966" y="5474911"/>
          <a:ext cx="1207129" cy="446881"/>
        </p:xfrm>
        <a:graphic>
          <a:graphicData uri="http://schemas.openxmlformats.org/presentationml/2006/ole">
            <mc:AlternateContent xmlns:mc="http://schemas.openxmlformats.org/markup-compatibility/2006">
              <mc:Choice xmlns:v="urn:schemas-microsoft-com:vml" Requires="v">
                <p:oleObj spid="_x0000_s92220" name="Equation" r:id="rId6" imgW="609480" imgH="228600" progId="Equation.DSMT4">
                  <p:embed/>
                </p:oleObj>
              </mc:Choice>
              <mc:Fallback>
                <p:oleObj name="Equation" r:id="rId6" imgW="609480" imgH="2286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30966" y="5474911"/>
                        <a:ext cx="1207129" cy="446881"/>
                      </a:xfrm>
                      <a:prstGeom prst="rect">
                        <a:avLst/>
                      </a:prstGeom>
                      <a:solidFill>
                        <a:schemeClr val="accent2"/>
                      </a:solidFill>
                      <a:extLst/>
                    </p:spPr>
                  </p:pic>
                </p:oleObj>
              </mc:Fallback>
            </mc:AlternateContent>
          </a:graphicData>
        </a:graphic>
      </p:graphicFrame>
      <p:graphicFrame>
        <p:nvGraphicFramePr>
          <p:cNvPr id="440324" name="Object 4"/>
          <p:cNvGraphicFramePr>
            <a:graphicFrameLocks noChangeAspect="1"/>
          </p:cNvGraphicFramePr>
          <p:nvPr>
            <p:extLst>
              <p:ext uri="{D42A27DB-BD31-4B8C-83A1-F6EECF244321}">
                <p14:modId xmlns:p14="http://schemas.microsoft.com/office/powerpoint/2010/main" val="156231193"/>
              </p:ext>
            </p:extLst>
          </p:nvPr>
        </p:nvGraphicFramePr>
        <p:xfrm>
          <a:off x="7130966" y="6117849"/>
          <a:ext cx="1188195" cy="479503"/>
        </p:xfrm>
        <a:graphic>
          <a:graphicData uri="http://schemas.openxmlformats.org/presentationml/2006/ole">
            <mc:AlternateContent xmlns:mc="http://schemas.openxmlformats.org/markup-compatibility/2006">
              <mc:Choice xmlns:v="urn:schemas-microsoft-com:vml" Requires="v">
                <p:oleObj spid="_x0000_s92221" name="Equation" r:id="rId8" imgW="558720" imgH="228600" progId="Equation.DSMT4">
                  <p:embed/>
                </p:oleObj>
              </mc:Choice>
              <mc:Fallback>
                <p:oleObj name="Equation" r:id="rId8" imgW="558720" imgH="2286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30966" y="6117849"/>
                        <a:ext cx="1188195" cy="479503"/>
                      </a:xfrm>
                      <a:prstGeom prst="rect">
                        <a:avLst/>
                      </a:prstGeom>
                      <a:solidFill>
                        <a:schemeClr val="accent2"/>
                      </a:solidFill>
                      <a:extLst/>
                    </p:spPr>
                  </p:pic>
                </p:oleObj>
              </mc:Fallback>
            </mc:AlternateContent>
          </a:graphicData>
        </a:graphic>
      </p:graphicFrame>
      <p:sp>
        <p:nvSpPr>
          <p:cNvPr id="8" name="Rectangle 2"/>
          <p:cNvSpPr txBox="1">
            <a:spLocks noChangeArrowheads="1"/>
          </p:cNvSpPr>
          <p:nvPr/>
        </p:nvSpPr>
        <p:spPr>
          <a:xfrm>
            <a:off x="181223" y="4536157"/>
            <a:ext cx="6334993" cy="653381"/>
          </a:xfrm>
          <a:prstGeom prst="rect">
            <a:avLst/>
          </a:prstGeom>
        </p:spPr>
        <p:txBody>
          <a:bodyPr/>
          <a:lstStyle>
            <a:lvl1pPr algn="l" rtl="0" fontAlgn="base">
              <a:spcBef>
                <a:spcPct val="0"/>
              </a:spcBef>
              <a:spcAft>
                <a:spcPct val="0"/>
              </a:spcAft>
              <a:defRPr sz="3200">
                <a:solidFill>
                  <a:schemeClr val="bg1"/>
                </a:solidFill>
                <a:latin typeface="华文新魏" pitchFamily="2" charset="-122"/>
                <a:ea typeface="华文新魏" pitchFamily="2" charset="-122"/>
                <a:cs typeface="+mj-cs"/>
              </a:defRPr>
            </a:lvl1pPr>
            <a:lvl2pPr algn="l" rtl="0" fontAlgn="base">
              <a:spcBef>
                <a:spcPct val="0"/>
              </a:spcBef>
              <a:spcAft>
                <a:spcPct val="0"/>
              </a:spcAft>
              <a:defRPr sz="2400">
                <a:solidFill>
                  <a:schemeClr val="bg1"/>
                </a:solidFill>
                <a:latin typeface="Arial" charset="0"/>
                <a:ea typeface="黑体" pitchFamily="2" charset="-122"/>
              </a:defRPr>
            </a:lvl2pPr>
            <a:lvl3pPr algn="l" rtl="0" fontAlgn="base">
              <a:spcBef>
                <a:spcPct val="0"/>
              </a:spcBef>
              <a:spcAft>
                <a:spcPct val="0"/>
              </a:spcAft>
              <a:defRPr sz="2400">
                <a:solidFill>
                  <a:schemeClr val="bg1"/>
                </a:solidFill>
                <a:latin typeface="Arial" charset="0"/>
                <a:ea typeface="黑体" pitchFamily="2" charset="-122"/>
              </a:defRPr>
            </a:lvl3pPr>
            <a:lvl4pPr algn="l" rtl="0" fontAlgn="base">
              <a:spcBef>
                <a:spcPct val="0"/>
              </a:spcBef>
              <a:spcAft>
                <a:spcPct val="0"/>
              </a:spcAft>
              <a:defRPr sz="2400">
                <a:solidFill>
                  <a:schemeClr val="bg1"/>
                </a:solidFill>
                <a:latin typeface="Arial" charset="0"/>
                <a:ea typeface="黑体" pitchFamily="2" charset="-122"/>
              </a:defRPr>
            </a:lvl4pPr>
            <a:lvl5pPr algn="l" rtl="0" fontAlgn="base">
              <a:spcBef>
                <a:spcPct val="0"/>
              </a:spcBef>
              <a:spcAft>
                <a:spcPct val="0"/>
              </a:spcAft>
              <a:defRPr sz="2400">
                <a:solidFill>
                  <a:schemeClr val="bg1"/>
                </a:solidFill>
                <a:latin typeface="Arial" charset="0"/>
                <a:ea typeface="黑体" pitchFamily="2" charset="-122"/>
              </a:defRPr>
            </a:lvl5pPr>
            <a:lvl6pPr marL="457200" algn="l" rtl="0" fontAlgn="base">
              <a:spcBef>
                <a:spcPct val="0"/>
              </a:spcBef>
              <a:spcAft>
                <a:spcPct val="0"/>
              </a:spcAft>
              <a:defRPr sz="2400">
                <a:solidFill>
                  <a:schemeClr val="bg1"/>
                </a:solidFill>
                <a:latin typeface="Arial" charset="0"/>
                <a:ea typeface="黑体" pitchFamily="2" charset="-122"/>
              </a:defRPr>
            </a:lvl6pPr>
            <a:lvl7pPr marL="914400" algn="l" rtl="0" fontAlgn="base">
              <a:spcBef>
                <a:spcPct val="0"/>
              </a:spcBef>
              <a:spcAft>
                <a:spcPct val="0"/>
              </a:spcAft>
              <a:defRPr sz="2400">
                <a:solidFill>
                  <a:schemeClr val="bg1"/>
                </a:solidFill>
                <a:latin typeface="Arial" charset="0"/>
                <a:ea typeface="黑体" pitchFamily="2" charset="-122"/>
              </a:defRPr>
            </a:lvl7pPr>
            <a:lvl8pPr marL="1371600" algn="l" rtl="0" fontAlgn="base">
              <a:spcBef>
                <a:spcPct val="0"/>
              </a:spcBef>
              <a:spcAft>
                <a:spcPct val="0"/>
              </a:spcAft>
              <a:defRPr sz="2400">
                <a:solidFill>
                  <a:schemeClr val="bg1"/>
                </a:solidFill>
                <a:latin typeface="Arial" charset="0"/>
                <a:ea typeface="黑体" pitchFamily="2" charset="-122"/>
              </a:defRPr>
            </a:lvl8pPr>
            <a:lvl9pPr marL="1828800" algn="l" rtl="0" fontAlgn="base">
              <a:spcBef>
                <a:spcPct val="0"/>
              </a:spcBef>
              <a:spcAft>
                <a:spcPct val="0"/>
              </a:spcAft>
              <a:defRPr sz="2400">
                <a:solidFill>
                  <a:schemeClr val="bg1"/>
                </a:solidFill>
                <a:latin typeface="Arial" charset="0"/>
                <a:ea typeface="黑体" pitchFamily="2" charset="-122"/>
              </a:defRPr>
            </a:lvl9pPr>
          </a:lstStyle>
          <a:p>
            <a:r>
              <a:rPr lang="zh-CN" altLang="en-US" sz="1800" dirty="0" smtClean="0">
                <a:solidFill>
                  <a:srgbClr val="111111"/>
                </a:solidFill>
                <a:latin typeface="微软雅黑" pitchFamily="34" charset="-122"/>
                <a:ea typeface="微软雅黑" pitchFamily="34" charset="-122"/>
              </a:rPr>
              <a:t>（</a:t>
            </a:r>
            <a:r>
              <a:rPr lang="en-US" altLang="zh-CN" sz="1800" dirty="0" smtClean="0">
                <a:solidFill>
                  <a:srgbClr val="111111"/>
                </a:solidFill>
                <a:latin typeface="微软雅黑" pitchFamily="34" charset="-122"/>
                <a:ea typeface="微软雅黑" pitchFamily="34" charset="-122"/>
              </a:rPr>
              <a:t>2</a:t>
            </a:r>
            <a:r>
              <a:rPr lang="zh-CN" altLang="en-US" sz="1800" dirty="0" smtClean="0">
                <a:solidFill>
                  <a:srgbClr val="111111"/>
                </a:solidFill>
                <a:latin typeface="微软雅黑" pitchFamily="34" charset="-122"/>
                <a:ea typeface="微软雅黑" pitchFamily="34" charset="-122"/>
              </a:rPr>
              <a:t>）选择触发器。本例选用下降沿触发的</a:t>
            </a:r>
            <a:r>
              <a:rPr lang="en-US" altLang="zh-CN" sz="1800" dirty="0" smtClean="0">
                <a:solidFill>
                  <a:srgbClr val="111111"/>
                </a:solidFill>
                <a:latin typeface="微软雅黑" pitchFamily="34" charset="-122"/>
                <a:ea typeface="微软雅黑" pitchFamily="34" charset="-122"/>
              </a:rPr>
              <a:t>JK</a:t>
            </a:r>
            <a:r>
              <a:rPr lang="zh-CN" altLang="en-US" sz="1800" dirty="0" smtClean="0">
                <a:solidFill>
                  <a:srgbClr val="111111"/>
                </a:solidFill>
                <a:latin typeface="微软雅黑" pitchFamily="34" charset="-122"/>
                <a:ea typeface="微软雅黑" pitchFamily="34" charset="-122"/>
              </a:rPr>
              <a:t>触发器。</a:t>
            </a:r>
            <a:r>
              <a:rPr lang="en-US" altLang="zh-CN" sz="1800" dirty="0" smtClean="0">
                <a:solidFill>
                  <a:srgbClr val="111111"/>
                </a:solidFill>
                <a:latin typeface="微软雅黑" pitchFamily="34" charset="-122"/>
                <a:ea typeface="微软雅黑" pitchFamily="34" charset="-122"/>
              </a:rPr>
              <a:t/>
            </a:r>
            <a:br>
              <a:rPr lang="en-US" altLang="zh-CN" sz="1800" dirty="0" smtClean="0">
                <a:solidFill>
                  <a:srgbClr val="111111"/>
                </a:solidFill>
                <a:latin typeface="微软雅黑" pitchFamily="34" charset="-122"/>
                <a:ea typeface="微软雅黑" pitchFamily="34" charset="-122"/>
              </a:rPr>
            </a:br>
            <a:r>
              <a:rPr lang="zh-CN" altLang="en-US" sz="1800" dirty="0" smtClean="0">
                <a:solidFill>
                  <a:srgbClr val="111111"/>
                </a:solidFill>
                <a:latin typeface="微软雅黑" pitchFamily="34" charset="-122"/>
                <a:ea typeface="微软雅黑" pitchFamily="34" charset="-122"/>
              </a:rPr>
              <a:t>（</a:t>
            </a:r>
            <a:r>
              <a:rPr lang="en-US" altLang="zh-CN" sz="1800" dirty="0" smtClean="0">
                <a:solidFill>
                  <a:srgbClr val="111111"/>
                </a:solidFill>
                <a:latin typeface="微软雅黑" pitchFamily="34" charset="-122"/>
                <a:ea typeface="微软雅黑" pitchFamily="34" charset="-122"/>
              </a:rPr>
              <a:t>3</a:t>
            </a:r>
            <a:r>
              <a:rPr lang="zh-CN" altLang="en-US" sz="1800" dirty="0" smtClean="0">
                <a:solidFill>
                  <a:srgbClr val="111111"/>
                </a:solidFill>
                <a:latin typeface="微软雅黑" pitchFamily="34" charset="-122"/>
                <a:ea typeface="微软雅黑" pitchFamily="34" charset="-122"/>
              </a:rPr>
              <a:t>）求各触发器的时钟方程，即为各触发器选择时钟信号。</a:t>
            </a:r>
          </a:p>
        </p:txBody>
      </p:sp>
      <p:sp>
        <p:nvSpPr>
          <p:cNvPr id="9" name="Rectangle 4"/>
          <p:cNvSpPr>
            <a:spLocks noChangeArrowheads="1"/>
          </p:cNvSpPr>
          <p:nvPr/>
        </p:nvSpPr>
        <p:spPr bwMode="auto">
          <a:xfrm>
            <a:off x="291009" y="5189538"/>
            <a:ext cx="6369223" cy="1047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gn="just">
              <a:spcBef>
                <a:spcPct val="20000"/>
              </a:spcBef>
              <a:buClr>
                <a:schemeClr val="hlink"/>
              </a:buClr>
              <a:buSzPct val="80000"/>
              <a:buFont typeface="Monotype Sorts" pitchFamily="2" charset="2"/>
              <a:buNone/>
            </a:pPr>
            <a:r>
              <a:rPr lang="zh-CN" altLang="en-US" b="1" dirty="0">
                <a:latin typeface="Times New Roman" pitchFamily="18" charset="0"/>
              </a:rPr>
              <a:t>为触发器选择时钟信号的原则是：</a:t>
            </a:r>
          </a:p>
          <a:p>
            <a:pPr marL="342900" indent="-342900" algn="just">
              <a:spcBef>
                <a:spcPct val="20000"/>
              </a:spcBef>
              <a:buClr>
                <a:schemeClr val="hlink"/>
              </a:buClr>
              <a:buSzPct val="80000"/>
              <a:buFont typeface="Monotype Sorts" pitchFamily="2" charset="2"/>
              <a:buNone/>
            </a:pPr>
            <a:r>
              <a:rPr lang="zh-CN" altLang="en-US" b="1" dirty="0">
                <a:solidFill>
                  <a:srgbClr val="008000"/>
                </a:solidFill>
                <a:latin typeface="Times New Roman" pitchFamily="18" charset="0"/>
              </a:rPr>
              <a:t>①触发器状态需要翻转时，必须要有时钟信号的翻转沿送到</a:t>
            </a:r>
            <a:r>
              <a:rPr lang="zh-CN" altLang="en-US" b="1" dirty="0" smtClean="0">
                <a:solidFill>
                  <a:srgbClr val="008000"/>
                </a:solidFill>
                <a:latin typeface="Times New Roman" pitchFamily="18" charset="0"/>
              </a:rPr>
              <a:t>。</a:t>
            </a:r>
            <a:endParaRPr lang="en-US" altLang="zh-CN" b="1" dirty="0" smtClean="0">
              <a:solidFill>
                <a:srgbClr val="008000"/>
              </a:solidFill>
              <a:latin typeface="Times New Roman" pitchFamily="18" charset="0"/>
            </a:endParaRPr>
          </a:p>
          <a:p>
            <a:pPr marL="342900" indent="-342900" algn="just">
              <a:spcBef>
                <a:spcPct val="20000"/>
              </a:spcBef>
              <a:buClr>
                <a:schemeClr val="hlink"/>
              </a:buClr>
              <a:buSzPct val="80000"/>
            </a:pPr>
            <a:r>
              <a:rPr lang="en-US" altLang="zh-CN" b="1" dirty="0">
                <a:solidFill>
                  <a:srgbClr val="008000"/>
                </a:solidFill>
                <a:latin typeface="Times New Roman" pitchFamily="18" charset="0"/>
              </a:rPr>
              <a:t>②</a:t>
            </a:r>
            <a:r>
              <a:rPr lang="zh-CN" altLang="en-US" b="1" dirty="0">
                <a:solidFill>
                  <a:srgbClr val="008000"/>
                </a:solidFill>
                <a:latin typeface="Times New Roman" pitchFamily="18" charset="0"/>
              </a:rPr>
              <a:t>触发器状态不需翻转时，“多余的” 时钟信号越少越好</a:t>
            </a:r>
            <a:r>
              <a:rPr lang="zh-CN" altLang="en-US" b="1" dirty="0" smtClean="0">
                <a:solidFill>
                  <a:srgbClr val="008000"/>
                </a:solidFill>
                <a:latin typeface="Times New Roman" pitchFamily="18" charset="0"/>
              </a:rPr>
              <a:t>。</a:t>
            </a:r>
            <a:endParaRPr lang="zh-CN" altLang="en-US" b="1" dirty="0">
              <a:solidFill>
                <a:srgbClr val="008000"/>
              </a:solidFill>
              <a:latin typeface="Times New Roman" pitchFamily="18" charset="0"/>
            </a:endParaRPr>
          </a:p>
        </p:txBody>
      </p:sp>
      <p:sp>
        <p:nvSpPr>
          <p:cNvPr id="10" name="标题 1"/>
          <p:cNvSpPr txBox="1">
            <a:spLocks/>
          </p:cNvSpPr>
          <p:nvPr/>
        </p:nvSpPr>
        <p:spPr bwMode="auto">
          <a:xfrm>
            <a:off x="457200" y="274638"/>
            <a:ext cx="8229600"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200">
                <a:solidFill>
                  <a:schemeClr val="bg1"/>
                </a:solidFill>
                <a:latin typeface="华文新魏" pitchFamily="2" charset="-122"/>
                <a:ea typeface="华文新魏" pitchFamily="2" charset="-122"/>
                <a:cs typeface="+mj-cs"/>
              </a:defRPr>
            </a:lvl1pPr>
            <a:lvl2pPr algn="l" rtl="0" fontAlgn="base">
              <a:spcBef>
                <a:spcPct val="0"/>
              </a:spcBef>
              <a:spcAft>
                <a:spcPct val="0"/>
              </a:spcAft>
              <a:defRPr sz="2400">
                <a:solidFill>
                  <a:schemeClr val="bg1"/>
                </a:solidFill>
                <a:latin typeface="Arial" charset="0"/>
                <a:ea typeface="黑体" pitchFamily="2" charset="-122"/>
              </a:defRPr>
            </a:lvl2pPr>
            <a:lvl3pPr algn="l" rtl="0" fontAlgn="base">
              <a:spcBef>
                <a:spcPct val="0"/>
              </a:spcBef>
              <a:spcAft>
                <a:spcPct val="0"/>
              </a:spcAft>
              <a:defRPr sz="2400">
                <a:solidFill>
                  <a:schemeClr val="bg1"/>
                </a:solidFill>
                <a:latin typeface="Arial" charset="0"/>
                <a:ea typeface="黑体" pitchFamily="2" charset="-122"/>
              </a:defRPr>
            </a:lvl3pPr>
            <a:lvl4pPr algn="l" rtl="0" fontAlgn="base">
              <a:spcBef>
                <a:spcPct val="0"/>
              </a:spcBef>
              <a:spcAft>
                <a:spcPct val="0"/>
              </a:spcAft>
              <a:defRPr sz="2400">
                <a:solidFill>
                  <a:schemeClr val="bg1"/>
                </a:solidFill>
                <a:latin typeface="Arial" charset="0"/>
                <a:ea typeface="黑体" pitchFamily="2" charset="-122"/>
              </a:defRPr>
            </a:lvl4pPr>
            <a:lvl5pPr algn="l" rtl="0" fontAlgn="base">
              <a:spcBef>
                <a:spcPct val="0"/>
              </a:spcBef>
              <a:spcAft>
                <a:spcPct val="0"/>
              </a:spcAft>
              <a:defRPr sz="2400">
                <a:solidFill>
                  <a:schemeClr val="bg1"/>
                </a:solidFill>
                <a:latin typeface="Arial" charset="0"/>
                <a:ea typeface="黑体" pitchFamily="2" charset="-122"/>
              </a:defRPr>
            </a:lvl5pPr>
            <a:lvl6pPr marL="457200" algn="l" rtl="0" fontAlgn="base">
              <a:spcBef>
                <a:spcPct val="0"/>
              </a:spcBef>
              <a:spcAft>
                <a:spcPct val="0"/>
              </a:spcAft>
              <a:defRPr sz="2400">
                <a:solidFill>
                  <a:schemeClr val="bg1"/>
                </a:solidFill>
                <a:latin typeface="Arial" charset="0"/>
                <a:ea typeface="黑体" pitchFamily="2" charset="-122"/>
              </a:defRPr>
            </a:lvl6pPr>
            <a:lvl7pPr marL="914400" algn="l" rtl="0" fontAlgn="base">
              <a:spcBef>
                <a:spcPct val="0"/>
              </a:spcBef>
              <a:spcAft>
                <a:spcPct val="0"/>
              </a:spcAft>
              <a:defRPr sz="2400">
                <a:solidFill>
                  <a:schemeClr val="bg1"/>
                </a:solidFill>
                <a:latin typeface="Arial" charset="0"/>
                <a:ea typeface="黑体" pitchFamily="2" charset="-122"/>
              </a:defRPr>
            </a:lvl7pPr>
            <a:lvl8pPr marL="1371600" algn="l" rtl="0" fontAlgn="base">
              <a:spcBef>
                <a:spcPct val="0"/>
              </a:spcBef>
              <a:spcAft>
                <a:spcPct val="0"/>
              </a:spcAft>
              <a:defRPr sz="2400">
                <a:solidFill>
                  <a:schemeClr val="bg1"/>
                </a:solidFill>
                <a:latin typeface="Arial" charset="0"/>
                <a:ea typeface="黑体" pitchFamily="2" charset="-122"/>
              </a:defRPr>
            </a:lvl8pPr>
            <a:lvl9pPr marL="1828800" algn="l" rtl="0" fontAlgn="base">
              <a:spcBef>
                <a:spcPct val="0"/>
              </a:spcBef>
              <a:spcAft>
                <a:spcPct val="0"/>
              </a:spcAft>
              <a:defRPr sz="2400">
                <a:solidFill>
                  <a:schemeClr val="bg1"/>
                </a:solidFill>
                <a:latin typeface="Arial" charset="0"/>
                <a:ea typeface="黑体" pitchFamily="2" charset="-122"/>
              </a:defRPr>
            </a:lvl9pPr>
          </a:lstStyle>
          <a:p>
            <a:r>
              <a:rPr lang="zh-CN" altLang="en-US" dirty="0" smtClean="0"/>
              <a:t>（</a:t>
            </a:r>
            <a:r>
              <a:rPr lang="en-US" altLang="zh-CN" dirty="0" smtClean="0"/>
              <a:t>2</a:t>
            </a:r>
            <a:r>
              <a:rPr lang="zh-CN" altLang="en-US" dirty="0" smtClean="0"/>
              <a:t>）求时钟方程</a:t>
            </a:r>
            <a:endParaRPr lang="zh-CN" altLang="en-US" dirty="0"/>
          </a:p>
        </p:txBody>
      </p:sp>
    </p:spTree>
    <p:extLst>
      <p:ext uri="{BB962C8B-B14F-4D97-AF65-F5344CB8AC3E}">
        <p14:creationId xmlns:p14="http://schemas.microsoft.com/office/powerpoint/2010/main" val="31470921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linds(horizontal)">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blinds(horizontal)">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440322"/>
                                        </p:tgtEl>
                                        <p:attrNameLst>
                                          <p:attrName>style.visibility</p:attrName>
                                        </p:attrNameLst>
                                      </p:cBhvr>
                                      <p:to>
                                        <p:strVal val="visible"/>
                                      </p:to>
                                    </p:set>
                                    <p:animEffect transition="in" filter="blinds(horizontal)">
                                      <p:cBhvr>
                                        <p:cTn id="26" dur="500"/>
                                        <p:tgtEl>
                                          <p:spTgt spid="440322"/>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440323"/>
                                        </p:tgtEl>
                                        <p:attrNameLst>
                                          <p:attrName>style.visibility</p:attrName>
                                        </p:attrNameLst>
                                      </p:cBhvr>
                                      <p:to>
                                        <p:strVal val="visible"/>
                                      </p:to>
                                    </p:set>
                                    <p:animEffect transition="in" filter="blinds(horizontal)">
                                      <p:cBhvr>
                                        <p:cTn id="31" dur="500"/>
                                        <p:tgtEl>
                                          <p:spTgt spid="440323"/>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440324"/>
                                        </p:tgtEl>
                                        <p:attrNameLst>
                                          <p:attrName>style.visibility</p:attrName>
                                        </p:attrNameLst>
                                      </p:cBhvr>
                                      <p:to>
                                        <p:strVal val="visible"/>
                                      </p:to>
                                    </p:set>
                                    <p:animEffect transition="in" filter="blinds(horizontal)">
                                      <p:cBhvr>
                                        <p:cTn id="36" dur="500"/>
                                        <p:tgtEl>
                                          <p:spTgt spid="440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8" grpId="0"/>
      <p:bldP spid="9"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ChangeArrowheads="1"/>
          </p:cNvSpPr>
          <p:nvPr/>
        </p:nvSpPr>
        <p:spPr bwMode="auto">
          <a:xfrm>
            <a:off x="395536" y="908720"/>
            <a:ext cx="5410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nSpc>
                <a:spcPct val="131000"/>
              </a:lnSpc>
              <a:spcBef>
                <a:spcPct val="20000"/>
              </a:spcBef>
              <a:buClr>
                <a:schemeClr val="hlink"/>
              </a:buClr>
              <a:buSzPct val="80000"/>
              <a:buFont typeface="Monotype Sorts" pitchFamily="2" charset="2"/>
              <a:buNone/>
            </a:pPr>
            <a:r>
              <a:rPr lang="zh-CN" altLang="en-US" b="1" dirty="0">
                <a:latin typeface="微软雅黑" pitchFamily="34" charset="-122"/>
                <a:ea typeface="微软雅黑" pitchFamily="34" charset="-122"/>
              </a:rPr>
              <a:t>画出电路的次态卡诺图和</a:t>
            </a:r>
            <a:r>
              <a:rPr lang="en-US" altLang="zh-CN" b="1" dirty="0">
                <a:latin typeface="微软雅黑" pitchFamily="34" charset="-122"/>
                <a:ea typeface="微软雅黑" pitchFamily="34" charset="-122"/>
              </a:rPr>
              <a:t>JK</a:t>
            </a:r>
            <a:r>
              <a:rPr lang="zh-CN" altLang="en-US" b="1" dirty="0">
                <a:latin typeface="微软雅黑" pitchFamily="34" charset="-122"/>
                <a:ea typeface="微软雅黑" pitchFamily="34" charset="-122"/>
              </a:rPr>
              <a:t>触发器的驱动表：</a:t>
            </a:r>
            <a:endParaRPr lang="zh-CN" altLang="en-US" dirty="0">
              <a:latin typeface="微软雅黑" pitchFamily="34" charset="-122"/>
              <a:ea typeface="微软雅黑" pitchFamily="34" charset="-122"/>
            </a:endParaRPr>
          </a:p>
        </p:txBody>
      </p:sp>
      <p:sp>
        <p:nvSpPr>
          <p:cNvPr id="49156" name="Rectangle 4"/>
          <p:cNvSpPr>
            <a:spLocks noChangeArrowheads="1"/>
          </p:cNvSpPr>
          <p:nvPr/>
        </p:nvSpPr>
        <p:spPr bwMode="auto">
          <a:xfrm>
            <a:off x="395536" y="3356992"/>
            <a:ext cx="516255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a:lnSpc>
                <a:spcPct val="120000"/>
              </a:lnSpc>
            </a:pPr>
            <a:r>
              <a:rPr kumimoji="1" lang="zh-CN" altLang="en-US" b="1" dirty="0">
                <a:latin typeface="微软雅黑" pitchFamily="34" charset="-122"/>
                <a:ea typeface="微软雅黑" pitchFamily="34" charset="-122"/>
              </a:rPr>
              <a:t>由次态卡诺图和触发器的驱动表求驱动方程：</a:t>
            </a:r>
          </a:p>
        </p:txBody>
      </p:sp>
      <p:grpSp>
        <p:nvGrpSpPr>
          <p:cNvPr id="2" name="Group 5"/>
          <p:cNvGrpSpPr>
            <a:grpSpLocks/>
          </p:cNvGrpSpPr>
          <p:nvPr/>
        </p:nvGrpSpPr>
        <p:grpSpPr bwMode="auto">
          <a:xfrm>
            <a:off x="990600" y="1143000"/>
            <a:ext cx="3733800" cy="2286000"/>
            <a:chOff x="2928" y="1584"/>
            <a:chExt cx="2496" cy="1658"/>
          </a:xfrm>
        </p:grpSpPr>
        <p:sp>
          <p:nvSpPr>
            <p:cNvPr id="27681" name="Rectangle 6"/>
            <p:cNvSpPr>
              <a:spLocks noChangeArrowheads="1"/>
            </p:cNvSpPr>
            <p:nvPr/>
          </p:nvSpPr>
          <p:spPr bwMode="auto">
            <a:xfrm>
              <a:off x="2928" y="2303"/>
              <a:ext cx="1248" cy="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en-US" altLang="zh-CN" b="1">
                  <a:latin typeface="Times New Roman" pitchFamily="18" charset="0"/>
                </a:rPr>
                <a:t>0        0</a:t>
              </a:r>
            </a:p>
            <a:p>
              <a:pPr algn="ctr"/>
              <a:r>
                <a:rPr kumimoji="1" lang="en-US" altLang="zh-CN" b="1">
                  <a:latin typeface="Times New Roman" pitchFamily="18" charset="0"/>
                </a:rPr>
                <a:t>0        1</a:t>
              </a:r>
            </a:p>
            <a:p>
              <a:pPr algn="ctr"/>
              <a:r>
                <a:rPr kumimoji="1" lang="en-US" altLang="zh-CN" b="1">
                  <a:latin typeface="Times New Roman" pitchFamily="18" charset="0"/>
                </a:rPr>
                <a:t>1        0</a:t>
              </a:r>
            </a:p>
            <a:p>
              <a:pPr algn="ctr"/>
              <a:r>
                <a:rPr kumimoji="1" lang="en-US" altLang="zh-CN" b="1">
                  <a:latin typeface="Times New Roman" pitchFamily="18" charset="0"/>
                </a:rPr>
                <a:t>1        1</a:t>
              </a:r>
            </a:p>
          </p:txBody>
        </p:sp>
        <p:sp>
          <p:nvSpPr>
            <p:cNvPr id="27682" name="Rectangle 7"/>
            <p:cNvSpPr>
              <a:spLocks noChangeArrowheads="1"/>
            </p:cNvSpPr>
            <p:nvPr/>
          </p:nvSpPr>
          <p:spPr bwMode="auto">
            <a:xfrm>
              <a:off x="2928" y="2016"/>
              <a:ext cx="1248"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120000"/>
                </a:lnSpc>
              </a:pPr>
              <a:r>
                <a:rPr kumimoji="1" lang="en-US" altLang="zh-CN" b="1" i="1">
                  <a:solidFill>
                    <a:schemeClr val="tx2"/>
                  </a:solidFill>
                  <a:latin typeface="Times New Roman" pitchFamily="18" charset="0"/>
                </a:rPr>
                <a:t>Q</a:t>
              </a:r>
              <a:r>
                <a:rPr kumimoji="1" lang="en-US" altLang="zh-CN" b="1" baseline="30000">
                  <a:solidFill>
                    <a:schemeClr val="tx2"/>
                  </a:solidFill>
                  <a:latin typeface="Times New Roman" pitchFamily="18" charset="0"/>
                </a:rPr>
                <a:t>n</a:t>
              </a:r>
              <a:r>
                <a:rPr kumimoji="1" lang="en-US" altLang="zh-CN" b="1">
                  <a:solidFill>
                    <a:schemeClr val="tx2"/>
                  </a:solidFill>
                  <a:latin typeface="Times New Roman" pitchFamily="18" charset="0"/>
                </a:rPr>
                <a:t>→ </a:t>
              </a:r>
              <a:r>
                <a:rPr kumimoji="1" lang="en-US" altLang="zh-CN" b="1" i="1">
                  <a:solidFill>
                    <a:schemeClr val="tx2"/>
                  </a:solidFill>
                  <a:latin typeface="Times New Roman" pitchFamily="18" charset="0"/>
                </a:rPr>
                <a:t>Q</a:t>
              </a:r>
              <a:r>
                <a:rPr kumimoji="1" lang="en-US" altLang="zh-CN" b="1" baseline="30000">
                  <a:solidFill>
                    <a:schemeClr val="tx2"/>
                  </a:solidFill>
                  <a:latin typeface="Times New Roman" pitchFamily="18" charset="0"/>
                </a:rPr>
                <a:t>n+1</a:t>
              </a:r>
              <a:endParaRPr kumimoji="1" lang="en-US" altLang="zh-CN" b="1">
                <a:solidFill>
                  <a:srgbClr val="FF3300"/>
                </a:solidFill>
                <a:latin typeface="Times New Roman" pitchFamily="18" charset="0"/>
              </a:endParaRPr>
            </a:p>
          </p:txBody>
        </p:sp>
        <p:sp>
          <p:nvSpPr>
            <p:cNvPr id="27683" name="Rectangle 8"/>
            <p:cNvSpPr>
              <a:spLocks noChangeArrowheads="1"/>
            </p:cNvSpPr>
            <p:nvPr/>
          </p:nvSpPr>
          <p:spPr bwMode="auto">
            <a:xfrm>
              <a:off x="4176" y="2303"/>
              <a:ext cx="1248" cy="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en-US" altLang="zh-CN" b="1">
                  <a:latin typeface="Times New Roman" pitchFamily="18" charset="0"/>
                </a:rPr>
                <a:t>0      ×</a:t>
              </a:r>
            </a:p>
            <a:p>
              <a:pPr algn="ctr"/>
              <a:r>
                <a:rPr kumimoji="1" lang="en-US" altLang="zh-CN" b="1">
                  <a:latin typeface="Times New Roman" pitchFamily="18" charset="0"/>
                </a:rPr>
                <a:t>1      ×</a:t>
              </a:r>
            </a:p>
            <a:p>
              <a:pPr algn="ctr"/>
              <a:r>
                <a:rPr kumimoji="1" lang="en-US" altLang="zh-CN" b="1">
                  <a:latin typeface="Times New Roman" pitchFamily="18" charset="0"/>
                </a:rPr>
                <a:t>×      1</a:t>
              </a:r>
            </a:p>
            <a:p>
              <a:pPr algn="ctr"/>
              <a:r>
                <a:rPr kumimoji="1" lang="en-US" altLang="zh-CN" b="1">
                  <a:latin typeface="Times New Roman" pitchFamily="18" charset="0"/>
                </a:rPr>
                <a:t>×      0</a:t>
              </a:r>
            </a:p>
          </p:txBody>
        </p:sp>
        <p:sp>
          <p:nvSpPr>
            <p:cNvPr id="27684" name="Rectangle 9"/>
            <p:cNvSpPr>
              <a:spLocks noChangeArrowheads="1"/>
            </p:cNvSpPr>
            <p:nvPr/>
          </p:nvSpPr>
          <p:spPr bwMode="auto">
            <a:xfrm>
              <a:off x="4176" y="2016"/>
              <a:ext cx="1248"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en-US" altLang="zh-CN" b="1" i="1" dirty="0">
                  <a:solidFill>
                    <a:srgbClr val="008000"/>
                  </a:solidFill>
                  <a:latin typeface="Times New Roman" pitchFamily="18" charset="0"/>
                </a:rPr>
                <a:t>J       K</a:t>
              </a:r>
            </a:p>
          </p:txBody>
        </p:sp>
        <p:sp>
          <p:nvSpPr>
            <p:cNvPr id="27685" name="Line 10"/>
            <p:cNvSpPr>
              <a:spLocks noChangeShapeType="1"/>
            </p:cNvSpPr>
            <p:nvPr/>
          </p:nvSpPr>
          <p:spPr bwMode="auto">
            <a:xfrm>
              <a:off x="2928" y="2303"/>
              <a:ext cx="24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86" name="Line 11"/>
            <p:cNvSpPr>
              <a:spLocks noChangeShapeType="1"/>
            </p:cNvSpPr>
            <p:nvPr/>
          </p:nvSpPr>
          <p:spPr bwMode="auto">
            <a:xfrm>
              <a:off x="2928" y="3242"/>
              <a:ext cx="2496"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87" name="Line 12"/>
            <p:cNvSpPr>
              <a:spLocks noChangeShapeType="1"/>
            </p:cNvSpPr>
            <p:nvPr/>
          </p:nvSpPr>
          <p:spPr bwMode="auto">
            <a:xfrm>
              <a:off x="2928" y="2016"/>
              <a:ext cx="0" cy="122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88" name="Line 13"/>
            <p:cNvSpPr>
              <a:spLocks noChangeShapeType="1"/>
            </p:cNvSpPr>
            <p:nvPr/>
          </p:nvSpPr>
          <p:spPr bwMode="auto">
            <a:xfrm>
              <a:off x="5424" y="2016"/>
              <a:ext cx="0" cy="122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89" name="Line 14"/>
            <p:cNvSpPr>
              <a:spLocks noChangeShapeType="1"/>
            </p:cNvSpPr>
            <p:nvPr/>
          </p:nvSpPr>
          <p:spPr bwMode="auto">
            <a:xfrm>
              <a:off x="2928" y="2016"/>
              <a:ext cx="2496"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90" name="Line 15"/>
            <p:cNvSpPr>
              <a:spLocks noChangeShapeType="1"/>
            </p:cNvSpPr>
            <p:nvPr/>
          </p:nvSpPr>
          <p:spPr bwMode="auto">
            <a:xfrm>
              <a:off x="4176" y="2016"/>
              <a:ext cx="0" cy="122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7691" name="Rectangle 16"/>
            <p:cNvSpPr>
              <a:spLocks noChangeArrowheads="1"/>
            </p:cNvSpPr>
            <p:nvPr/>
          </p:nvSpPr>
          <p:spPr bwMode="auto">
            <a:xfrm>
              <a:off x="3408" y="1584"/>
              <a:ext cx="168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pPr marL="342900" indent="-342900" algn="just">
                <a:lnSpc>
                  <a:spcPct val="125000"/>
                </a:lnSpc>
                <a:spcBef>
                  <a:spcPct val="20000"/>
                </a:spcBef>
              </a:pPr>
              <a:r>
                <a:rPr kumimoji="1" lang="en-US" altLang="zh-CN" sz="2400" b="1" dirty="0">
                  <a:solidFill>
                    <a:srgbClr val="008000"/>
                  </a:solidFill>
                  <a:latin typeface="Times New Roman" pitchFamily="18" charset="0"/>
                  <a:ea typeface="幼圆" pitchFamily="49" charset="-122"/>
                </a:rPr>
                <a:t>   </a:t>
              </a:r>
              <a:r>
                <a:rPr kumimoji="1" lang="en-US" altLang="zh-CN" b="1" dirty="0">
                  <a:solidFill>
                    <a:srgbClr val="008000"/>
                  </a:solidFill>
                  <a:latin typeface="Times New Roman" pitchFamily="18" charset="0"/>
                  <a:ea typeface="幼圆" pitchFamily="49" charset="-122"/>
                </a:rPr>
                <a:t>JK</a:t>
              </a:r>
              <a:r>
                <a:rPr kumimoji="1" lang="zh-CN" altLang="en-US" b="1" dirty="0">
                  <a:solidFill>
                    <a:srgbClr val="008000"/>
                  </a:solidFill>
                  <a:latin typeface="Times New Roman" pitchFamily="18" charset="0"/>
                  <a:ea typeface="幼圆" pitchFamily="49" charset="-122"/>
                </a:rPr>
                <a:t>触发器的驱动表</a:t>
              </a:r>
              <a:r>
                <a:rPr kumimoji="1" lang="zh-CN" altLang="en-US" sz="2000" b="1" dirty="0">
                  <a:solidFill>
                    <a:srgbClr val="008000"/>
                  </a:solidFill>
                  <a:latin typeface="Times New Roman" pitchFamily="18" charset="0"/>
                  <a:ea typeface="幼圆" pitchFamily="49" charset="-122"/>
                </a:rPr>
                <a:t>  </a:t>
              </a:r>
              <a:endParaRPr kumimoji="1" lang="zh-CN" altLang="en-US" sz="2400" b="1" dirty="0">
                <a:solidFill>
                  <a:srgbClr val="008000"/>
                </a:solidFill>
                <a:latin typeface="Times New Roman" pitchFamily="18" charset="0"/>
                <a:ea typeface="幼圆" pitchFamily="49" charset="-122"/>
              </a:endParaRPr>
            </a:p>
          </p:txBody>
        </p:sp>
      </p:grpSp>
      <p:pic>
        <p:nvPicPr>
          <p:cNvPr id="49169"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1371600"/>
            <a:ext cx="3200400" cy="1973263"/>
          </a:xfrm>
          <a:prstGeom prst="rect">
            <a:avLst/>
          </a:prstGeom>
          <a:solidFill>
            <a:srgbClr val="FFFFFF"/>
          </a:solidFill>
          <a:ln>
            <a:noFill/>
          </a:ln>
          <a:extLst/>
        </p:spPr>
      </p:pic>
      <p:pic>
        <p:nvPicPr>
          <p:cNvPr id="49170"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0640" y="3830215"/>
            <a:ext cx="3273425" cy="1976438"/>
          </a:xfrm>
          <a:prstGeom prst="rect">
            <a:avLst/>
          </a:prstGeom>
          <a:solidFill>
            <a:srgbClr val="FFFFFF"/>
          </a:solidFill>
          <a:ln>
            <a:noFill/>
          </a:ln>
          <a:extLst/>
        </p:spPr>
      </p:pic>
      <p:pic>
        <p:nvPicPr>
          <p:cNvPr id="49171"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3440" y="3768303"/>
            <a:ext cx="3429000" cy="2070100"/>
          </a:xfrm>
          <a:prstGeom prst="rect">
            <a:avLst/>
          </a:prstGeom>
          <a:solidFill>
            <a:srgbClr val="FFFFFF"/>
          </a:solidFill>
          <a:ln>
            <a:noFill/>
          </a:ln>
          <a:extLst/>
        </p:spPr>
      </p:pic>
      <p:grpSp>
        <p:nvGrpSpPr>
          <p:cNvPr id="3" name="Group 20"/>
          <p:cNvGrpSpPr>
            <a:grpSpLocks/>
          </p:cNvGrpSpPr>
          <p:nvPr/>
        </p:nvGrpSpPr>
        <p:grpSpPr bwMode="auto">
          <a:xfrm>
            <a:off x="3884240" y="4592215"/>
            <a:ext cx="3657600" cy="457200"/>
            <a:chOff x="2256" y="3120"/>
            <a:chExt cx="2304" cy="288"/>
          </a:xfrm>
        </p:grpSpPr>
        <p:sp>
          <p:nvSpPr>
            <p:cNvPr id="27679" name="Rectangle 21"/>
            <p:cNvSpPr>
              <a:spLocks noChangeArrowheads="1"/>
            </p:cNvSpPr>
            <p:nvPr/>
          </p:nvSpPr>
          <p:spPr bwMode="auto">
            <a:xfrm>
              <a:off x="4320" y="3168"/>
              <a:ext cx="24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nSpc>
                  <a:spcPct val="131000"/>
                </a:lnSpc>
                <a:spcBef>
                  <a:spcPct val="20000"/>
                </a:spcBef>
                <a:buClr>
                  <a:schemeClr val="hlink"/>
                </a:buClr>
                <a:buSzPct val="80000"/>
                <a:buFont typeface="Monotype Sorts" pitchFamily="2" charset="2"/>
                <a:buNone/>
              </a:pPr>
              <a:r>
                <a:rPr lang="en-US" altLang="zh-CN" b="1">
                  <a:solidFill>
                    <a:srgbClr val="003300"/>
                  </a:solidFill>
                  <a:latin typeface="Times New Roman" pitchFamily="18" charset="0"/>
                </a:rPr>
                <a:t>×</a:t>
              </a:r>
            </a:p>
          </p:txBody>
        </p:sp>
        <p:sp>
          <p:nvSpPr>
            <p:cNvPr id="27680" name="Rectangle 22"/>
            <p:cNvSpPr>
              <a:spLocks noChangeArrowheads="1"/>
            </p:cNvSpPr>
            <p:nvPr/>
          </p:nvSpPr>
          <p:spPr bwMode="auto">
            <a:xfrm>
              <a:off x="2256" y="3120"/>
              <a:ext cx="24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nSpc>
                  <a:spcPct val="131000"/>
                </a:lnSpc>
                <a:spcBef>
                  <a:spcPct val="20000"/>
                </a:spcBef>
                <a:buClr>
                  <a:schemeClr val="hlink"/>
                </a:buClr>
                <a:buSzPct val="80000"/>
                <a:buFont typeface="Monotype Sorts" pitchFamily="2" charset="2"/>
                <a:buNone/>
              </a:pPr>
              <a:r>
                <a:rPr lang="en-US" altLang="zh-CN" b="1">
                  <a:solidFill>
                    <a:srgbClr val="003300"/>
                  </a:solidFill>
                  <a:latin typeface="Times New Roman" pitchFamily="18" charset="0"/>
                </a:rPr>
                <a:t>1</a:t>
              </a:r>
            </a:p>
          </p:txBody>
        </p:sp>
      </p:grpSp>
      <p:grpSp>
        <p:nvGrpSpPr>
          <p:cNvPr id="4" name="Group 23"/>
          <p:cNvGrpSpPr>
            <a:grpSpLocks/>
          </p:cNvGrpSpPr>
          <p:nvPr/>
        </p:nvGrpSpPr>
        <p:grpSpPr bwMode="auto">
          <a:xfrm>
            <a:off x="2665040" y="4592215"/>
            <a:ext cx="5486400" cy="1066800"/>
            <a:chOff x="1488" y="3120"/>
            <a:chExt cx="3456" cy="672"/>
          </a:xfrm>
        </p:grpSpPr>
        <p:sp>
          <p:nvSpPr>
            <p:cNvPr id="27667" name="Rectangle 24"/>
            <p:cNvSpPr>
              <a:spLocks noChangeArrowheads="1"/>
            </p:cNvSpPr>
            <p:nvPr/>
          </p:nvSpPr>
          <p:spPr bwMode="auto">
            <a:xfrm>
              <a:off x="3552" y="3168"/>
              <a:ext cx="24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nSpc>
                  <a:spcPct val="131000"/>
                </a:lnSpc>
                <a:spcBef>
                  <a:spcPct val="20000"/>
                </a:spcBef>
                <a:buClr>
                  <a:schemeClr val="hlink"/>
                </a:buClr>
                <a:buSzPct val="80000"/>
                <a:buFont typeface="Monotype Sorts" pitchFamily="2" charset="2"/>
                <a:buNone/>
              </a:pPr>
              <a:r>
                <a:rPr lang="en-US" altLang="zh-CN" b="1">
                  <a:solidFill>
                    <a:srgbClr val="003300"/>
                  </a:solidFill>
                  <a:latin typeface="Times New Roman" pitchFamily="18" charset="0"/>
                </a:rPr>
                <a:t>×</a:t>
              </a:r>
            </a:p>
          </p:txBody>
        </p:sp>
        <p:sp>
          <p:nvSpPr>
            <p:cNvPr id="27668" name="Rectangle 25"/>
            <p:cNvSpPr>
              <a:spLocks noChangeArrowheads="1"/>
            </p:cNvSpPr>
            <p:nvPr/>
          </p:nvSpPr>
          <p:spPr bwMode="auto">
            <a:xfrm>
              <a:off x="3936" y="3168"/>
              <a:ext cx="24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nSpc>
                  <a:spcPct val="131000"/>
                </a:lnSpc>
                <a:spcBef>
                  <a:spcPct val="20000"/>
                </a:spcBef>
                <a:buClr>
                  <a:schemeClr val="hlink"/>
                </a:buClr>
                <a:buSzPct val="80000"/>
                <a:buFont typeface="Monotype Sorts" pitchFamily="2" charset="2"/>
                <a:buNone/>
              </a:pPr>
              <a:r>
                <a:rPr lang="en-US" altLang="zh-CN" b="1">
                  <a:solidFill>
                    <a:srgbClr val="003300"/>
                  </a:solidFill>
                  <a:latin typeface="Times New Roman" pitchFamily="18" charset="0"/>
                </a:rPr>
                <a:t>×</a:t>
              </a:r>
            </a:p>
          </p:txBody>
        </p:sp>
        <p:sp>
          <p:nvSpPr>
            <p:cNvPr id="27669" name="Rectangle 26"/>
            <p:cNvSpPr>
              <a:spLocks noChangeArrowheads="1"/>
            </p:cNvSpPr>
            <p:nvPr/>
          </p:nvSpPr>
          <p:spPr bwMode="auto">
            <a:xfrm>
              <a:off x="4704" y="3168"/>
              <a:ext cx="24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nSpc>
                  <a:spcPct val="131000"/>
                </a:lnSpc>
                <a:spcBef>
                  <a:spcPct val="20000"/>
                </a:spcBef>
                <a:buClr>
                  <a:schemeClr val="hlink"/>
                </a:buClr>
                <a:buSzPct val="80000"/>
                <a:buFont typeface="Monotype Sorts" pitchFamily="2" charset="2"/>
                <a:buNone/>
              </a:pPr>
              <a:r>
                <a:rPr lang="en-US" altLang="zh-CN" b="1">
                  <a:solidFill>
                    <a:srgbClr val="003300"/>
                  </a:solidFill>
                  <a:latin typeface="Times New Roman" pitchFamily="18" charset="0"/>
                </a:rPr>
                <a:t>×</a:t>
              </a:r>
            </a:p>
          </p:txBody>
        </p:sp>
        <p:sp>
          <p:nvSpPr>
            <p:cNvPr id="27670" name="Rectangle 27"/>
            <p:cNvSpPr>
              <a:spLocks noChangeArrowheads="1"/>
            </p:cNvSpPr>
            <p:nvPr/>
          </p:nvSpPr>
          <p:spPr bwMode="auto">
            <a:xfrm>
              <a:off x="3552" y="3552"/>
              <a:ext cx="24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nSpc>
                  <a:spcPct val="131000"/>
                </a:lnSpc>
                <a:spcBef>
                  <a:spcPct val="20000"/>
                </a:spcBef>
                <a:buClr>
                  <a:schemeClr val="hlink"/>
                </a:buClr>
                <a:buSzPct val="80000"/>
                <a:buFont typeface="Monotype Sorts" pitchFamily="2" charset="2"/>
                <a:buNone/>
              </a:pPr>
              <a:r>
                <a:rPr lang="en-US" altLang="zh-CN" b="1">
                  <a:solidFill>
                    <a:srgbClr val="003300"/>
                  </a:solidFill>
                  <a:latin typeface="Times New Roman" pitchFamily="18" charset="0"/>
                </a:rPr>
                <a:t>×</a:t>
              </a:r>
            </a:p>
          </p:txBody>
        </p:sp>
        <p:sp>
          <p:nvSpPr>
            <p:cNvPr id="27671" name="Rectangle 28"/>
            <p:cNvSpPr>
              <a:spLocks noChangeArrowheads="1"/>
            </p:cNvSpPr>
            <p:nvPr/>
          </p:nvSpPr>
          <p:spPr bwMode="auto">
            <a:xfrm>
              <a:off x="3936" y="3552"/>
              <a:ext cx="24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nSpc>
                  <a:spcPct val="131000"/>
                </a:lnSpc>
                <a:spcBef>
                  <a:spcPct val="20000"/>
                </a:spcBef>
                <a:buClr>
                  <a:schemeClr val="hlink"/>
                </a:buClr>
                <a:buSzPct val="80000"/>
                <a:buFont typeface="Monotype Sorts" pitchFamily="2" charset="2"/>
                <a:buNone/>
              </a:pPr>
              <a:r>
                <a:rPr lang="en-US" altLang="zh-CN" b="1">
                  <a:solidFill>
                    <a:srgbClr val="003300"/>
                  </a:solidFill>
                  <a:latin typeface="Times New Roman" pitchFamily="18" charset="0"/>
                </a:rPr>
                <a:t>×</a:t>
              </a:r>
            </a:p>
          </p:txBody>
        </p:sp>
        <p:sp>
          <p:nvSpPr>
            <p:cNvPr id="27672" name="Rectangle 29"/>
            <p:cNvSpPr>
              <a:spLocks noChangeArrowheads="1"/>
            </p:cNvSpPr>
            <p:nvPr/>
          </p:nvSpPr>
          <p:spPr bwMode="auto">
            <a:xfrm>
              <a:off x="4320" y="3552"/>
              <a:ext cx="24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nSpc>
                  <a:spcPct val="131000"/>
                </a:lnSpc>
                <a:spcBef>
                  <a:spcPct val="20000"/>
                </a:spcBef>
                <a:buClr>
                  <a:schemeClr val="hlink"/>
                </a:buClr>
                <a:buSzPct val="80000"/>
                <a:buFont typeface="Monotype Sorts" pitchFamily="2" charset="2"/>
                <a:buNone/>
              </a:pPr>
              <a:r>
                <a:rPr lang="en-US" altLang="zh-CN" b="1">
                  <a:solidFill>
                    <a:srgbClr val="003300"/>
                  </a:solidFill>
                  <a:latin typeface="Times New Roman" pitchFamily="18" charset="0"/>
                </a:rPr>
                <a:t>×</a:t>
              </a:r>
            </a:p>
          </p:txBody>
        </p:sp>
        <p:sp>
          <p:nvSpPr>
            <p:cNvPr id="27673" name="Rectangle 30"/>
            <p:cNvSpPr>
              <a:spLocks noChangeArrowheads="1"/>
            </p:cNvSpPr>
            <p:nvPr/>
          </p:nvSpPr>
          <p:spPr bwMode="auto">
            <a:xfrm>
              <a:off x="1488" y="3120"/>
              <a:ext cx="24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nSpc>
                  <a:spcPct val="131000"/>
                </a:lnSpc>
                <a:spcBef>
                  <a:spcPct val="20000"/>
                </a:spcBef>
                <a:buClr>
                  <a:schemeClr val="hlink"/>
                </a:buClr>
                <a:buSzPct val="80000"/>
                <a:buFont typeface="Monotype Sorts" pitchFamily="2" charset="2"/>
                <a:buNone/>
              </a:pPr>
              <a:r>
                <a:rPr lang="en-US" altLang="zh-CN" b="1">
                  <a:solidFill>
                    <a:srgbClr val="003300"/>
                  </a:solidFill>
                  <a:latin typeface="Times New Roman" pitchFamily="18" charset="0"/>
                </a:rPr>
                <a:t>×</a:t>
              </a:r>
            </a:p>
          </p:txBody>
        </p:sp>
        <p:sp>
          <p:nvSpPr>
            <p:cNvPr id="27674" name="Rectangle 31"/>
            <p:cNvSpPr>
              <a:spLocks noChangeArrowheads="1"/>
            </p:cNvSpPr>
            <p:nvPr/>
          </p:nvSpPr>
          <p:spPr bwMode="auto">
            <a:xfrm>
              <a:off x="1872" y="3120"/>
              <a:ext cx="24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nSpc>
                  <a:spcPct val="131000"/>
                </a:lnSpc>
                <a:spcBef>
                  <a:spcPct val="20000"/>
                </a:spcBef>
                <a:buClr>
                  <a:schemeClr val="hlink"/>
                </a:buClr>
                <a:buSzPct val="80000"/>
                <a:buFont typeface="Monotype Sorts" pitchFamily="2" charset="2"/>
                <a:buNone/>
              </a:pPr>
              <a:r>
                <a:rPr lang="en-US" altLang="zh-CN" b="1">
                  <a:solidFill>
                    <a:srgbClr val="003300"/>
                  </a:solidFill>
                  <a:latin typeface="Times New Roman" pitchFamily="18" charset="0"/>
                </a:rPr>
                <a:t>×</a:t>
              </a:r>
            </a:p>
          </p:txBody>
        </p:sp>
        <p:sp>
          <p:nvSpPr>
            <p:cNvPr id="27675" name="Rectangle 32"/>
            <p:cNvSpPr>
              <a:spLocks noChangeArrowheads="1"/>
            </p:cNvSpPr>
            <p:nvPr/>
          </p:nvSpPr>
          <p:spPr bwMode="auto">
            <a:xfrm>
              <a:off x="2640" y="3120"/>
              <a:ext cx="24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nSpc>
                  <a:spcPct val="131000"/>
                </a:lnSpc>
                <a:spcBef>
                  <a:spcPct val="20000"/>
                </a:spcBef>
                <a:buClr>
                  <a:schemeClr val="hlink"/>
                </a:buClr>
                <a:buSzPct val="80000"/>
                <a:buFont typeface="Monotype Sorts" pitchFamily="2" charset="2"/>
                <a:buNone/>
              </a:pPr>
              <a:r>
                <a:rPr lang="en-US" altLang="zh-CN" b="1">
                  <a:solidFill>
                    <a:srgbClr val="003300"/>
                  </a:solidFill>
                  <a:latin typeface="Times New Roman" pitchFamily="18" charset="0"/>
                </a:rPr>
                <a:t>×</a:t>
              </a:r>
            </a:p>
          </p:txBody>
        </p:sp>
        <p:sp>
          <p:nvSpPr>
            <p:cNvPr id="27676" name="Rectangle 33"/>
            <p:cNvSpPr>
              <a:spLocks noChangeArrowheads="1"/>
            </p:cNvSpPr>
            <p:nvPr/>
          </p:nvSpPr>
          <p:spPr bwMode="auto">
            <a:xfrm>
              <a:off x="1488" y="3504"/>
              <a:ext cx="24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nSpc>
                  <a:spcPct val="131000"/>
                </a:lnSpc>
                <a:spcBef>
                  <a:spcPct val="20000"/>
                </a:spcBef>
                <a:buClr>
                  <a:schemeClr val="hlink"/>
                </a:buClr>
                <a:buSzPct val="80000"/>
                <a:buFont typeface="Monotype Sorts" pitchFamily="2" charset="2"/>
                <a:buNone/>
              </a:pPr>
              <a:r>
                <a:rPr lang="en-US" altLang="zh-CN" b="1">
                  <a:solidFill>
                    <a:srgbClr val="003300"/>
                  </a:solidFill>
                  <a:latin typeface="Times New Roman" pitchFamily="18" charset="0"/>
                </a:rPr>
                <a:t>×</a:t>
              </a:r>
            </a:p>
          </p:txBody>
        </p:sp>
        <p:sp>
          <p:nvSpPr>
            <p:cNvPr id="27677" name="Rectangle 34"/>
            <p:cNvSpPr>
              <a:spLocks noChangeArrowheads="1"/>
            </p:cNvSpPr>
            <p:nvPr/>
          </p:nvSpPr>
          <p:spPr bwMode="auto">
            <a:xfrm>
              <a:off x="1872" y="3504"/>
              <a:ext cx="24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nSpc>
                  <a:spcPct val="131000"/>
                </a:lnSpc>
                <a:spcBef>
                  <a:spcPct val="20000"/>
                </a:spcBef>
                <a:buClr>
                  <a:schemeClr val="hlink"/>
                </a:buClr>
                <a:buSzPct val="80000"/>
                <a:buFont typeface="Monotype Sorts" pitchFamily="2" charset="2"/>
                <a:buNone/>
              </a:pPr>
              <a:r>
                <a:rPr lang="en-US" altLang="zh-CN" b="1">
                  <a:solidFill>
                    <a:srgbClr val="003300"/>
                  </a:solidFill>
                  <a:latin typeface="Times New Roman" pitchFamily="18" charset="0"/>
                </a:rPr>
                <a:t>×</a:t>
              </a:r>
            </a:p>
          </p:txBody>
        </p:sp>
        <p:sp>
          <p:nvSpPr>
            <p:cNvPr id="27678" name="Rectangle 35"/>
            <p:cNvSpPr>
              <a:spLocks noChangeArrowheads="1"/>
            </p:cNvSpPr>
            <p:nvPr/>
          </p:nvSpPr>
          <p:spPr bwMode="auto">
            <a:xfrm>
              <a:off x="2256" y="3504"/>
              <a:ext cx="24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nSpc>
                  <a:spcPct val="131000"/>
                </a:lnSpc>
                <a:spcBef>
                  <a:spcPct val="20000"/>
                </a:spcBef>
                <a:buClr>
                  <a:schemeClr val="hlink"/>
                </a:buClr>
                <a:buSzPct val="80000"/>
                <a:buFont typeface="Monotype Sorts" pitchFamily="2" charset="2"/>
                <a:buNone/>
              </a:pPr>
              <a:r>
                <a:rPr lang="en-US" altLang="zh-CN" b="1">
                  <a:solidFill>
                    <a:srgbClr val="003300"/>
                  </a:solidFill>
                  <a:latin typeface="Times New Roman" pitchFamily="18" charset="0"/>
                </a:rPr>
                <a:t>×</a:t>
              </a:r>
            </a:p>
          </p:txBody>
        </p:sp>
      </p:grpSp>
      <p:grpSp>
        <p:nvGrpSpPr>
          <p:cNvPr id="5" name="Group 36"/>
          <p:cNvGrpSpPr>
            <a:grpSpLocks/>
          </p:cNvGrpSpPr>
          <p:nvPr/>
        </p:nvGrpSpPr>
        <p:grpSpPr bwMode="auto">
          <a:xfrm>
            <a:off x="4493840" y="5201815"/>
            <a:ext cx="3657600" cy="457200"/>
            <a:chOff x="2640" y="3504"/>
            <a:chExt cx="2304" cy="288"/>
          </a:xfrm>
        </p:grpSpPr>
        <p:sp>
          <p:nvSpPr>
            <p:cNvPr id="27665" name="Rectangle 37"/>
            <p:cNvSpPr>
              <a:spLocks noChangeArrowheads="1"/>
            </p:cNvSpPr>
            <p:nvPr/>
          </p:nvSpPr>
          <p:spPr bwMode="auto">
            <a:xfrm>
              <a:off x="4704" y="3552"/>
              <a:ext cx="24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nSpc>
                  <a:spcPct val="131000"/>
                </a:lnSpc>
                <a:spcBef>
                  <a:spcPct val="20000"/>
                </a:spcBef>
                <a:buClr>
                  <a:schemeClr val="hlink"/>
                </a:buClr>
                <a:buSzPct val="80000"/>
                <a:buFont typeface="Monotype Sorts" pitchFamily="2" charset="2"/>
                <a:buNone/>
              </a:pPr>
              <a:r>
                <a:rPr lang="en-US" altLang="zh-CN" b="1">
                  <a:solidFill>
                    <a:srgbClr val="003300"/>
                  </a:solidFill>
                  <a:latin typeface="Times New Roman" pitchFamily="18" charset="0"/>
                </a:rPr>
                <a:t>1</a:t>
              </a:r>
            </a:p>
          </p:txBody>
        </p:sp>
        <p:sp>
          <p:nvSpPr>
            <p:cNvPr id="27666" name="Rectangle 38"/>
            <p:cNvSpPr>
              <a:spLocks noChangeArrowheads="1"/>
            </p:cNvSpPr>
            <p:nvPr/>
          </p:nvSpPr>
          <p:spPr bwMode="auto">
            <a:xfrm>
              <a:off x="2640" y="3504"/>
              <a:ext cx="24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nSpc>
                  <a:spcPct val="131000"/>
                </a:lnSpc>
                <a:spcBef>
                  <a:spcPct val="20000"/>
                </a:spcBef>
                <a:buClr>
                  <a:schemeClr val="hlink"/>
                </a:buClr>
                <a:buSzPct val="80000"/>
                <a:buFont typeface="Monotype Sorts" pitchFamily="2" charset="2"/>
                <a:buNone/>
              </a:pPr>
              <a:r>
                <a:rPr lang="en-US" altLang="zh-CN" b="1">
                  <a:solidFill>
                    <a:srgbClr val="003300"/>
                  </a:solidFill>
                  <a:latin typeface="Times New Roman" pitchFamily="18" charset="0"/>
                </a:rPr>
                <a:t>×</a:t>
              </a:r>
            </a:p>
          </p:txBody>
        </p:sp>
      </p:grpSp>
      <p:sp>
        <p:nvSpPr>
          <p:cNvPr id="49191" name="Oval 39"/>
          <p:cNvSpPr>
            <a:spLocks noChangeArrowheads="1"/>
          </p:cNvSpPr>
          <p:nvPr/>
        </p:nvSpPr>
        <p:spPr bwMode="auto">
          <a:xfrm>
            <a:off x="2436440" y="4516015"/>
            <a:ext cx="2438400" cy="1219200"/>
          </a:xfrm>
          <a:prstGeom prst="ellipse">
            <a:avLst/>
          </a:prstGeom>
          <a:noFill/>
          <a:ln w="25400" cap="sq">
            <a:solidFill>
              <a:srgbClr val="339966"/>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9192" name="Oval 40"/>
          <p:cNvSpPr>
            <a:spLocks noChangeArrowheads="1"/>
          </p:cNvSpPr>
          <p:nvPr/>
        </p:nvSpPr>
        <p:spPr bwMode="auto">
          <a:xfrm>
            <a:off x="5865440" y="4592215"/>
            <a:ext cx="2438400" cy="1219200"/>
          </a:xfrm>
          <a:prstGeom prst="ellipse">
            <a:avLst/>
          </a:prstGeom>
          <a:noFill/>
          <a:ln w="25400" cap="sq">
            <a:solidFill>
              <a:srgbClr val="339966"/>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49193" name="Object 2"/>
          <p:cNvGraphicFramePr>
            <a:graphicFrameLocks noChangeAspect="1"/>
          </p:cNvGraphicFramePr>
          <p:nvPr>
            <p:extLst>
              <p:ext uri="{D42A27DB-BD31-4B8C-83A1-F6EECF244321}">
                <p14:modId xmlns:p14="http://schemas.microsoft.com/office/powerpoint/2010/main" val="2288980238"/>
              </p:ext>
            </p:extLst>
          </p:nvPr>
        </p:nvGraphicFramePr>
        <p:xfrm>
          <a:off x="3603014" y="5876503"/>
          <a:ext cx="700325" cy="360809"/>
        </p:xfrm>
        <a:graphic>
          <a:graphicData uri="http://schemas.openxmlformats.org/presentationml/2006/ole">
            <mc:AlternateContent xmlns:mc="http://schemas.openxmlformats.org/markup-compatibility/2006">
              <mc:Choice xmlns:v="urn:schemas-microsoft-com:vml" Requires="v">
                <p:oleObj spid="_x0000_s93243" name="Equation" r:id="rId6" imgW="393480" imgH="228600" progId="Equation.DSMT4">
                  <p:embed/>
                </p:oleObj>
              </mc:Choice>
              <mc:Fallback>
                <p:oleObj name="Equation" r:id="rId6" imgW="393480" imgH="2286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03014" y="5876503"/>
                        <a:ext cx="700325" cy="360809"/>
                      </a:xfrm>
                      <a:prstGeom prst="rect">
                        <a:avLst/>
                      </a:prstGeom>
                      <a:solidFill>
                        <a:srgbClr val="0000FF"/>
                      </a:solidFill>
                      <a:extLst/>
                    </p:spPr>
                  </p:pic>
                </p:oleObj>
              </mc:Fallback>
            </mc:AlternateContent>
          </a:graphicData>
        </a:graphic>
      </p:graphicFrame>
      <p:graphicFrame>
        <p:nvGraphicFramePr>
          <p:cNvPr id="49194" name="Object 3"/>
          <p:cNvGraphicFramePr>
            <a:graphicFrameLocks noChangeAspect="1"/>
          </p:cNvGraphicFramePr>
          <p:nvPr>
            <p:extLst>
              <p:ext uri="{D42A27DB-BD31-4B8C-83A1-F6EECF244321}">
                <p14:modId xmlns:p14="http://schemas.microsoft.com/office/powerpoint/2010/main" val="796033633"/>
              </p:ext>
            </p:extLst>
          </p:nvPr>
        </p:nvGraphicFramePr>
        <p:xfrm>
          <a:off x="6690940" y="5876503"/>
          <a:ext cx="660400" cy="320133"/>
        </p:xfrm>
        <a:graphic>
          <a:graphicData uri="http://schemas.openxmlformats.org/presentationml/2006/ole">
            <mc:AlternateContent xmlns:mc="http://schemas.openxmlformats.org/markup-compatibility/2006">
              <mc:Choice xmlns:v="urn:schemas-microsoft-com:vml" Requires="v">
                <p:oleObj spid="_x0000_s93244" name="Equation" r:id="rId8" imgW="419040" imgH="228600" progId="Equation.DSMT4">
                  <p:embed/>
                </p:oleObj>
              </mc:Choice>
              <mc:Fallback>
                <p:oleObj name="Equation" r:id="rId8" imgW="419040" imgH="2286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90940" y="5876503"/>
                        <a:ext cx="660400" cy="320133"/>
                      </a:xfrm>
                      <a:prstGeom prst="rect">
                        <a:avLst/>
                      </a:prstGeom>
                      <a:solidFill>
                        <a:srgbClr val="0000FF"/>
                      </a:solidFill>
                      <a:extLst/>
                    </p:spPr>
                  </p:pic>
                </p:oleObj>
              </mc:Fallback>
            </mc:AlternateContent>
          </a:graphicData>
        </a:graphic>
      </p:graphicFrame>
      <p:graphicFrame>
        <p:nvGraphicFramePr>
          <p:cNvPr id="49197" name="Object 4"/>
          <p:cNvGraphicFramePr>
            <a:graphicFrameLocks noChangeAspect="1"/>
          </p:cNvGraphicFramePr>
          <p:nvPr>
            <p:extLst>
              <p:ext uri="{D42A27DB-BD31-4B8C-83A1-F6EECF244321}">
                <p14:modId xmlns:p14="http://schemas.microsoft.com/office/powerpoint/2010/main" val="2866673816"/>
              </p:ext>
            </p:extLst>
          </p:nvPr>
        </p:nvGraphicFramePr>
        <p:xfrm>
          <a:off x="755576" y="5282778"/>
          <a:ext cx="993477" cy="401317"/>
        </p:xfrm>
        <a:graphic>
          <a:graphicData uri="http://schemas.openxmlformats.org/presentationml/2006/ole">
            <mc:AlternateContent xmlns:mc="http://schemas.openxmlformats.org/markup-compatibility/2006">
              <mc:Choice xmlns:v="urn:schemas-microsoft-com:vml" Requires="v">
                <p:oleObj spid="_x0000_s93245" name="Equation" r:id="rId10" imgW="558720" imgH="228600" progId="Equation.DSMT4">
                  <p:embed/>
                </p:oleObj>
              </mc:Choice>
              <mc:Fallback>
                <p:oleObj name="Equation" r:id="rId10" imgW="558720" imgH="22860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55576" y="5282778"/>
                        <a:ext cx="993477" cy="401317"/>
                      </a:xfrm>
                      <a:prstGeom prst="rect">
                        <a:avLst/>
                      </a:prstGeom>
                      <a:solidFill>
                        <a:srgbClr val="0000FF"/>
                      </a:solidFill>
                      <a:extLst/>
                    </p:spPr>
                  </p:pic>
                </p:oleObj>
              </mc:Fallback>
            </mc:AlternateContent>
          </a:graphicData>
        </a:graphic>
      </p:graphicFrame>
      <p:sp>
        <p:nvSpPr>
          <p:cNvPr id="44" name="标题 1"/>
          <p:cNvSpPr txBox="1">
            <a:spLocks/>
          </p:cNvSpPr>
          <p:nvPr/>
        </p:nvSpPr>
        <p:spPr bwMode="auto">
          <a:xfrm>
            <a:off x="457200" y="274638"/>
            <a:ext cx="8229600"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200">
                <a:solidFill>
                  <a:schemeClr val="bg1"/>
                </a:solidFill>
                <a:latin typeface="华文新魏" pitchFamily="2" charset="-122"/>
                <a:ea typeface="华文新魏" pitchFamily="2" charset="-122"/>
                <a:cs typeface="+mj-cs"/>
              </a:defRPr>
            </a:lvl1pPr>
            <a:lvl2pPr algn="l" rtl="0" fontAlgn="base">
              <a:spcBef>
                <a:spcPct val="0"/>
              </a:spcBef>
              <a:spcAft>
                <a:spcPct val="0"/>
              </a:spcAft>
              <a:defRPr sz="2400">
                <a:solidFill>
                  <a:schemeClr val="bg1"/>
                </a:solidFill>
                <a:latin typeface="Arial" charset="0"/>
                <a:ea typeface="黑体" pitchFamily="2" charset="-122"/>
              </a:defRPr>
            </a:lvl2pPr>
            <a:lvl3pPr algn="l" rtl="0" fontAlgn="base">
              <a:spcBef>
                <a:spcPct val="0"/>
              </a:spcBef>
              <a:spcAft>
                <a:spcPct val="0"/>
              </a:spcAft>
              <a:defRPr sz="2400">
                <a:solidFill>
                  <a:schemeClr val="bg1"/>
                </a:solidFill>
                <a:latin typeface="Arial" charset="0"/>
                <a:ea typeface="黑体" pitchFamily="2" charset="-122"/>
              </a:defRPr>
            </a:lvl3pPr>
            <a:lvl4pPr algn="l" rtl="0" fontAlgn="base">
              <a:spcBef>
                <a:spcPct val="0"/>
              </a:spcBef>
              <a:spcAft>
                <a:spcPct val="0"/>
              </a:spcAft>
              <a:defRPr sz="2400">
                <a:solidFill>
                  <a:schemeClr val="bg1"/>
                </a:solidFill>
                <a:latin typeface="Arial" charset="0"/>
                <a:ea typeface="黑体" pitchFamily="2" charset="-122"/>
              </a:defRPr>
            </a:lvl4pPr>
            <a:lvl5pPr algn="l" rtl="0" fontAlgn="base">
              <a:spcBef>
                <a:spcPct val="0"/>
              </a:spcBef>
              <a:spcAft>
                <a:spcPct val="0"/>
              </a:spcAft>
              <a:defRPr sz="2400">
                <a:solidFill>
                  <a:schemeClr val="bg1"/>
                </a:solidFill>
                <a:latin typeface="Arial" charset="0"/>
                <a:ea typeface="黑体" pitchFamily="2" charset="-122"/>
              </a:defRPr>
            </a:lvl5pPr>
            <a:lvl6pPr marL="457200" algn="l" rtl="0" fontAlgn="base">
              <a:spcBef>
                <a:spcPct val="0"/>
              </a:spcBef>
              <a:spcAft>
                <a:spcPct val="0"/>
              </a:spcAft>
              <a:defRPr sz="2400">
                <a:solidFill>
                  <a:schemeClr val="bg1"/>
                </a:solidFill>
                <a:latin typeface="Arial" charset="0"/>
                <a:ea typeface="黑体" pitchFamily="2" charset="-122"/>
              </a:defRPr>
            </a:lvl6pPr>
            <a:lvl7pPr marL="914400" algn="l" rtl="0" fontAlgn="base">
              <a:spcBef>
                <a:spcPct val="0"/>
              </a:spcBef>
              <a:spcAft>
                <a:spcPct val="0"/>
              </a:spcAft>
              <a:defRPr sz="2400">
                <a:solidFill>
                  <a:schemeClr val="bg1"/>
                </a:solidFill>
                <a:latin typeface="Arial" charset="0"/>
                <a:ea typeface="黑体" pitchFamily="2" charset="-122"/>
              </a:defRPr>
            </a:lvl7pPr>
            <a:lvl8pPr marL="1371600" algn="l" rtl="0" fontAlgn="base">
              <a:spcBef>
                <a:spcPct val="0"/>
              </a:spcBef>
              <a:spcAft>
                <a:spcPct val="0"/>
              </a:spcAft>
              <a:defRPr sz="2400">
                <a:solidFill>
                  <a:schemeClr val="bg1"/>
                </a:solidFill>
                <a:latin typeface="Arial" charset="0"/>
                <a:ea typeface="黑体" pitchFamily="2" charset="-122"/>
              </a:defRPr>
            </a:lvl8pPr>
            <a:lvl9pPr marL="1828800" algn="l" rtl="0" fontAlgn="base">
              <a:spcBef>
                <a:spcPct val="0"/>
              </a:spcBef>
              <a:spcAft>
                <a:spcPct val="0"/>
              </a:spcAft>
              <a:defRPr sz="2400">
                <a:solidFill>
                  <a:schemeClr val="bg1"/>
                </a:solidFill>
                <a:latin typeface="Arial" charset="0"/>
                <a:ea typeface="黑体" pitchFamily="2" charset="-122"/>
              </a:defRPr>
            </a:lvl9pPr>
          </a:lstStyle>
          <a:p>
            <a:r>
              <a:rPr lang="zh-CN" altLang="en-US" dirty="0" smtClean="0"/>
              <a:t>（</a:t>
            </a:r>
            <a:r>
              <a:rPr lang="en-US" altLang="zh-CN" dirty="0" smtClean="0"/>
              <a:t>3</a:t>
            </a:r>
            <a:r>
              <a:rPr lang="zh-CN" altLang="en-US" dirty="0"/>
              <a:t>）求各触发器的驱动</a:t>
            </a:r>
            <a:r>
              <a:rPr lang="zh-CN" altLang="en-US" dirty="0" smtClean="0"/>
              <a:t>方程</a:t>
            </a:r>
            <a:endParaRPr lang="zh-CN" altLang="en-US" dirty="0"/>
          </a:p>
        </p:txBody>
      </p:sp>
    </p:spTree>
    <p:extLst>
      <p:ext uri="{BB962C8B-B14F-4D97-AF65-F5344CB8AC3E}">
        <p14:creationId xmlns:p14="http://schemas.microsoft.com/office/powerpoint/2010/main" val="29833626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155"/>
                                        </p:tgtEl>
                                        <p:attrNameLst>
                                          <p:attrName>style.visibility</p:attrName>
                                        </p:attrNameLst>
                                      </p:cBhvr>
                                      <p:to>
                                        <p:strVal val="visible"/>
                                      </p:to>
                                    </p:set>
                                    <p:animEffect transition="in" filter="blinds(horizontal)">
                                      <p:cBhvr>
                                        <p:cTn id="7" dur="500"/>
                                        <p:tgtEl>
                                          <p:spTgt spid="491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9169"/>
                                        </p:tgtEl>
                                        <p:attrNameLst>
                                          <p:attrName>style.visibility</p:attrName>
                                        </p:attrNameLst>
                                      </p:cBhvr>
                                      <p:to>
                                        <p:strVal val="visible"/>
                                      </p:to>
                                    </p:set>
                                    <p:animEffect transition="in" filter="blinds(horizontal)">
                                      <p:cBhvr>
                                        <p:cTn id="17" dur="500"/>
                                        <p:tgtEl>
                                          <p:spTgt spid="4916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9156"/>
                                        </p:tgtEl>
                                        <p:attrNameLst>
                                          <p:attrName>style.visibility</p:attrName>
                                        </p:attrNameLst>
                                      </p:cBhvr>
                                      <p:to>
                                        <p:strVal val="visible"/>
                                      </p:to>
                                    </p:set>
                                    <p:animEffect transition="in" filter="blinds(horizontal)">
                                      <p:cBhvr>
                                        <p:cTn id="22" dur="500"/>
                                        <p:tgtEl>
                                          <p:spTgt spid="4915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9170"/>
                                        </p:tgtEl>
                                        <p:attrNameLst>
                                          <p:attrName>style.visibility</p:attrName>
                                        </p:attrNameLst>
                                      </p:cBhvr>
                                      <p:to>
                                        <p:strVal val="visible"/>
                                      </p:to>
                                    </p:set>
                                    <p:animEffect transition="in" filter="blinds(horizontal)">
                                      <p:cBhvr>
                                        <p:cTn id="27" dur="500"/>
                                        <p:tgtEl>
                                          <p:spTgt spid="4917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49197"/>
                                        </p:tgtEl>
                                        <p:attrNameLst>
                                          <p:attrName>style.visibility</p:attrName>
                                        </p:attrNameLst>
                                      </p:cBhvr>
                                      <p:to>
                                        <p:strVal val="visible"/>
                                      </p:to>
                                    </p:set>
                                    <p:animEffect transition="in" filter="blinds(horizontal)">
                                      <p:cBhvr>
                                        <p:cTn id="32" dur="500"/>
                                        <p:tgtEl>
                                          <p:spTgt spid="4919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49171"/>
                                        </p:tgtEl>
                                        <p:attrNameLst>
                                          <p:attrName>style.visibility</p:attrName>
                                        </p:attrNameLst>
                                      </p:cBhvr>
                                      <p:to>
                                        <p:strVal val="visible"/>
                                      </p:to>
                                    </p:set>
                                    <p:animEffect transition="in" filter="blinds(horizontal)">
                                      <p:cBhvr>
                                        <p:cTn id="37" dur="500"/>
                                        <p:tgtEl>
                                          <p:spTgt spid="4917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blinds(horizontal)">
                                      <p:cBhvr>
                                        <p:cTn id="42" dur="500"/>
                                        <p:tgtEl>
                                          <p:spTgt spid="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blinds(horizontal)">
                                      <p:cBhvr>
                                        <p:cTn id="47" dur="500"/>
                                        <p:tgtEl>
                                          <p:spTgt spid="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blinds(horizontal)">
                                      <p:cBhvr>
                                        <p:cTn id="52" dur="500"/>
                                        <p:tgtEl>
                                          <p:spTgt spid="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49191"/>
                                        </p:tgtEl>
                                        <p:attrNameLst>
                                          <p:attrName>style.visibility</p:attrName>
                                        </p:attrNameLst>
                                      </p:cBhvr>
                                      <p:to>
                                        <p:strVal val="visible"/>
                                      </p:to>
                                    </p:set>
                                    <p:animEffect transition="in" filter="blinds(horizontal)">
                                      <p:cBhvr>
                                        <p:cTn id="57" dur="500"/>
                                        <p:tgtEl>
                                          <p:spTgt spid="49191"/>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49192"/>
                                        </p:tgtEl>
                                        <p:attrNameLst>
                                          <p:attrName>style.visibility</p:attrName>
                                        </p:attrNameLst>
                                      </p:cBhvr>
                                      <p:to>
                                        <p:strVal val="visible"/>
                                      </p:to>
                                    </p:set>
                                    <p:animEffect transition="in" filter="blinds(horizontal)">
                                      <p:cBhvr>
                                        <p:cTn id="62" dur="500"/>
                                        <p:tgtEl>
                                          <p:spTgt spid="49192"/>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nodeType="clickEffect">
                                  <p:stCondLst>
                                    <p:cond delay="0"/>
                                  </p:stCondLst>
                                  <p:childTnLst>
                                    <p:set>
                                      <p:cBhvr>
                                        <p:cTn id="66" dur="1" fill="hold">
                                          <p:stCondLst>
                                            <p:cond delay="0"/>
                                          </p:stCondLst>
                                        </p:cTn>
                                        <p:tgtEl>
                                          <p:spTgt spid="49193"/>
                                        </p:tgtEl>
                                        <p:attrNameLst>
                                          <p:attrName>style.visibility</p:attrName>
                                        </p:attrNameLst>
                                      </p:cBhvr>
                                      <p:to>
                                        <p:strVal val="visible"/>
                                      </p:to>
                                    </p:set>
                                    <p:animEffect transition="in" filter="blinds(horizontal)">
                                      <p:cBhvr>
                                        <p:cTn id="67" dur="500"/>
                                        <p:tgtEl>
                                          <p:spTgt spid="49193"/>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nodeType="clickEffect">
                                  <p:stCondLst>
                                    <p:cond delay="0"/>
                                  </p:stCondLst>
                                  <p:childTnLst>
                                    <p:set>
                                      <p:cBhvr>
                                        <p:cTn id="71" dur="1" fill="hold">
                                          <p:stCondLst>
                                            <p:cond delay="0"/>
                                          </p:stCondLst>
                                        </p:cTn>
                                        <p:tgtEl>
                                          <p:spTgt spid="49194"/>
                                        </p:tgtEl>
                                        <p:attrNameLst>
                                          <p:attrName>style.visibility</p:attrName>
                                        </p:attrNameLst>
                                      </p:cBhvr>
                                      <p:to>
                                        <p:strVal val="visible"/>
                                      </p:to>
                                    </p:set>
                                    <p:animEffect transition="in" filter="blinds(horizontal)">
                                      <p:cBhvr>
                                        <p:cTn id="72" dur="500"/>
                                        <p:tgtEl>
                                          <p:spTgt spid="49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autoUpdateAnimBg="0"/>
      <p:bldP spid="49156" grpId="0" autoUpdateAnimBg="0"/>
      <p:bldP spid="49191" grpId="0" animBg="1"/>
      <p:bldP spid="4919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80" name="Group 2"/>
          <p:cNvGrpSpPr>
            <a:grpSpLocks/>
          </p:cNvGrpSpPr>
          <p:nvPr/>
        </p:nvGrpSpPr>
        <p:grpSpPr bwMode="auto">
          <a:xfrm>
            <a:off x="990600" y="0"/>
            <a:ext cx="3733800" cy="2286000"/>
            <a:chOff x="2928" y="1584"/>
            <a:chExt cx="2496" cy="1658"/>
          </a:xfrm>
        </p:grpSpPr>
        <p:sp>
          <p:nvSpPr>
            <p:cNvPr id="28732" name="Rectangle 3"/>
            <p:cNvSpPr>
              <a:spLocks noChangeArrowheads="1"/>
            </p:cNvSpPr>
            <p:nvPr/>
          </p:nvSpPr>
          <p:spPr bwMode="auto">
            <a:xfrm>
              <a:off x="2928" y="2303"/>
              <a:ext cx="1248" cy="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en-US" altLang="zh-CN" b="1">
                  <a:latin typeface="Times New Roman" pitchFamily="18" charset="0"/>
                </a:rPr>
                <a:t>0        0</a:t>
              </a:r>
            </a:p>
            <a:p>
              <a:pPr algn="ctr"/>
              <a:r>
                <a:rPr kumimoji="1" lang="en-US" altLang="zh-CN" b="1">
                  <a:latin typeface="Times New Roman" pitchFamily="18" charset="0"/>
                </a:rPr>
                <a:t>0        1</a:t>
              </a:r>
            </a:p>
            <a:p>
              <a:pPr algn="ctr"/>
              <a:r>
                <a:rPr kumimoji="1" lang="en-US" altLang="zh-CN" b="1">
                  <a:latin typeface="Times New Roman" pitchFamily="18" charset="0"/>
                </a:rPr>
                <a:t>1        0</a:t>
              </a:r>
            </a:p>
            <a:p>
              <a:pPr algn="ctr"/>
              <a:r>
                <a:rPr kumimoji="1" lang="en-US" altLang="zh-CN" b="1">
                  <a:latin typeface="Times New Roman" pitchFamily="18" charset="0"/>
                </a:rPr>
                <a:t>1        1</a:t>
              </a:r>
            </a:p>
          </p:txBody>
        </p:sp>
        <p:sp>
          <p:nvSpPr>
            <p:cNvPr id="28733" name="Rectangle 4"/>
            <p:cNvSpPr>
              <a:spLocks noChangeArrowheads="1"/>
            </p:cNvSpPr>
            <p:nvPr/>
          </p:nvSpPr>
          <p:spPr bwMode="auto">
            <a:xfrm>
              <a:off x="2928" y="2016"/>
              <a:ext cx="1248"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120000"/>
                </a:lnSpc>
              </a:pPr>
              <a:r>
                <a:rPr kumimoji="1" lang="en-US" altLang="zh-CN" b="1" i="1">
                  <a:solidFill>
                    <a:schemeClr val="tx2"/>
                  </a:solidFill>
                  <a:latin typeface="Times New Roman" pitchFamily="18" charset="0"/>
                </a:rPr>
                <a:t>Q</a:t>
              </a:r>
              <a:r>
                <a:rPr kumimoji="1" lang="en-US" altLang="zh-CN" b="1" baseline="30000">
                  <a:solidFill>
                    <a:schemeClr val="tx2"/>
                  </a:solidFill>
                  <a:latin typeface="Times New Roman" pitchFamily="18" charset="0"/>
                </a:rPr>
                <a:t>n</a:t>
              </a:r>
              <a:r>
                <a:rPr kumimoji="1" lang="en-US" altLang="zh-CN" b="1">
                  <a:solidFill>
                    <a:schemeClr val="tx2"/>
                  </a:solidFill>
                  <a:latin typeface="Times New Roman" pitchFamily="18" charset="0"/>
                </a:rPr>
                <a:t>→ </a:t>
              </a:r>
              <a:r>
                <a:rPr kumimoji="1" lang="en-US" altLang="zh-CN" b="1" i="1">
                  <a:solidFill>
                    <a:schemeClr val="tx2"/>
                  </a:solidFill>
                  <a:latin typeface="Times New Roman" pitchFamily="18" charset="0"/>
                </a:rPr>
                <a:t>Q</a:t>
              </a:r>
              <a:r>
                <a:rPr kumimoji="1" lang="en-US" altLang="zh-CN" b="1" baseline="30000">
                  <a:solidFill>
                    <a:schemeClr val="tx2"/>
                  </a:solidFill>
                  <a:latin typeface="Times New Roman" pitchFamily="18" charset="0"/>
                </a:rPr>
                <a:t>n+1</a:t>
              </a:r>
              <a:endParaRPr kumimoji="1" lang="en-US" altLang="zh-CN" b="1">
                <a:solidFill>
                  <a:srgbClr val="FF3300"/>
                </a:solidFill>
                <a:latin typeface="Times New Roman" pitchFamily="18" charset="0"/>
              </a:endParaRPr>
            </a:p>
          </p:txBody>
        </p:sp>
        <p:sp>
          <p:nvSpPr>
            <p:cNvPr id="28734" name="Rectangle 5"/>
            <p:cNvSpPr>
              <a:spLocks noChangeArrowheads="1"/>
            </p:cNvSpPr>
            <p:nvPr/>
          </p:nvSpPr>
          <p:spPr bwMode="auto">
            <a:xfrm>
              <a:off x="4176" y="2303"/>
              <a:ext cx="1248" cy="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en-US" altLang="zh-CN" b="1">
                  <a:latin typeface="Times New Roman" pitchFamily="18" charset="0"/>
                </a:rPr>
                <a:t>0      ×</a:t>
              </a:r>
            </a:p>
            <a:p>
              <a:pPr algn="ctr"/>
              <a:r>
                <a:rPr kumimoji="1" lang="en-US" altLang="zh-CN" b="1">
                  <a:latin typeface="Times New Roman" pitchFamily="18" charset="0"/>
                </a:rPr>
                <a:t>1      ×</a:t>
              </a:r>
            </a:p>
            <a:p>
              <a:pPr algn="ctr"/>
              <a:r>
                <a:rPr kumimoji="1" lang="en-US" altLang="zh-CN" b="1">
                  <a:latin typeface="Times New Roman" pitchFamily="18" charset="0"/>
                </a:rPr>
                <a:t>×      1</a:t>
              </a:r>
            </a:p>
            <a:p>
              <a:pPr algn="ctr"/>
              <a:r>
                <a:rPr kumimoji="1" lang="en-US" altLang="zh-CN" b="1">
                  <a:latin typeface="Times New Roman" pitchFamily="18" charset="0"/>
                </a:rPr>
                <a:t>×      0</a:t>
              </a:r>
            </a:p>
          </p:txBody>
        </p:sp>
        <p:sp>
          <p:nvSpPr>
            <p:cNvPr id="28735" name="Rectangle 6"/>
            <p:cNvSpPr>
              <a:spLocks noChangeArrowheads="1"/>
            </p:cNvSpPr>
            <p:nvPr/>
          </p:nvSpPr>
          <p:spPr bwMode="auto">
            <a:xfrm>
              <a:off x="4176" y="2016"/>
              <a:ext cx="1248"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en-US" altLang="zh-CN" b="1" i="1" dirty="0">
                  <a:solidFill>
                    <a:srgbClr val="008000"/>
                  </a:solidFill>
                  <a:latin typeface="Times New Roman" pitchFamily="18" charset="0"/>
                </a:rPr>
                <a:t>J       K</a:t>
              </a:r>
            </a:p>
          </p:txBody>
        </p:sp>
        <p:sp>
          <p:nvSpPr>
            <p:cNvPr id="28736" name="Line 7"/>
            <p:cNvSpPr>
              <a:spLocks noChangeShapeType="1"/>
            </p:cNvSpPr>
            <p:nvPr/>
          </p:nvSpPr>
          <p:spPr bwMode="auto">
            <a:xfrm>
              <a:off x="2928" y="2303"/>
              <a:ext cx="24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37" name="Line 8"/>
            <p:cNvSpPr>
              <a:spLocks noChangeShapeType="1"/>
            </p:cNvSpPr>
            <p:nvPr/>
          </p:nvSpPr>
          <p:spPr bwMode="auto">
            <a:xfrm>
              <a:off x="2928" y="3242"/>
              <a:ext cx="2496"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38" name="Line 9"/>
            <p:cNvSpPr>
              <a:spLocks noChangeShapeType="1"/>
            </p:cNvSpPr>
            <p:nvPr/>
          </p:nvSpPr>
          <p:spPr bwMode="auto">
            <a:xfrm>
              <a:off x="2928" y="2016"/>
              <a:ext cx="0" cy="122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39" name="Line 10"/>
            <p:cNvSpPr>
              <a:spLocks noChangeShapeType="1"/>
            </p:cNvSpPr>
            <p:nvPr/>
          </p:nvSpPr>
          <p:spPr bwMode="auto">
            <a:xfrm>
              <a:off x="5424" y="2016"/>
              <a:ext cx="0" cy="122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40" name="Line 11"/>
            <p:cNvSpPr>
              <a:spLocks noChangeShapeType="1"/>
            </p:cNvSpPr>
            <p:nvPr/>
          </p:nvSpPr>
          <p:spPr bwMode="auto">
            <a:xfrm>
              <a:off x="2928" y="2016"/>
              <a:ext cx="2496"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41" name="Line 12"/>
            <p:cNvSpPr>
              <a:spLocks noChangeShapeType="1"/>
            </p:cNvSpPr>
            <p:nvPr/>
          </p:nvSpPr>
          <p:spPr bwMode="auto">
            <a:xfrm>
              <a:off x="4176" y="2016"/>
              <a:ext cx="0" cy="122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8742" name="Rectangle 13"/>
            <p:cNvSpPr>
              <a:spLocks noChangeArrowheads="1"/>
            </p:cNvSpPr>
            <p:nvPr/>
          </p:nvSpPr>
          <p:spPr bwMode="auto">
            <a:xfrm>
              <a:off x="3408" y="1584"/>
              <a:ext cx="168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pPr marL="342900" indent="-342900" algn="just">
                <a:lnSpc>
                  <a:spcPct val="125000"/>
                </a:lnSpc>
                <a:spcBef>
                  <a:spcPct val="20000"/>
                </a:spcBef>
              </a:pPr>
              <a:r>
                <a:rPr kumimoji="1" lang="en-US" altLang="zh-CN" sz="2400" b="1" dirty="0">
                  <a:solidFill>
                    <a:srgbClr val="008000"/>
                  </a:solidFill>
                  <a:latin typeface="Times New Roman" pitchFamily="18" charset="0"/>
                  <a:ea typeface="幼圆" pitchFamily="49" charset="-122"/>
                </a:rPr>
                <a:t>   </a:t>
              </a:r>
              <a:r>
                <a:rPr kumimoji="1" lang="en-US" altLang="zh-CN" sz="1600" b="1" dirty="0">
                  <a:solidFill>
                    <a:srgbClr val="008000"/>
                  </a:solidFill>
                  <a:latin typeface="Times New Roman" pitchFamily="18" charset="0"/>
                  <a:ea typeface="幼圆" pitchFamily="49" charset="-122"/>
                </a:rPr>
                <a:t>JK</a:t>
              </a:r>
              <a:r>
                <a:rPr kumimoji="1" lang="zh-CN" altLang="en-US" sz="1600" b="1" dirty="0">
                  <a:solidFill>
                    <a:srgbClr val="008000"/>
                  </a:solidFill>
                  <a:latin typeface="Times New Roman" pitchFamily="18" charset="0"/>
                  <a:ea typeface="幼圆" pitchFamily="49" charset="-122"/>
                </a:rPr>
                <a:t>触发器的驱动表</a:t>
              </a:r>
              <a:r>
                <a:rPr kumimoji="1" lang="zh-CN" altLang="en-US" sz="2000" b="1" dirty="0">
                  <a:solidFill>
                    <a:srgbClr val="008000"/>
                  </a:solidFill>
                  <a:latin typeface="Times New Roman" pitchFamily="18" charset="0"/>
                  <a:ea typeface="幼圆" pitchFamily="49" charset="-122"/>
                </a:rPr>
                <a:t>  </a:t>
              </a:r>
              <a:endParaRPr kumimoji="1" lang="zh-CN" altLang="en-US" sz="2400" b="1" dirty="0">
                <a:solidFill>
                  <a:srgbClr val="008000"/>
                </a:solidFill>
                <a:latin typeface="Times New Roman" pitchFamily="18" charset="0"/>
                <a:ea typeface="幼圆" pitchFamily="49" charset="-122"/>
              </a:endParaRPr>
            </a:p>
          </p:txBody>
        </p:sp>
      </p:grpSp>
      <p:pic>
        <p:nvPicPr>
          <p:cNvPr id="28681"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304800"/>
            <a:ext cx="3200400" cy="1973263"/>
          </a:xfrm>
          <a:prstGeom prst="rect">
            <a:avLst/>
          </a:prstGeom>
          <a:solidFill>
            <a:srgbClr val="FFFFFF"/>
          </a:solidFill>
          <a:ln>
            <a:noFill/>
          </a:ln>
          <a:extLst/>
        </p:spPr>
      </p:pic>
      <p:grpSp>
        <p:nvGrpSpPr>
          <p:cNvPr id="3" name="Group 15"/>
          <p:cNvGrpSpPr>
            <a:grpSpLocks/>
          </p:cNvGrpSpPr>
          <p:nvPr/>
        </p:nvGrpSpPr>
        <p:grpSpPr bwMode="auto">
          <a:xfrm>
            <a:off x="609600" y="2362200"/>
            <a:ext cx="6705600" cy="1978025"/>
            <a:chOff x="384" y="1488"/>
            <a:chExt cx="4151" cy="1246"/>
          </a:xfrm>
          <a:solidFill>
            <a:srgbClr val="FFFFFF"/>
          </a:solidFill>
        </p:grpSpPr>
        <p:pic>
          <p:nvPicPr>
            <p:cNvPr id="50192" name="Picture 16"/>
            <p:cNvPicPr>
              <a:picLocks noChangeAspect="1" noChangeArrowheads="1"/>
            </p:cNvPicPr>
            <p:nvPr/>
          </p:nvPicPr>
          <p:blipFill>
            <a:blip r:embed="rId4" cstate="print"/>
            <a:srcRect/>
            <a:stretch>
              <a:fillRect/>
            </a:stretch>
          </p:blipFill>
          <p:spPr bwMode="auto">
            <a:xfrm>
              <a:off x="384" y="1488"/>
              <a:ext cx="2064" cy="1246"/>
            </a:xfrm>
            <a:prstGeom prst="rect">
              <a:avLst/>
            </a:prstGeom>
            <a:grpFill/>
            <a:ln w="12700" cap="sq">
              <a:noFill/>
              <a:miter lim="800000"/>
              <a:headEnd type="none" w="sm" len="sm"/>
              <a:tailEnd type="none" w="sm" len="sm"/>
            </a:ln>
            <a:effectLst/>
          </p:spPr>
        </p:pic>
        <p:pic>
          <p:nvPicPr>
            <p:cNvPr id="50193" name="Picture 17"/>
            <p:cNvPicPr>
              <a:picLocks noChangeAspect="1" noChangeArrowheads="1"/>
            </p:cNvPicPr>
            <p:nvPr/>
          </p:nvPicPr>
          <p:blipFill>
            <a:blip r:embed="rId5" cstate="print"/>
            <a:srcRect/>
            <a:stretch>
              <a:fillRect/>
            </a:stretch>
          </p:blipFill>
          <p:spPr bwMode="auto">
            <a:xfrm>
              <a:off x="2496" y="1488"/>
              <a:ext cx="2039" cy="1231"/>
            </a:xfrm>
            <a:prstGeom prst="rect">
              <a:avLst/>
            </a:prstGeom>
            <a:grpFill/>
            <a:ln w="12700" cap="sq">
              <a:noFill/>
              <a:miter lim="800000"/>
              <a:headEnd type="none" w="sm" len="sm"/>
              <a:tailEnd type="none" w="sm" len="sm"/>
            </a:ln>
            <a:effectLst/>
          </p:spPr>
        </p:pic>
      </p:grpSp>
      <p:grpSp>
        <p:nvGrpSpPr>
          <p:cNvPr id="4" name="Group 18"/>
          <p:cNvGrpSpPr>
            <a:grpSpLocks/>
          </p:cNvGrpSpPr>
          <p:nvPr/>
        </p:nvGrpSpPr>
        <p:grpSpPr bwMode="auto">
          <a:xfrm>
            <a:off x="685800" y="4267200"/>
            <a:ext cx="6553200" cy="2000250"/>
            <a:chOff x="432" y="2688"/>
            <a:chExt cx="4128" cy="1260"/>
          </a:xfrm>
          <a:solidFill>
            <a:srgbClr val="FFFFFF"/>
          </a:solidFill>
        </p:grpSpPr>
        <p:pic>
          <p:nvPicPr>
            <p:cNvPr id="50195" name="Picture 19"/>
            <p:cNvPicPr>
              <a:picLocks noChangeAspect="1" noChangeArrowheads="1"/>
            </p:cNvPicPr>
            <p:nvPr/>
          </p:nvPicPr>
          <p:blipFill>
            <a:blip r:embed="rId6" cstate="print"/>
            <a:srcRect/>
            <a:stretch>
              <a:fillRect/>
            </a:stretch>
          </p:blipFill>
          <p:spPr bwMode="auto">
            <a:xfrm>
              <a:off x="2496" y="2702"/>
              <a:ext cx="2064" cy="1246"/>
            </a:xfrm>
            <a:prstGeom prst="rect">
              <a:avLst/>
            </a:prstGeom>
            <a:grpFill/>
            <a:ln w="12700" cap="sq">
              <a:noFill/>
              <a:miter lim="800000"/>
              <a:headEnd type="none" w="sm" len="sm"/>
              <a:tailEnd type="none" w="sm" len="sm"/>
            </a:ln>
            <a:effectLst/>
          </p:spPr>
        </p:pic>
        <p:pic>
          <p:nvPicPr>
            <p:cNvPr id="50196" name="Picture 20"/>
            <p:cNvPicPr>
              <a:picLocks noChangeAspect="1" noChangeArrowheads="1"/>
            </p:cNvPicPr>
            <p:nvPr/>
          </p:nvPicPr>
          <p:blipFill>
            <a:blip r:embed="rId7" cstate="print"/>
            <a:srcRect/>
            <a:stretch>
              <a:fillRect/>
            </a:stretch>
          </p:blipFill>
          <p:spPr bwMode="auto">
            <a:xfrm>
              <a:off x="432" y="2688"/>
              <a:ext cx="2087" cy="1260"/>
            </a:xfrm>
            <a:prstGeom prst="rect">
              <a:avLst/>
            </a:prstGeom>
            <a:grpFill/>
            <a:ln w="12700" cap="sq">
              <a:noFill/>
              <a:miter lim="800000"/>
              <a:headEnd type="none" w="sm" len="sm"/>
              <a:tailEnd type="none" w="sm" len="sm"/>
            </a:ln>
            <a:effectLst/>
          </p:spPr>
        </p:pic>
      </p:grpSp>
      <p:grpSp>
        <p:nvGrpSpPr>
          <p:cNvPr id="5" name="Group 21"/>
          <p:cNvGrpSpPr>
            <a:grpSpLocks/>
          </p:cNvGrpSpPr>
          <p:nvPr/>
        </p:nvGrpSpPr>
        <p:grpSpPr bwMode="auto">
          <a:xfrm>
            <a:off x="1524000" y="3124200"/>
            <a:ext cx="3657600" cy="381000"/>
            <a:chOff x="960" y="1968"/>
            <a:chExt cx="2304" cy="240"/>
          </a:xfrm>
        </p:grpSpPr>
        <p:sp>
          <p:nvSpPr>
            <p:cNvPr id="28730" name="Rectangle 22"/>
            <p:cNvSpPr>
              <a:spLocks noChangeArrowheads="1"/>
            </p:cNvSpPr>
            <p:nvPr/>
          </p:nvSpPr>
          <p:spPr bwMode="auto">
            <a:xfrm>
              <a:off x="3024" y="1968"/>
              <a:ext cx="24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nSpc>
                  <a:spcPct val="131000"/>
                </a:lnSpc>
                <a:spcBef>
                  <a:spcPct val="20000"/>
                </a:spcBef>
                <a:buClr>
                  <a:schemeClr val="hlink"/>
                </a:buClr>
                <a:buSzPct val="80000"/>
                <a:buFont typeface="Monotype Sorts" pitchFamily="2" charset="2"/>
                <a:buNone/>
              </a:pPr>
              <a:r>
                <a:rPr lang="en-US" altLang="zh-CN" b="1">
                  <a:solidFill>
                    <a:srgbClr val="003300"/>
                  </a:solidFill>
                  <a:latin typeface="Times New Roman" pitchFamily="18" charset="0"/>
                </a:rPr>
                <a:t>×</a:t>
              </a:r>
            </a:p>
          </p:txBody>
        </p:sp>
        <p:sp>
          <p:nvSpPr>
            <p:cNvPr id="28731" name="Rectangle 23"/>
            <p:cNvSpPr>
              <a:spLocks noChangeArrowheads="1"/>
            </p:cNvSpPr>
            <p:nvPr/>
          </p:nvSpPr>
          <p:spPr bwMode="auto">
            <a:xfrm>
              <a:off x="960" y="1968"/>
              <a:ext cx="24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nSpc>
                  <a:spcPct val="131000"/>
                </a:lnSpc>
                <a:spcBef>
                  <a:spcPct val="20000"/>
                </a:spcBef>
                <a:buClr>
                  <a:schemeClr val="hlink"/>
                </a:buClr>
                <a:buSzPct val="80000"/>
                <a:buFont typeface="Monotype Sorts" pitchFamily="2" charset="2"/>
                <a:buNone/>
              </a:pPr>
              <a:r>
                <a:rPr lang="en-US" altLang="zh-CN" b="1">
                  <a:solidFill>
                    <a:srgbClr val="003300"/>
                  </a:solidFill>
                  <a:latin typeface="Times New Roman" pitchFamily="18" charset="0"/>
                </a:rPr>
                <a:t>0</a:t>
              </a:r>
            </a:p>
          </p:txBody>
        </p:sp>
      </p:grpSp>
      <p:grpSp>
        <p:nvGrpSpPr>
          <p:cNvPr id="6" name="Group 24"/>
          <p:cNvGrpSpPr>
            <a:grpSpLocks/>
          </p:cNvGrpSpPr>
          <p:nvPr/>
        </p:nvGrpSpPr>
        <p:grpSpPr bwMode="auto">
          <a:xfrm>
            <a:off x="2133600" y="3124200"/>
            <a:ext cx="3657600" cy="381000"/>
            <a:chOff x="1344" y="1968"/>
            <a:chExt cx="2304" cy="240"/>
          </a:xfrm>
        </p:grpSpPr>
        <p:sp>
          <p:nvSpPr>
            <p:cNvPr id="28728" name="Rectangle 25"/>
            <p:cNvSpPr>
              <a:spLocks noChangeArrowheads="1"/>
            </p:cNvSpPr>
            <p:nvPr/>
          </p:nvSpPr>
          <p:spPr bwMode="auto">
            <a:xfrm>
              <a:off x="3408" y="1968"/>
              <a:ext cx="24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nSpc>
                  <a:spcPct val="131000"/>
                </a:lnSpc>
                <a:spcBef>
                  <a:spcPct val="20000"/>
                </a:spcBef>
                <a:buClr>
                  <a:schemeClr val="hlink"/>
                </a:buClr>
                <a:buSzPct val="80000"/>
                <a:buFont typeface="Monotype Sorts" pitchFamily="2" charset="2"/>
                <a:buNone/>
              </a:pPr>
              <a:r>
                <a:rPr lang="en-US" altLang="zh-CN" b="1">
                  <a:solidFill>
                    <a:srgbClr val="003300"/>
                  </a:solidFill>
                  <a:latin typeface="Times New Roman" pitchFamily="18" charset="0"/>
                </a:rPr>
                <a:t>×</a:t>
              </a:r>
            </a:p>
          </p:txBody>
        </p:sp>
        <p:sp>
          <p:nvSpPr>
            <p:cNvPr id="28729" name="Rectangle 26"/>
            <p:cNvSpPr>
              <a:spLocks noChangeArrowheads="1"/>
            </p:cNvSpPr>
            <p:nvPr/>
          </p:nvSpPr>
          <p:spPr bwMode="auto">
            <a:xfrm>
              <a:off x="1344" y="1968"/>
              <a:ext cx="24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nSpc>
                  <a:spcPct val="131000"/>
                </a:lnSpc>
                <a:spcBef>
                  <a:spcPct val="20000"/>
                </a:spcBef>
                <a:buClr>
                  <a:schemeClr val="hlink"/>
                </a:buClr>
                <a:buSzPct val="80000"/>
                <a:buFont typeface="Monotype Sorts" pitchFamily="2" charset="2"/>
                <a:buNone/>
              </a:pPr>
              <a:r>
                <a:rPr lang="en-US" altLang="zh-CN" b="1">
                  <a:solidFill>
                    <a:srgbClr val="003300"/>
                  </a:solidFill>
                  <a:latin typeface="Times New Roman" pitchFamily="18" charset="0"/>
                </a:rPr>
                <a:t>1</a:t>
              </a:r>
            </a:p>
          </p:txBody>
        </p:sp>
      </p:grpSp>
      <p:grpSp>
        <p:nvGrpSpPr>
          <p:cNvPr id="7" name="Group 27"/>
          <p:cNvGrpSpPr>
            <a:grpSpLocks/>
          </p:cNvGrpSpPr>
          <p:nvPr/>
        </p:nvGrpSpPr>
        <p:grpSpPr bwMode="auto">
          <a:xfrm>
            <a:off x="2743200" y="3124200"/>
            <a:ext cx="3657600" cy="381000"/>
            <a:chOff x="1728" y="1968"/>
            <a:chExt cx="2304" cy="240"/>
          </a:xfrm>
        </p:grpSpPr>
        <p:sp>
          <p:nvSpPr>
            <p:cNvPr id="28726" name="Rectangle 28"/>
            <p:cNvSpPr>
              <a:spLocks noChangeArrowheads="1"/>
            </p:cNvSpPr>
            <p:nvPr/>
          </p:nvSpPr>
          <p:spPr bwMode="auto">
            <a:xfrm>
              <a:off x="3792" y="1968"/>
              <a:ext cx="24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nSpc>
                  <a:spcPct val="131000"/>
                </a:lnSpc>
                <a:spcBef>
                  <a:spcPct val="20000"/>
                </a:spcBef>
                <a:buClr>
                  <a:schemeClr val="hlink"/>
                </a:buClr>
                <a:buSzPct val="80000"/>
                <a:buFont typeface="Monotype Sorts" pitchFamily="2" charset="2"/>
                <a:buNone/>
              </a:pPr>
              <a:r>
                <a:rPr lang="en-US" altLang="zh-CN" b="1">
                  <a:solidFill>
                    <a:srgbClr val="003300"/>
                  </a:solidFill>
                  <a:latin typeface="Times New Roman" pitchFamily="18" charset="0"/>
                </a:rPr>
                <a:t>1</a:t>
              </a:r>
            </a:p>
          </p:txBody>
        </p:sp>
        <p:sp>
          <p:nvSpPr>
            <p:cNvPr id="28727" name="Rectangle 29"/>
            <p:cNvSpPr>
              <a:spLocks noChangeArrowheads="1"/>
            </p:cNvSpPr>
            <p:nvPr/>
          </p:nvSpPr>
          <p:spPr bwMode="auto">
            <a:xfrm>
              <a:off x="1728" y="1968"/>
              <a:ext cx="24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nSpc>
                  <a:spcPct val="131000"/>
                </a:lnSpc>
                <a:spcBef>
                  <a:spcPct val="20000"/>
                </a:spcBef>
                <a:buClr>
                  <a:schemeClr val="hlink"/>
                </a:buClr>
                <a:buSzPct val="80000"/>
                <a:buFont typeface="Monotype Sorts" pitchFamily="2" charset="2"/>
                <a:buNone/>
              </a:pPr>
              <a:r>
                <a:rPr lang="en-US" altLang="zh-CN" b="1">
                  <a:solidFill>
                    <a:srgbClr val="003300"/>
                  </a:solidFill>
                  <a:latin typeface="Times New Roman" pitchFamily="18" charset="0"/>
                </a:rPr>
                <a:t>×</a:t>
              </a:r>
            </a:p>
          </p:txBody>
        </p:sp>
      </p:grpSp>
      <p:grpSp>
        <p:nvGrpSpPr>
          <p:cNvPr id="8" name="Group 30"/>
          <p:cNvGrpSpPr>
            <a:grpSpLocks/>
          </p:cNvGrpSpPr>
          <p:nvPr/>
        </p:nvGrpSpPr>
        <p:grpSpPr bwMode="auto">
          <a:xfrm>
            <a:off x="3352800" y="3124200"/>
            <a:ext cx="3657600" cy="381000"/>
            <a:chOff x="2112" y="1968"/>
            <a:chExt cx="2304" cy="240"/>
          </a:xfrm>
        </p:grpSpPr>
        <p:sp>
          <p:nvSpPr>
            <p:cNvPr id="28724" name="Rectangle 31"/>
            <p:cNvSpPr>
              <a:spLocks noChangeArrowheads="1"/>
            </p:cNvSpPr>
            <p:nvPr/>
          </p:nvSpPr>
          <p:spPr bwMode="auto">
            <a:xfrm>
              <a:off x="4176" y="1968"/>
              <a:ext cx="24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nSpc>
                  <a:spcPct val="131000"/>
                </a:lnSpc>
                <a:spcBef>
                  <a:spcPct val="20000"/>
                </a:spcBef>
                <a:buClr>
                  <a:schemeClr val="hlink"/>
                </a:buClr>
                <a:buSzPct val="80000"/>
                <a:buFont typeface="Monotype Sorts" pitchFamily="2" charset="2"/>
                <a:buNone/>
              </a:pPr>
              <a:r>
                <a:rPr lang="en-US" altLang="zh-CN" b="1">
                  <a:solidFill>
                    <a:srgbClr val="003300"/>
                  </a:solidFill>
                  <a:latin typeface="Times New Roman" pitchFamily="18" charset="0"/>
                </a:rPr>
                <a:t>0</a:t>
              </a:r>
            </a:p>
          </p:txBody>
        </p:sp>
        <p:sp>
          <p:nvSpPr>
            <p:cNvPr id="28725" name="Rectangle 32"/>
            <p:cNvSpPr>
              <a:spLocks noChangeArrowheads="1"/>
            </p:cNvSpPr>
            <p:nvPr/>
          </p:nvSpPr>
          <p:spPr bwMode="auto">
            <a:xfrm>
              <a:off x="2112" y="1968"/>
              <a:ext cx="24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nSpc>
                  <a:spcPct val="131000"/>
                </a:lnSpc>
                <a:spcBef>
                  <a:spcPct val="20000"/>
                </a:spcBef>
                <a:buClr>
                  <a:schemeClr val="hlink"/>
                </a:buClr>
                <a:buSzPct val="80000"/>
                <a:buFont typeface="Monotype Sorts" pitchFamily="2" charset="2"/>
                <a:buNone/>
              </a:pPr>
              <a:r>
                <a:rPr lang="en-US" altLang="zh-CN" b="1">
                  <a:solidFill>
                    <a:srgbClr val="003300"/>
                  </a:solidFill>
                  <a:latin typeface="Times New Roman" pitchFamily="18" charset="0"/>
                </a:rPr>
                <a:t>×</a:t>
              </a:r>
            </a:p>
          </p:txBody>
        </p:sp>
      </p:grpSp>
      <p:grpSp>
        <p:nvGrpSpPr>
          <p:cNvPr id="9" name="Group 33"/>
          <p:cNvGrpSpPr>
            <a:grpSpLocks/>
          </p:cNvGrpSpPr>
          <p:nvPr/>
        </p:nvGrpSpPr>
        <p:grpSpPr bwMode="auto">
          <a:xfrm>
            <a:off x="1524000" y="3733800"/>
            <a:ext cx="5486400" cy="381000"/>
            <a:chOff x="960" y="2352"/>
            <a:chExt cx="3456" cy="240"/>
          </a:xfrm>
        </p:grpSpPr>
        <p:sp>
          <p:nvSpPr>
            <p:cNvPr id="28716" name="Rectangle 34"/>
            <p:cNvSpPr>
              <a:spLocks noChangeArrowheads="1"/>
            </p:cNvSpPr>
            <p:nvPr/>
          </p:nvSpPr>
          <p:spPr bwMode="auto">
            <a:xfrm>
              <a:off x="3024" y="2352"/>
              <a:ext cx="24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nSpc>
                  <a:spcPct val="131000"/>
                </a:lnSpc>
                <a:spcBef>
                  <a:spcPct val="20000"/>
                </a:spcBef>
                <a:buClr>
                  <a:schemeClr val="hlink"/>
                </a:buClr>
                <a:buSzPct val="80000"/>
                <a:buFont typeface="Monotype Sorts" pitchFamily="2" charset="2"/>
                <a:buNone/>
              </a:pPr>
              <a:r>
                <a:rPr lang="en-US" altLang="zh-CN" b="1">
                  <a:solidFill>
                    <a:srgbClr val="003300"/>
                  </a:solidFill>
                  <a:latin typeface="Times New Roman" pitchFamily="18" charset="0"/>
                </a:rPr>
                <a:t>×</a:t>
              </a:r>
            </a:p>
          </p:txBody>
        </p:sp>
        <p:sp>
          <p:nvSpPr>
            <p:cNvPr id="28717" name="Rectangle 35"/>
            <p:cNvSpPr>
              <a:spLocks noChangeArrowheads="1"/>
            </p:cNvSpPr>
            <p:nvPr/>
          </p:nvSpPr>
          <p:spPr bwMode="auto">
            <a:xfrm>
              <a:off x="3408" y="2352"/>
              <a:ext cx="24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nSpc>
                  <a:spcPct val="131000"/>
                </a:lnSpc>
                <a:spcBef>
                  <a:spcPct val="20000"/>
                </a:spcBef>
                <a:buClr>
                  <a:schemeClr val="hlink"/>
                </a:buClr>
                <a:buSzPct val="80000"/>
                <a:buFont typeface="Monotype Sorts" pitchFamily="2" charset="2"/>
                <a:buNone/>
              </a:pPr>
              <a:r>
                <a:rPr lang="en-US" altLang="zh-CN" b="1">
                  <a:solidFill>
                    <a:srgbClr val="003300"/>
                  </a:solidFill>
                  <a:latin typeface="Times New Roman" pitchFamily="18" charset="0"/>
                </a:rPr>
                <a:t>×</a:t>
              </a:r>
            </a:p>
          </p:txBody>
        </p:sp>
        <p:sp>
          <p:nvSpPr>
            <p:cNvPr id="28718" name="Rectangle 36"/>
            <p:cNvSpPr>
              <a:spLocks noChangeArrowheads="1"/>
            </p:cNvSpPr>
            <p:nvPr/>
          </p:nvSpPr>
          <p:spPr bwMode="auto">
            <a:xfrm>
              <a:off x="3792" y="2352"/>
              <a:ext cx="24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nSpc>
                  <a:spcPct val="131000"/>
                </a:lnSpc>
                <a:spcBef>
                  <a:spcPct val="20000"/>
                </a:spcBef>
                <a:buClr>
                  <a:schemeClr val="hlink"/>
                </a:buClr>
                <a:buSzPct val="80000"/>
                <a:buFont typeface="Monotype Sorts" pitchFamily="2" charset="2"/>
                <a:buNone/>
              </a:pPr>
              <a:r>
                <a:rPr lang="en-US" altLang="zh-CN" b="1">
                  <a:solidFill>
                    <a:srgbClr val="003300"/>
                  </a:solidFill>
                  <a:latin typeface="Times New Roman" pitchFamily="18" charset="0"/>
                </a:rPr>
                <a:t>×</a:t>
              </a:r>
            </a:p>
          </p:txBody>
        </p:sp>
        <p:sp>
          <p:nvSpPr>
            <p:cNvPr id="28719" name="Rectangle 37"/>
            <p:cNvSpPr>
              <a:spLocks noChangeArrowheads="1"/>
            </p:cNvSpPr>
            <p:nvPr/>
          </p:nvSpPr>
          <p:spPr bwMode="auto">
            <a:xfrm>
              <a:off x="4176" y="2352"/>
              <a:ext cx="24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nSpc>
                  <a:spcPct val="131000"/>
                </a:lnSpc>
                <a:spcBef>
                  <a:spcPct val="20000"/>
                </a:spcBef>
                <a:buClr>
                  <a:schemeClr val="hlink"/>
                </a:buClr>
                <a:buSzPct val="80000"/>
                <a:buFont typeface="Monotype Sorts" pitchFamily="2" charset="2"/>
                <a:buNone/>
              </a:pPr>
              <a:r>
                <a:rPr lang="en-US" altLang="zh-CN" b="1">
                  <a:solidFill>
                    <a:srgbClr val="003300"/>
                  </a:solidFill>
                  <a:latin typeface="Times New Roman" pitchFamily="18" charset="0"/>
                </a:rPr>
                <a:t>1</a:t>
              </a:r>
            </a:p>
          </p:txBody>
        </p:sp>
        <p:sp>
          <p:nvSpPr>
            <p:cNvPr id="28720" name="Rectangle 38"/>
            <p:cNvSpPr>
              <a:spLocks noChangeArrowheads="1"/>
            </p:cNvSpPr>
            <p:nvPr/>
          </p:nvSpPr>
          <p:spPr bwMode="auto">
            <a:xfrm>
              <a:off x="960" y="2352"/>
              <a:ext cx="24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nSpc>
                  <a:spcPct val="131000"/>
                </a:lnSpc>
                <a:spcBef>
                  <a:spcPct val="20000"/>
                </a:spcBef>
                <a:buClr>
                  <a:schemeClr val="hlink"/>
                </a:buClr>
                <a:buSzPct val="80000"/>
                <a:buFont typeface="Monotype Sorts" pitchFamily="2" charset="2"/>
                <a:buNone/>
              </a:pPr>
              <a:r>
                <a:rPr lang="en-US" altLang="zh-CN" b="1">
                  <a:solidFill>
                    <a:srgbClr val="003300"/>
                  </a:solidFill>
                  <a:latin typeface="Times New Roman" pitchFamily="18" charset="0"/>
                </a:rPr>
                <a:t>0</a:t>
              </a:r>
            </a:p>
          </p:txBody>
        </p:sp>
        <p:sp>
          <p:nvSpPr>
            <p:cNvPr id="28721" name="Rectangle 39"/>
            <p:cNvSpPr>
              <a:spLocks noChangeArrowheads="1"/>
            </p:cNvSpPr>
            <p:nvPr/>
          </p:nvSpPr>
          <p:spPr bwMode="auto">
            <a:xfrm>
              <a:off x="1344" y="2352"/>
              <a:ext cx="24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nSpc>
                  <a:spcPct val="131000"/>
                </a:lnSpc>
                <a:spcBef>
                  <a:spcPct val="20000"/>
                </a:spcBef>
                <a:buClr>
                  <a:schemeClr val="hlink"/>
                </a:buClr>
                <a:buSzPct val="80000"/>
                <a:buFont typeface="Monotype Sorts" pitchFamily="2" charset="2"/>
                <a:buNone/>
              </a:pPr>
              <a:r>
                <a:rPr lang="en-US" altLang="zh-CN" b="1">
                  <a:solidFill>
                    <a:srgbClr val="003300"/>
                  </a:solidFill>
                  <a:latin typeface="Times New Roman" pitchFamily="18" charset="0"/>
                </a:rPr>
                <a:t>1</a:t>
              </a:r>
            </a:p>
          </p:txBody>
        </p:sp>
        <p:sp>
          <p:nvSpPr>
            <p:cNvPr id="28722" name="Rectangle 40"/>
            <p:cNvSpPr>
              <a:spLocks noChangeArrowheads="1"/>
            </p:cNvSpPr>
            <p:nvPr/>
          </p:nvSpPr>
          <p:spPr bwMode="auto">
            <a:xfrm>
              <a:off x="1728" y="2352"/>
              <a:ext cx="24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nSpc>
                  <a:spcPct val="131000"/>
                </a:lnSpc>
                <a:spcBef>
                  <a:spcPct val="20000"/>
                </a:spcBef>
                <a:buClr>
                  <a:schemeClr val="hlink"/>
                </a:buClr>
                <a:buSzPct val="80000"/>
                <a:buFont typeface="Monotype Sorts" pitchFamily="2" charset="2"/>
                <a:buNone/>
              </a:pPr>
              <a:r>
                <a:rPr lang="en-US" altLang="zh-CN" b="1">
                  <a:solidFill>
                    <a:srgbClr val="003300"/>
                  </a:solidFill>
                  <a:latin typeface="Times New Roman" pitchFamily="18" charset="0"/>
                </a:rPr>
                <a:t>×</a:t>
              </a:r>
            </a:p>
          </p:txBody>
        </p:sp>
        <p:sp>
          <p:nvSpPr>
            <p:cNvPr id="28723" name="Rectangle 41"/>
            <p:cNvSpPr>
              <a:spLocks noChangeArrowheads="1"/>
            </p:cNvSpPr>
            <p:nvPr/>
          </p:nvSpPr>
          <p:spPr bwMode="auto">
            <a:xfrm>
              <a:off x="2112" y="2352"/>
              <a:ext cx="24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nSpc>
                  <a:spcPct val="131000"/>
                </a:lnSpc>
                <a:spcBef>
                  <a:spcPct val="20000"/>
                </a:spcBef>
                <a:buClr>
                  <a:schemeClr val="hlink"/>
                </a:buClr>
                <a:buSzPct val="80000"/>
                <a:buFont typeface="Monotype Sorts" pitchFamily="2" charset="2"/>
                <a:buNone/>
              </a:pPr>
              <a:r>
                <a:rPr lang="en-US" altLang="zh-CN" b="1">
                  <a:solidFill>
                    <a:srgbClr val="003300"/>
                  </a:solidFill>
                  <a:latin typeface="Times New Roman" pitchFamily="18" charset="0"/>
                </a:rPr>
                <a:t>×</a:t>
              </a:r>
            </a:p>
          </p:txBody>
        </p:sp>
      </p:grpSp>
      <p:grpSp>
        <p:nvGrpSpPr>
          <p:cNvPr id="10" name="Group 42"/>
          <p:cNvGrpSpPr>
            <a:grpSpLocks/>
          </p:cNvGrpSpPr>
          <p:nvPr/>
        </p:nvGrpSpPr>
        <p:grpSpPr bwMode="auto">
          <a:xfrm>
            <a:off x="1600200" y="5105400"/>
            <a:ext cx="2209800" cy="990600"/>
            <a:chOff x="3552" y="2592"/>
            <a:chExt cx="1392" cy="624"/>
          </a:xfrm>
        </p:grpSpPr>
        <p:sp>
          <p:nvSpPr>
            <p:cNvPr id="28708" name="Rectangle 43"/>
            <p:cNvSpPr>
              <a:spLocks noChangeArrowheads="1"/>
            </p:cNvSpPr>
            <p:nvPr/>
          </p:nvSpPr>
          <p:spPr bwMode="auto">
            <a:xfrm>
              <a:off x="3552" y="2592"/>
              <a:ext cx="24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nSpc>
                  <a:spcPct val="131000"/>
                </a:lnSpc>
                <a:spcBef>
                  <a:spcPct val="20000"/>
                </a:spcBef>
                <a:buClr>
                  <a:schemeClr val="hlink"/>
                </a:buClr>
                <a:buSzPct val="80000"/>
                <a:buFont typeface="Monotype Sorts" pitchFamily="2" charset="2"/>
                <a:buNone/>
              </a:pPr>
              <a:r>
                <a:rPr lang="en-US" altLang="zh-CN" b="1">
                  <a:solidFill>
                    <a:srgbClr val="003300"/>
                  </a:solidFill>
                  <a:latin typeface="Times New Roman" pitchFamily="18" charset="0"/>
                </a:rPr>
                <a:t>1</a:t>
              </a:r>
            </a:p>
          </p:txBody>
        </p:sp>
        <p:sp>
          <p:nvSpPr>
            <p:cNvPr id="28709" name="Rectangle 44"/>
            <p:cNvSpPr>
              <a:spLocks noChangeArrowheads="1"/>
            </p:cNvSpPr>
            <p:nvPr/>
          </p:nvSpPr>
          <p:spPr bwMode="auto">
            <a:xfrm>
              <a:off x="3936" y="2592"/>
              <a:ext cx="24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nSpc>
                  <a:spcPct val="131000"/>
                </a:lnSpc>
                <a:spcBef>
                  <a:spcPct val="20000"/>
                </a:spcBef>
                <a:buClr>
                  <a:schemeClr val="hlink"/>
                </a:buClr>
                <a:buSzPct val="80000"/>
                <a:buFont typeface="Monotype Sorts" pitchFamily="2" charset="2"/>
                <a:buNone/>
              </a:pPr>
              <a:r>
                <a:rPr lang="en-US" altLang="zh-CN" b="1">
                  <a:solidFill>
                    <a:srgbClr val="003300"/>
                  </a:solidFill>
                  <a:latin typeface="Times New Roman" pitchFamily="18" charset="0"/>
                </a:rPr>
                <a:t>×</a:t>
              </a:r>
            </a:p>
          </p:txBody>
        </p:sp>
        <p:sp>
          <p:nvSpPr>
            <p:cNvPr id="28710" name="Rectangle 45"/>
            <p:cNvSpPr>
              <a:spLocks noChangeArrowheads="1"/>
            </p:cNvSpPr>
            <p:nvPr/>
          </p:nvSpPr>
          <p:spPr bwMode="auto">
            <a:xfrm>
              <a:off x="4320" y="2592"/>
              <a:ext cx="24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nSpc>
                  <a:spcPct val="131000"/>
                </a:lnSpc>
                <a:spcBef>
                  <a:spcPct val="20000"/>
                </a:spcBef>
                <a:buClr>
                  <a:schemeClr val="hlink"/>
                </a:buClr>
                <a:buSzPct val="80000"/>
                <a:buFont typeface="Monotype Sorts" pitchFamily="2" charset="2"/>
                <a:buNone/>
              </a:pPr>
              <a:r>
                <a:rPr lang="en-US" altLang="zh-CN" b="1">
                  <a:solidFill>
                    <a:srgbClr val="003300"/>
                  </a:solidFill>
                  <a:latin typeface="Times New Roman" pitchFamily="18" charset="0"/>
                </a:rPr>
                <a:t>×</a:t>
              </a:r>
            </a:p>
          </p:txBody>
        </p:sp>
        <p:sp>
          <p:nvSpPr>
            <p:cNvPr id="28711" name="Rectangle 46"/>
            <p:cNvSpPr>
              <a:spLocks noChangeArrowheads="1"/>
            </p:cNvSpPr>
            <p:nvPr/>
          </p:nvSpPr>
          <p:spPr bwMode="auto">
            <a:xfrm>
              <a:off x="4704" y="2592"/>
              <a:ext cx="24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nSpc>
                  <a:spcPct val="131000"/>
                </a:lnSpc>
                <a:spcBef>
                  <a:spcPct val="20000"/>
                </a:spcBef>
                <a:buClr>
                  <a:schemeClr val="hlink"/>
                </a:buClr>
                <a:buSzPct val="80000"/>
                <a:buFont typeface="Monotype Sorts" pitchFamily="2" charset="2"/>
                <a:buNone/>
              </a:pPr>
              <a:r>
                <a:rPr lang="en-US" altLang="zh-CN" b="1">
                  <a:solidFill>
                    <a:srgbClr val="003300"/>
                  </a:solidFill>
                  <a:latin typeface="Times New Roman" pitchFamily="18" charset="0"/>
                </a:rPr>
                <a:t>1</a:t>
              </a:r>
            </a:p>
          </p:txBody>
        </p:sp>
        <p:sp>
          <p:nvSpPr>
            <p:cNvPr id="28712" name="Rectangle 47"/>
            <p:cNvSpPr>
              <a:spLocks noChangeArrowheads="1"/>
            </p:cNvSpPr>
            <p:nvPr/>
          </p:nvSpPr>
          <p:spPr bwMode="auto">
            <a:xfrm>
              <a:off x="3552" y="2976"/>
              <a:ext cx="24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nSpc>
                  <a:spcPct val="131000"/>
                </a:lnSpc>
                <a:spcBef>
                  <a:spcPct val="20000"/>
                </a:spcBef>
                <a:buClr>
                  <a:schemeClr val="hlink"/>
                </a:buClr>
                <a:buSzPct val="80000"/>
                <a:buFont typeface="Monotype Sorts" pitchFamily="2" charset="2"/>
                <a:buNone/>
              </a:pPr>
              <a:r>
                <a:rPr lang="en-US" altLang="zh-CN" b="1">
                  <a:solidFill>
                    <a:srgbClr val="003300"/>
                  </a:solidFill>
                  <a:latin typeface="Times New Roman" pitchFamily="18" charset="0"/>
                </a:rPr>
                <a:t>1</a:t>
              </a:r>
            </a:p>
          </p:txBody>
        </p:sp>
        <p:sp>
          <p:nvSpPr>
            <p:cNvPr id="28713" name="Rectangle 48"/>
            <p:cNvSpPr>
              <a:spLocks noChangeArrowheads="1"/>
            </p:cNvSpPr>
            <p:nvPr/>
          </p:nvSpPr>
          <p:spPr bwMode="auto">
            <a:xfrm>
              <a:off x="3936" y="2976"/>
              <a:ext cx="24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nSpc>
                  <a:spcPct val="131000"/>
                </a:lnSpc>
                <a:spcBef>
                  <a:spcPct val="20000"/>
                </a:spcBef>
                <a:buClr>
                  <a:schemeClr val="hlink"/>
                </a:buClr>
                <a:buSzPct val="80000"/>
                <a:buFont typeface="Monotype Sorts" pitchFamily="2" charset="2"/>
                <a:buNone/>
              </a:pPr>
              <a:r>
                <a:rPr lang="en-US" altLang="zh-CN" b="1">
                  <a:solidFill>
                    <a:srgbClr val="003300"/>
                  </a:solidFill>
                  <a:latin typeface="Times New Roman" pitchFamily="18" charset="0"/>
                </a:rPr>
                <a:t>×</a:t>
              </a:r>
            </a:p>
          </p:txBody>
        </p:sp>
        <p:sp>
          <p:nvSpPr>
            <p:cNvPr id="28714" name="Rectangle 49"/>
            <p:cNvSpPr>
              <a:spLocks noChangeArrowheads="1"/>
            </p:cNvSpPr>
            <p:nvPr/>
          </p:nvSpPr>
          <p:spPr bwMode="auto">
            <a:xfrm>
              <a:off x="4320" y="2976"/>
              <a:ext cx="24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nSpc>
                  <a:spcPct val="131000"/>
                </a:lnSpc>
                <a:spcBef>
                  <a:spcPct val="20000"/>
                </a:spcBef>
                <a:buClr>
                  <a:schemeClr val="hlink"/>
                </a:buClr>
                <a:buSzPct val="80000"/>
                <a:buFont typeface="Monotype Sorts" pitchFamily="2" charset="2"/>
                <a:buNone/>
              </a:pPr>
              <a:r>
                <a:rPr lang="en-US" altLang="zh-CN" b="1">
                  <a:solidFill>
                    <a:srgbClr val="003300"/>
                  </a:solidFill>
                  <a:latin typeface="Times New Roman" pitchFamily="18" charset="0"/>
                </a:rPr>
                <a:t>×</a:t>
              </a:r>
            </a:p>
          </p:txBody>
        </p:sp>
        <p:sp>
          <p:nvSpPr>
            <p:cNvPr id="28715" name="Rectangle 50"/>
            <p:cNvSpPr>
              <a:spLocks noChangeArrowheads="1"/>
            </p:cNvSpPr>
            <p:nvPr/>
          </p:nvSpPr>
          <p:spPr bwMode="auto">
            <a:xfrm>
              <a:off x="4704" y="2976"/>
              <a:ext cx="24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nSpc>
                  <a:spcPct val="131000"/>
                </a:lnSpc>
                <a:spcBef>
                  <a:spcPct val="20000"/>
                </a:spcBef>
                <a:buClr>
                  <a:schemeClr val="hlink"/>
                </a:buClr>
                <a:buSzPct val="80000"/>
                <a:buFont typeface="Monotype Sorts" pitchFamily="2" charset="2"/>
                <a:buNone/>
              </a:pPr>
              <a:r>
                <a:rPr lang="en-US" altLang="zh-CN" b="1">
                  <a:solidFill>
                    <a:srgbClr val="003300"/>
                  </a:solidFill>
                  <a:latin typeface="Times New Roman" pitchFamily="18" charset="0"/>
                </a:rPr>
                <a:t>0</a:t>
              </a:r>
            </a:p>
          </p:txBody>
        </p:sp>
      </p:grpSp>
      <p:grpSp>
        <p:nvGrpSpPr>
          <p:cNvPr id="11" name="Group 51"/>
          <p:cNvGrpSpPr>
            <a:grpSpLocks/>
          </p:cNvGrpSpPr>
          <p:nvPr/>
        </p:nvGrpSpPr>
        <p:grpSpPr bwMode="auto">
          <a:xfrm>
            <a:off x="4876800" y="5105400"/>
            <a:ext cx="2209800" cy="990600"/>
            <a:chOff x="3552" y="2592"/>
            <a:chExt cx="1392" cy="624"/>
          </a:xfrm>
        </p:grpSpPr>
        <p:sp>
          <p:nvSpPr>
            <p:cNvPr id="28700" name="Rectangle 52"/>
            <p:cNvSpPr>
              <a:spLocks noChangeArrowheads="1"/>
            </p:cNvSpPr>
            <p:nvPr/>
          </p:nvSpPr>
          <p:spPr bwMode="auto">
            <a:xfrm>
              <a:off x="3552" y="2592"/>
              <a:ext cx="24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nSpc>
                  <a:spcPct val="131000"/>
                </a:lnSpc>
                <a:spcBef>
                  <a:spcPct val="20000"/>
                </a:spcBef>
                <a:buClr>
                  <a:schemeClr val="hlink"/>
                </a:buClr>
                <a:buSzPct val="80000"/>
                <a:buFont typeface="Monotype Sorts" pitchFamily="2" charset="2"/>
                <a:buNone/>
              </a:pPr>
              <a:r>
                <a:rPr lang="en-US" altLang="zh-CN" b="1">
                  <a:solidFill>
                    <a:srgbClr val="003300"/>
                  </a:solidFill>
                  <a:latin typeface="Times New Roman" pitchFamily="18" charset="0"/>
                </a:rPr>
                <a:t>×</a:t>
              </a:r>
            </a:p>
          </p:txBody>
        </p:sp>
        <p:sp>
          <p:nvSpPr>
            <p:cNvPr id="28701" name="Rectangle 53"/>
            <p:cNvSpPr>
              <a:spLocks noChangeArrowheads="1"/>
            </p:cNvSpPr>
            <p:nvPr/>
          </p:nvSpPr>
          <p:spPr bwMode="auto">
            <a:xfrm>
              <a:off x="3936" y="2592"/>
              <a:ext cx="24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nSpc>
                  <a:spcPct val="131000"/>
                </a:lnSpc>
                <a:spcBef>
                  <a:spcPct val="20000"/>
                </a:spcBef>
                <a:buClr>
                  <a:schemeClr val="hlink"/>
                </a:buClr>
                <a:buSzPct val="80000"/>
                <a:buFont typeface="Monotype Sorts" pitchFamily="2" charset="2"/>
                <a:buNone/>
              </a:pPr>
              <a:r>
                <a:rPr lang="en-US" altLang="zh-CN" b="1">
                  <a:solidFill>
                    <a:srgbClr val="003300"/>
                  </a:solidFill>
                  <a:latin typeface="Times New Roman" pitchFamily="18" charset="0"/>
                </a:rPr>
                <a:t>1</a:t>
              </a:r>
            </a:p>
          </p:txBody>
        </p:sp>
        <p:sp>
          <p:nvSpPr>
            <p:cNvPr id="28702" name="Rectangle 54"/>
            <p:cNvSpPr>
              <a:spLocks noChangeArrowheads="1"/>
            </p:cNvSpPr>
            <p:nvPr/>
          </p:nvSpPr>
          <p:spPr bwMode="auto">
            <a:xfrm>
              <a:off x="4320" y="2592"/>
              <a:ext cx="24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nSpc>
                  <a:spcPct val="131000"/>
                </a:lnSpc>
                <a:spcBef>
                  <a:spcPct val="20000"/>
                </a:spcBef>
                <a:buClr>
                  <a:schemeClr val="hlink"/>
                </a:buClr>
                <a:buSzPct val="80000"/>
                <a:buFont typeface="Monotype Sorts" pitchFamily="2" charset="2"/>
                <a:buNone/>
              </a:pPr>
              <a:r>
                <a:rPr lang="en-US" altLang="zh-CN" b="1">
                  <a:solidFill>
                    <a:srgbClr val="003300"/>
                  </a:solidFill>
                  <a:latin typeface="Times New Roman" pitchFamily="18" charset="0"/>
                </a:rPr>
                <a:t>1</a:t>
              </a:r>
            </a:p>
          </p:txBody>
        </p:sp>
        <p:sp>
          <p:nvSpPr>
            <p:cNvPr id="28703" name="Rectangle 55"/>
            <p:cNvSpPr>
              <a:spLocks noChangeArrowheads="1"/>
            </p:cNvSpPr>
            <p:nvPr/>
          </p:nvSpPr>
          <p:spPr bwMode="auto">
            <a:xfrm>
              <a:off x="4704" y="2592"/>
              <a:ext cx="24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nSpc>
                  <a:spcPct val="131000"/>
                </a:lnSpc>
                <a:spcBef>
                  <a:spcPct val="20000"/>
                </a:spcBef>
                <a:buClr>
                  <a:schemeClr val="hlink"/>
                </a:buClr>
                <a:buSzPct val="80000"/>
                <a:buFont typeface="Monotype Sorts" pitchFamily="2" charset="2"/>
                <a:buNone/>
              </a:pPr>
              <a:r>
                <a:rPr lang="en-US" altLang="zh-CN" b="1">
                  <a:solidFill>
                    <a:srgbClr val="003300"/>
                  </a:solidFill>
                  <a:latin typeface="Times New Roman" pitchFamily="18" charset="0"/>
                </a:rPr>
                <a:t>×</a:t>
              </a:r>
            </a:p>
          </p:txBody>
        </p:sp>
        <p:sp>
          <p:nvSpPr>
            <p:cNvPr id="28704" name="Rectangle 56"/>
            <p:cNvSpPr>
              <a:spLocks noChangeArrowheads="1"/>
            </p:cNvSpPr>
            <p:nvPr/>
          </p:nvSpPr>
          <p:spPr bwMode="auto">
            <a:xfrm>
              <a:off x="3552" y="2976"/>
              <a:ext cx="24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nSpc>
                  <a:spcPct val="131000"/>
                </a:lnSpc>
                <a:spcBef>
                  <a:spcPct val="20000"/>
                </a:spcBef>
                <a:buClr>
                  <a:schemeClr val="hlink"/>
                </a:buClr>
                <a:buSzPct val="80000"/>
                <a:buFont typeface="Monotype Sorts" pitchFamily="2" charset="2"/>
                <a:buNone/>
              </a:pPr>
              <a:r>
                <a:rPr lang="en-US" altLang="zh-CN" b="1">
                  <a:solidFill>
                    <a:srgbClr val="003300"/>
                  </a:solidFill>
                  <a:latin typeface="Times New Roman" pitchFamily="18" charset="0"/>
                </a:rPr>
                <a:t>×</a:t>
              </a:r>
            </a:p>
          </p:txBody>
        </p:sp>
        <p:sp>
          <p:nvSpPr>
            <p:cNvPr id="28705" name="Rectangle 57"/>
            <p:cNvSpPr>
              <a:spLocks noChangeArrowheads="1"/>
            </p:cNvSpPr>
            <p:nvPr/>
          </p:nvSpPr>
          <p:spPr bwMode="auto">
            <a:xfrm>
              <a:off x="3936" y="2976"/>
              <a:ext cx="24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nSpc>
                  <a:spcPct val="131000"/>
                </a:lnSpc>
                <a:spcBef>
                  <a:spcPct val="20000"/>
                </a:spcBef>
                <a:buClr>
                  <a:schemeClr val="hlink"/>
                </a:buClr>
                <a:buSzPct val="80000"/>
                <a:buFont typeface="Monotype Sorts" pitchFamily="2" charset="2"/>
                <a:buNone/>
              </a:pPr>
              <a:r>
                <a:rPr lang="en-US" altLang="zh-CN" b="1">
                  <a:solidFill>
                    <a:srgbClr val="003300"/>
                  </a:solidFill>
                  <a:latin typeface="Times New Roman" pitchFamily="18" charset="0"/>
                </a:rPr>
                <a:t>1</a:t>
              </a:r>
            </a:p>
          </p:txBody>
        </p:sp>
        <p:sp>
          <p:nvSpPr>
            <p:cNvPr id="28706" name="Rectangle 58"/>
            <p:cNvSpPr>
              <a:spLocks noChangeArrowheads="1"/>
            </p:cNvSpPr>
            <p:nvPr/>
          </p:nvSpPr>
          <p:spPr bwMode="auto">
            <a:xfrm>
              <a:off x="4320" y="2976"/>
              <a:ext cx="24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nSpc>
                  <a:spcPct val="131000"/>
                </a:lnSpc>
                <a:spcBef>
                  <a:spcPct val="20000"/>
                </a:spcBef>
                <a:buClr>
                  <a:schemeClr val="hlink"/>
                </a:buClr>
                <a:buSzPct val="80000"/>
                <a:buFont typeface="Monotype Sorts" pitchFamily="2" charset="2"/>
                <a:buNone/>
              </a:pPr>
              <a:r>
                <a:rPr lang="en-US" altLang="zh-CN" b="1">
                  <a:solidFill>
                    <a:srgbClr val="003300"/>
                  </a:solidFill>
                  <a:latin typeface="Times New Roman" pitchFamily="18" charset="0"/>
                </a:rPr>
                <a:t>×</a:t>
              </a:r>
            </a:p>
          </p:txBody>
        </p:sp>
        <p:sp>
          <p:nvSpPr>
            <p:cNvPr id="28707" name="Rectangle 59"/>
            <p:cNvSpPr>
              <a:spLocks noChangeArrowheads="1"/>
            </p:cNvSpPr>
            <p:nvPr/>
          </p:nvSpPr>
          <p:spPr bwMode="auto">
            <a:xfrm>
              <a:off x="4704" y="2976"/>
              <a:ext cx="24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nSpc>
                  <a:spcPct val="131000"/>
                </a:lnSpc>
                <a:spcBef>
                  <a:spcPct val="20000"/>
                </a:spcBef>
                <a:buClr>
                  <a:schemeClr val="hlink"/>
                </a:buClr>
                <a:buSzPct val="80000"/>
                <a:buFont typeface="Monotype Sorts" pitchFamily="2" charset="2"/>
                <a:buNone/>
              </a:pPr>
              <a:r>
                <a:rPr lang="en-US" altLang="zh-CN" b="1">
                  <a:solidFill>
                    <a:srgbClr val="003300"/>
                  </a:solidFill>
                  <a:latin typeface="Times New Roman" pitchFamily="18" charset="0"/>
                </a:rPr>
                <a:t>×</a:t>
              </a:r>
            </a:p>
          </p:txBody>
        </p:sp>
      </p:grpSp>
      <p:sp>
        <p:nvSpPr>
          <p:cNvPr id="50236" name="Oval 60"/>
          <p:cNvSpPr>
            <a:spLocks noChangeArrowheads="1"/>
          </p:cNvSpPr>
          <p:nvPr/>
        </p:nvSpPr>
        <p:spPr bwMode="auto">
          <a:xfrm>
            <a:off x="1981200" y="3200400"/>
            <a:ext cx="1219200" cy="990600"/>
          </a:xfrm>
          <a:prstGeom prst="ellipse">
            <a:avLst/>
          </a:prstGeom>
          <a:noFill/>
          <a:ln w="25400" cap="sq">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0237" name="Oval 61"/>
          <p:cNvSpPr>
            <a:spLocks noChangeArrowheads="1"/>
          </p:cNvSpPr>
          <p:nvPr/>
        </p:nvSpPr>
        <p:spPr bwMode="auto">
          <a:xfrm>
            <a:off x="5334000" y="3200400"/>
            <a:ext cx="1219200" cy="990600"/>
          </a:xfrm>
          <a:prstGeom prst="ellipse">
            <a:avLst/>
          </a:prstGeom>
          <a:noFill/>
          <a:ln w="25400" cap="sq">
            <a:solidFill>
              <a:srgbClr val="00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0238" name="Oval 62"/>
          <p:cNvSpPr>
            <a:spLocks noChangeArrowheads="1"/>
          </p:cNvSpPr>
          <p:nvPr/>
        </p:nvSpPr>
        <p:spPr bwMode="auto">
          <a:xfrm>
            <a:off x="1600200" y="5105400"/>
            <a:ext cx="2133600" cy="457200"/>
          </a:xfrm>
          <a:prstGeom prst="ellipse">
            <a:avLst/>
          </a:prstGeom>
          <a:noFill/>
          <a:ln w="254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50239" name="Object 2"/>
          <p:cNvGraphicFramePr>
            <a:graphicFrameLocks noChangeAspect="1"/>
          </p:cNvGraphicFramePr>
          <p:nvPr>
            <p:extLst>
              <p:ext uri="{D42A27DB-BD31-4B8C-83A1-F6EECF244321}">
                <p14:modId xmlns:p14="http://schemas.microsoft.com/office/powerpoint/2010/main" val="1864445182"/>
              </p:ext>
            </p:extLst>
          </p:nvPr>
        </p:nvGraphicFramePr>
        <p:xfrm>
          <a:off x="7339013" y="3124200"/>
          <a:ext cx="884237" cy="439738"/>
        </p:xfrm>
        <a:graphic>
          <a:graphicData uri="http://schemas.openxmlformats.org/presentationml/2006/ole">
            <mc:AlternateContent xmlns:mc="http://schemas.openxmlformats.org/markup-compatibility/2006">
              <mc:Choice xmlns:v="urn:schemas-microsoft-com:vml" Requires="v">
                <p:oleObj spid="_x0000_s94324" name="Equation" r:id="rId8" imgW="469800" imgH="228600" progId="Equation.DSMT4">
                  <p:embed/>
                </p:oleObj>
              </mc:Choice>
              <mc:Fallback>
                <p:oleObj name="Equation" r:id="rId8" imgW="469800" imgH="2286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39013" y="3124200"/>
                        <a:ext cx="884237" cy="439738"/>
                      </a:xfrm>
                      <a:prstGeom prst="rect">
                        <a:avLst/>
                      </a:prstGeom>
                      <a:solidFill>
                        <a:srgbClr val="0000FF"/>
                      </a:solidFill>
                      <a:extLst/>
                    </p:spPr>
                  </p:pic>
                </p:oleObj>
              </mc:Fallback>
            </mc:AlternateContent>
          </a:graphicData>
        </a:graphic>
      </p:graphicFrame>
      <p:graphicFrame>
        <p:nvGraphicFramePr>
          <p:cNvPr id="50240" name="Object 3"/>
          <p:cNvGraphicFramePr>
            <a:graphicFrameLocks noChangeAspect="1"/>
          </p:cNvGraphicFramePr>
          <p:nvPr>
            <p:extLst>
              <p:ext uri="{D42A27DB-BD31-4B8C-83A1-F6EECF244321}">
                <p14:modId xmlns:p14="http://schemas.microsoft.com/office/powerpoint/2010/main" val="2851933225"/>
              </p:ext>
            </p:extLst>
          </p:nvPr>
        </p:nvGraphicFramePr>
        <p:xfrm>
          <a:off x="7337425" y="3670300"/>
          <a:ext cx="1477963" cy="419100"/>
        </p:xfrm>
        <a:graphic>
          <a:graphicData uri="http://schemas.openxmlformats.org/presentationml/2006/ole">
            <mc:AlternateContent xmlns:mc="http://schemas.openxmlformats.org/markup-compatibility/2006">
              <mc:Choice xmlns:v="urn:schemas-microsoft-com:vml" Requires="v">
                <p:oleObj spid="_x0000_s94325" name="Equation" r:id="rId10" imgW="799920" imgH="228600" progId="Equation.DSMT4">
                  <p:embed/>
                </p:oleObj>
              </mc:Choice>
              <mc:Fallback>
                <p:oleObj name="Equation" r:id="rId10" imgW="799920" imgH="22860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337425" y="3670300"/>
                        <a:ext cx="1477963" cy="419100"/>
                      </a:xfrm>
                      <a:prstGeom prst="rect">
                        <a:avLst/>
                      </a:prstGeom>
                      <a:solidFill>
                        <a:srgbClr val="0000FF"/>
                      </a:solidFill>
                      <a:extLst/>
                    </p:spPr>
                  </p:pic>
                </p:oleObj>
              </mc:Fallback>
            </mc:AlternateContent>
          </a:graphicData>
        </a:graphic>
      </p:graphicFrame>
      <p:graphicFrame>
        <p:nvGraphicFramePr>
          <p:cNvPr id="50241" name="Object 4"/>
          <p:cNvGraphicFramePr>
            <a:graphicFrameLocks noChangeAspect="1"/>
          </p:cNvGraphicFramePr>
          <p:nvPr>
            <p:extLst>
              <p:ext uri="{D42A27DB-BD31-4B8C-83A1-F6EECF244321}">
                <p14:modId xmlns:p14="http://schemas.microsoft.com/office/powerpoint/2010/main" val="2909639889"/>
              </p:ext>
            </p:extLst>
          </p:nvPr>
        </p:nvGraphicFramePr>
        <p:xfrm>
          <a:off x="7415213" y="4960938"/>
          <a:ext cx="1476375" cy="476250"/>
        </p:xfrm>
        <a:graphic>
          <a:graphicData uri="http://schemas.openxmlformats.org/presentationml/2006/ole">
            <mc:AlternateContent xmlns:mc="http://schemas.openxmlformats.org/markup-compatibility/2006">
              <mc:Choice xmlns:v="urn:schemas-microsoft-com:vml" Requires="v">
                <p:oleObj spid="_x0000_s94326" name="Equation" r:id="rId12" imgW="787320" imgH="253800" progId="Equation.DSMT4">
                  <p:embed/>
                </p:oleObj>
              </mc:Choice>
              <mc:Fallback>
                <p:oleObj name="Equation" r:id="rId12" imgW="787320" imgH="25380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415213" y="4960938"/>
                        <a:ext cx="1476375" cy="476250"/>
                      </a:xfrm>
                      <a:prstGeom prst="rect">
                        <a:avLst/>
                      </a:prstGeom>
                      <a:solidFill>
                        <a:srgbClr val="0000FF"/>
                      </a:solidFill>
                      <a:extLst/>
                    </p:spPr>
                  </p:pic>
                </p:oleObj>
              </mc:Fallback>
            </mc:AlternateContent>
          </a:graphicData>
        </a:graphic>
      </p:graphicFrame>
      <p:graphicFrame>
        <p:nvGraphicFramePr>
          <p:cNvPr id="50242" name="Object 5"/>
          <p:cNvGraphicFramePr>
            <a:graphicFrameLocks noChangeAspect="1"/>
          </p:cNvGraphicFramePr>
          <p:nvPr>
            <p:extLst>
              <p:ext uri="{D42A27DB-BD31-4B8C-83A1-F6EECF244321}">
                <p14:modId xmlns:p14="http://schemas.microsoft.com/office/powerpoint/2010/main" val="1283122603"/>
              </p:ext>
            </p:extLst>
          </p:nvPr>
        </p:nvGraphicFramePr>
        <p:xfrm>
          <a:off x="7437438" y="5457825"/>
          <a:ext cx="974725" cy="527050"/>
        </p:xfrm>
        <a:graphic>
          <a:graphicData uri="http://schemas.openxmlformats.org/presentationml/2006/ole">
            <mc:AlternateContent xmlns:mc="http://schemas.openxmlformats.org/markup-compatibility/2006">
              <mc:Choice xmlns:v="urn:schemas-microsoft-com:vml" Requires="v">
                <p:oleObj spid="_x0000_s94327" name="Equation" r:id="rId14" imgW="419040" imgH="228600" progId="Equation.DSMT4">
                  <p:embed/>
                </p:oleObj>
              </mc:Choice>
              <mc:Fallback>
                <p:oleObj name="Equation" r:id="rId14" imgW="419040" imgH="228600"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437438" y="5457825"/>
                        <a:ext cx="974725" cy="527050"/>
                      </a:xfrm>
                      <a:prstGeom prst="rect">
                        <a:avLst/>
                      </a:prstGeom>
                      <a:solidFill>
                        <a:srgbClr val="0000FF"/>
                      </a:solidFill>
                      <a:extLst/>
                    </p:spPr>
                  </p:pic>
                </p:oleObj>
              </mc:Fallback>
            </mc:AlternateContent>
          </a:graphicData>
        </a:graphic>
      </p:graphicFrame>
      <p:sp>
        <p:nvSpPr>
          <p:cNvPr id="50243" name="Oval 67"/>
          <p:cNvSpPr>
            <a:spLocks noChangeArrowheads="1"/>
          </p:cNvSpPr>
          <p:nvPr/>
        </p:nvSpPr>
        <p:spPr bwMode="auto">
          <a:xfrm>
            <a:off x="1524000" y="5105400"/>
            <a:ext cx="1219200" cy="990600"/>
          </a:xfrm>
          <a:prstGeom prst="ellipse">
            <a:avLst/>
          </a:prstGeom>
          <a:noFill/>
          <a:ln w="25400" cap="sq">
            <a:solidFill>
              <a:srgbClr val="33CCCC"/>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0244" name="Oval 68"/>
          <p:cNvSpPr>
            <a:spLocks noChangeArrowheads="1"/>
          </p:cNvSpPr>
          <p:nvPr/>
        </p:nvSpPr>
        <p:spPr bwMode="auto">
          <a:xfrm>
            <a:off x="4724400" y="5029200"/>
            <a:ext cx="2438400" cy="1143000"/>
          </a:xfrm>
          <a:prstGeom prst="ellipse">
            <a:avLst/>
          </a:prstGeom>
          <a:noFill/>
          <a:ln w="25400" cap="sq">
            <a:solidFill>
              <a:srgbClr val="008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12" name="Group 69"/>
          <p:cNvGrpSpPr>
            <a:grpSpLocks/>
          </p:cNvGrpSpPr>
          <p:nvPr/>
        </p:nvGrpSpPr>
        <p:grpSpPr bwMode="auto">
          <a:xfrm>
            <a:off x="7315200" y="2362200"/>
            <a:ext cx="1524000" cy="609600"/>
            <a:chOff x="4608" y="1488"/>
            <a:chExt cx="960" cy="384"/>
          </a:xfrm>
          <a:solidFill>
            <a:srgbClr val="FFFFFF"/>
          </a:solidFill>
        </p:grpSpPr>
        <p:sp>
          <p:nvSpPr>
            <p:cNvPr id="28699" name="Rectangle 70"/>
            <p:cNvSpPr>
              <a:spLocks noChangeArrowheads="1"/>
            </p:cNvSpPr>
            <p:nvPr/>
          </p:nvSpPr>
          <p:spPr bwMode="auto">
            <a:xfrm>
              <a:off x="4608" y="1488"/>
              <a:ext cx="960" cy="38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nSpc>
                  <a:spcPct val="131000"/>
                </a:lnSpc>
                <a:spcBef>
                  <a:spcPct val="20000"/>
                </a:spcBef>
                <a:buClr>
                  <a:schemeClr val="hlink"/>
                </a:buClr>
                <a:buSzPct val="80000"/>
                <a:buFont typeface="Monotype Sorts" pitchFamily="2" charset="2"/>
                <a:buNone/>
              </a:pPr>
              <a:endParaRPr lang="zh-CN" altLang="zh-CN" sz="2400" b="1">
                <a:solidFill>
                  <a:schemeClr val="tx2"/>
                </a:solidFill>
                <a:latin typeface="宋体" pitchFamily="2" charset="-122"/>
              </a:endParaRPr>
            </a:p>
          </p:txBody>
        </p:sp>
        <p:graphicFrame>
          <p:nvGraphicFramePr>
            <p:cNvPr id="28679" name="Object 7"/>
            <p:cNvGraphicFramePr>
              <a:graphicFrameLocks noChangeAspect="1"/>
            </p:cNvGraphicFramePr>
            <p:nvPr/>
          </p:nvGraphicFramePr>
          <p:xfrm>
            <a:off x="4656" y="1544"/>
            <a:ext cx="768" cy="263"/>
          </p:xfrm>
          <a:graphic>
            <a:graphicData uri="http://schemas.openxmlformats.org/presentationml/2006/ole">
              <mc:AlternateContent xmlns:mc="http://schemas.openxmlformats.org/markup-compatibility/2006">
                <mc:Choice xmlns:v="urn:schemas-microsoft-com:vml" Requires="v">
                  <p:oleObj spid="_x0000_s94328" name="公式" r:id="rId16" imgW="583920" imgH="203040" progId="Equation.3">
                    <p:embed/>
                  </p:oleObj>
                </mc:Choice>
                <mc:Fallback>
                  <p:oleObj name="公式" r:id="rId16" imgW="583920" imgH="20304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656" y="1544"/>
                          <a:ext cx="768" cy="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3" name="Group 72"/>
          <p:cNvGrpSpPr>
            <a:grpSpLocks/>
          </p:cNvGrpSpPr>
          <p:nvPr/>
        </p:nvGrpSpPr>
        <p:grpSpPr bwMode="auto">
          <a:xfrm>
            <a:off x="7315200" y="4267200"/>
            <a:ext cx="1524000" cy="609600"/>
            <a:chOff x="4608" y="2688"/>
            <a:chExt cx="960" cy="384"/>
          </a:xfrm>
          <a:solidFill>
            <a:srgbClr val="FFFFFF"/>
          </a:solidFill>
        </p:grpSpPr>
        <p:sp>
          <p:nvSpPr>
            <p:cNvPr id="28698" name="Rectangle 73"/>
            <p:cNvSpPr>
              <a:spLocks noChangeArrowheads="1"/>
            </p:cNvSpPr>
            <p:nvPr/>
          </p:nvSpPr>
          <p:spPr bwMode="auto">
            <a:xfrm>
              <a:off x="4608" y="2688"/>
              <a:ext cx="960" cy="38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nSpc>
                  <a:spcPct val="131000"/>
                </a:lnSpc>
                <a:spcBef>
                  <a:spcPct val="20000"/>
                </a:spcBef>
                <a:buClr>
                  <a:schemeClr val="hlink"/>
                </a:buClr>
                <a:buSzPct val="80000"/>
                <a:buFont typeface="Monotype Sorts" pitchFamily="2" charset="2"/>
                <a:buNone/>
              </a:pPr>
              <a:endParaRPr lang="zh-CN" altLang="zh-CN" sz="2400" b="1">
                <a:solidFill>
                  <a:schemeClr val="tx2"/>
                </a:solidFill>
                <a:latin typeface="宋体" pitchFamily="2" charset="-122"/>
              </a:endParaRPr>
            </a:p>
          </p:txBody>
        </p:sp>
        <p:graphicFrame>
          <p:nvGraphicFramePr>
            <p:cNvPr id="28678" name="Object 6"/>
            <p:cNvGraphicFramePr>
              <a:graphicFrameLocks noChangeAspect="1"/>
            </p:cNvGraphicFramePr>
            <p:nvPr/>
          </p:nvGraphicFramePr>
          <p:xfrm>
            <a:off x="4656" y="2744"/>
            <a:ext cx="768" cy="263"/>
          </p:xfrm>
          <a:graphic>
            <a:graphicData uri="http://schemas.openxmlformats.org/presentationml/2006/ole">
              <mc:AlternateContent xmlns:mc="http://schemas.openxmlformats.org/markup-compatibility/2006">
                <mc:Choice xmlns:v="urn:schemas-microsoft-com:vml" Requires="v">
                  <p:oleObj spid="_x0000_s94329" name="公式" r:id="rId18" imgW="583920" imgH="203040" progId="Equation.3">
                    <p:embed/>
                  </p:oleObj>
                </mc:Choice>
                <mc:Fallback>
                  <p:oleObj name="公式" r:id="rId18" imgW="583920" imgH="20304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656" y="2744"/>
                          <a:ext cx="768" cy="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2194935439"/>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linds(horizontal)">
                                      <p:cBhvr>
                                        <p:cTn id="32" dur="500"/>
                                        <p:tgtEl>
                                          <p:spTgt spid="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blinds(horizontal)">
                                      <p:cBhvr>
                                        <p:cTn id="37" dur="500"/>
                                        <p:tgtEl>
                                          <p:spTgt spid="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0236"/>
                                        </p:tgtEl>
                                        <p:attrNameLst>
                                          <p:attrName>style.visibility</p:attrName>
                                        </p:attrNameLst>
                                      </p:cBhvr>
                                      <p:to>
                                        <p:strVal val="visible"/>
                                      </p:to>
                                    </p:set>
                                    <p:animEffect transition="in" filter="blinds(horizontal)">
                                      <p:cBhvr>
                                        <p:cTn id="42" dur="500"/>
                                        <p:tgtEl>
                                          <p:spTgt spid="5023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50239"/>
                                        </p:tgtEl>
                                        <p:attrNameLst>
                                          <p:attrName>style.visibility</p:attrName>
                                        </p:attrNameLst>
                                      </p:cBhvr>
                                      <p:to>
                                        <p:strVal val="visible"/>
                                      </p:to>
                                    </p:set>
                                    <p:animEffect transition="in" filter="blinds(horizontal)">
                                      <p:cBhvr>
                                        <p:cTn id="47" dur="500"/>
                                        <p:tgtEl>
                                          <p:spTgt spid="5023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50237"/>
                                        </p:tgtEl>
                                        <p:attrNameLst>
                                          <p:attrName>style.visibility</p:attrName>
                                        </p:attrNameLst>
                                      </p:cBhvr>
                                      <p:to>
                                        <p:strVal val="visible"/>
                                      </p:to>
                                    </p:set>
                                    <p:animEffect transition="in" filter="blinds(horizontal)">
                                      <p:cBhvr>
                                        <p:cTn id="52" dur="500"/>
                                        <p:tgtEl>
                                          <p:spTgt spid="5023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50240"/>
                                        </p:tgtEl>
                                        <p:attrNameLst>
                                          <p:attrName>style.visibility</p:attrName>
                                        </p:attrNameLst>
                                      </p:cBhvr>
                                      <p:to>
                                        <p:strVal val="visible"/>
                                      </p:to>
                                    </p:set>
                                    <p:animEffect transition="in" filter="blinds(horizontal)">
                                      <p:cBhvr>
                                        <p:cTn id="57" dur="500"/>
                                        <p:tgtEl>
                                          <p:spTgt spid="50240"/>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4"/>
                                        </p:tgtEl>
                                        <p:attrNameLst>
                                          <p:attrName>style.visibility</p:attrName>
                                        </p:attrNameLst>
                                      </p:cBhvr>
                                      <p:to>
                                        <p:strVal val="visible"/>
                                      </p:to>
                                    </p:set>
                                    <p:animEffect transition="in" filter="blinds(horizontal)">
                                      <p:cBhvr>
                                        <p:cTn id="62" dur="500"/>
                                        <p:tgtEl>
                                          <p:spTgt spid="4"/>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nodeType="click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blinds(horizontal)">
                                      <p:cBhvr>
                                        <p:cTn id="67" dur="500"/>
                                        <p:tgtEl>
                                          <p:spTgt spid="13"/>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nodeType="clickEffect">
                                  <p:stCondLst>
                                    <p:cond delay="0"/>
                                  </p:stCondLst>
                                  <p:childTnLst>
                                    <p:set>
                                      <p:cBhvr>
                                        <p:cTn id="71" dur="1" fill="hold">
                                          <p:stCondLst>
                                            <p:cond delay="0"/>
                                          </p:stCondLst>
                                        </p:cTn>
                                        <p:tgtEl>
                                          <p:spTgt spid="10"/>
                                        </p:tgtEl>
                                        <p:attrNameLst>
                                          <p:attrName>style.visibility</p:attrName>
                                        </p:attrNameLst>
                                      </p:cBhvr>
                                      <p:to>
                                        <p:strVal val="visible"/>
                                      </p:to>
                                    </p:set>
                                    <p:animEffect transition="in" filter="blinds(horizontal)">
                                      <p:cBhvr>
                                        <p:cTn id="72" dur="500"/>
                                        <p:tgtEl>
                                          <p:spTgt spid="10"/>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nodeType="clickEffect">
                                  <p:stCondLst>
                                    <p:cond delay="0"/>
                                  </p:stCondLst>
                                  <p:childTnLst>
                                    <p:set>
                                      <p:cBhvr>
                                        <p:cTn id="76" dur="1" fill="hold">
                                          <p:stCondLst>
                                            <p:cond delay="0"/>
                                          </p:stCondLst>
                                        </p:cTn>
                                        <p:tgtEl>
                                          <p:spTgt spid="11"/>
                                        </p:tgtEl>
                                        <p:attrNameLst>
                                          <p:attrName>style.visibility</p:attrName>
                                        </p:attrNameLst>
                                      </p:cBhvr>
                                      <p:to>
                                        <p:strVal val="visible"/>
                                      </p:to>
                                    </p:set>
                                    <p:animEffect transition="in" filter="blinds(horizontal)">
                                      <p:cBhvr>
                                        <p:cTn id="77" dur="500"/>
                                        <p:tgtEl>
                                          <p:spTgt spid="11"/>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50238"/>
                                        </p:tgtEl>
                                        <p:attrNameLst>
                                          <p:attrName>style.visibility</p:attrName>
                                        </p:attrNameLst>
                                      </p:cBhvr>
                                      <p:to>
                                        <p:strVal val="visible"/>
                                      </p:to>
                                    </p:set>
                                    <p:animEffect transition="in" filter="blinds(horizontal)">
                                      <p:cBhvr>
                                        <p:cTn id="82" dur="500"/>
                                        <p:tgtEl>
                                          <p:spTgt spid="50238"/>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50243"/>
                                        </p:tgtEl>
                                        <p:attrNameLst>
                                          <p:attrName>style.visibility</p:attrName>
                                        </p:attrNameLst>
                                      </p:cBhvr>
                                      <p:to>
                                        <p:strVal val="visible"/>
                                      </p:to>
                                    </p:set>
                                    <p:animEffect transition="in" filter="blinds(horizontal)">
                                      <p:cBhvr>
                                        <p:cTn id="87" dur="500"/>
                                        <p:tgtEl>
                                          <p:spTgt spid="50243"/>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3" presetClass="entr" presetSubtype="10" fill="hold" nodeType="clickEffect">
                                  <p:stCondLst>
                                    <p:cond delay="0"/>
                                  </p:stCondLst>
                                  <p:childTnLst>
                                    <p:set>
                                      <p:cBhvr>
                                        <p:cTn id="91" dur="1" fill="hold">
                                          <p:stCondLst>
                                            <p:cond delay="0"/>
                                          </p:stCondLst>
                                        </p:cTn>
                                        <p:tgtEl>
                                          <p:spTgt spid="50241"/>
                                        </p:tgtEl>
                                        <p:attrNameLst>
                                          <p:attrName>style.visibility</p:attrName>
                                        </p:attrNameLst>
                                      </p:cBhvr>
                                      <p:to>
                                        <p:strVal val="visible"/>
                                      </p:to>
                                    </p:set>
                                    <p:animEffect transition="in" filter="blinds(horizontal)">
                                      <p:cBhvr>
                                        <p:cTn id="92" dur="500"/>
                                        <p:tgtEl>
                                          <p:spTgt spid="50241"/>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3" presetClass="entr" presetSubtype="10" fill="hold" nodeType="clickEffect">
                                  <p:stCondLst>
                                    <p:cond delay="0"/>
                                  </p:stCondLst>
                                  <p:childTnLst>
                                    <p:set>
                                      <p:cBhvr>
                                        <p:cTn id="96" dur="1" fill="hold">
                                          <p:stCondLst>
                                            <p:cond delay="0"/>
                                          </p:stCondLst>
                                        </p:cTn>
                                        <p:tgtEl>
                                          <p:spTgt spid="50242"/>
                                        </p:tgtEl>
                                        <p:attrNameLst>
                                          <p:attrName>style.visibility</p:attrName>
                                        </p:attrNameLst>
                                      </p:cBhvr>
                                      <p:to>
                                        <p:strVal val="visible"/>
                                      </p:to>
                                    </p:set>
                                    <p:animEffect transition="in" filter="blinds(horizontal)">
                                      <p:cBhvr>
                                        <p:cTn id="97" dur="500"/>
                                        <p:tgtEl>
                                          <p:spTgt spid="50242"/>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50244"/>
                                        </p:tgtEl>
                                        <p:attrNameLst>
                                          <p:attrName>style.visibility</p:attrName>
                                        </p:attrNameLst>
                                      </p:cBhvr>
                                      <p:to>
                                        <p:strVal val="visible"/>
                                      </p:to>
                                    </p:set>
                                    <p:animEffect transition="in" filter="blinds(horizontal)">
                                      <p:cBhvr>
                                        <p:cTn id="102" dur="500"/>
                                        <p:tgtEl>
                                          <p:spTgt spid="5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36" grpId="0" animBg="1"/>
      <p:bldP spid="50237" grpId="0" animBg="1"/>
      <p:bldP spid="50238" grpId="0" animBg="1"/>
      <p:bldP spid="50243" grpId="0" animBg="1"/>
      <p:bldP spid="50244"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ChangeArrowheads="1"/>
          </p:cNvSpPr>
          <p:nvPr/>
        </p:nvSpPr>
        <p:spPr bwMode="auto">
          <a:xfrm>
            <a:off x="714375" y="2928938"/>
            <a:ext cx="385762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gn="just">
              <a:lnSpc>
                <a:spcPct val="131000"/>
              </a:lnSpc>
              <a:spcBef>
                <a:spcPct val="20000"/>
              </a:spcBef>
              <a:buClr>
                <a:schemeClr val="hlink"/>
              </a:buClr>
              <a:buSzPct val="80000"/>
              <a:buFont typeface="Monotype Sorts" pitchFamily="2" charset="2"/>
              <a:buNone/>
            </a:pPr>
            <a:r>
              <a:rPr lang="en-US" altLang="zh-CN" sz="2000" b="1" dirty="0">
                <a:solidFill>
                  <a:srgbClr val="008000"/>
                </a:solidFill>
                <a:latin typeface="Times New Roman" pitchFamily="18" charset="0"/>
              </a:rPr>
              <a:t> </a:t>
            </a:r>
            <a:r>
              <a:rPr lang="zh-CN" altLang="en-US" sz="2400" b="1" dirty="0">
                <a:solidFill>
                  <a:srgbClr val="008000"/>
                </a:solidFill>
                <a:latin typeface="Times New Roman" pitchFamily="18" charset="0"/>
              </a:rPr>
              <a:t>将各驱动方程归纳如下：</a:t>
            </a:r>
          </a:p>
        </p:txBody>
      </p:sp>
      <p:sp>
        <p:nvSpPr>
          <p:cNvPr id="29707" name="Rectangle 4"/>
          <p:cNvSpPr>
            <a:spLocks noChangeArrowheads="1"/>
          </p:cNvSpPr>
          <p:nvPr/>
        </p:nvSpPr>
        <p:spPr bwMode="auto">
          <a:xfrm>
            <a:off x="533400" y="1053480"/>
            <a:ext cx="3200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gn="just">
              <a:lnSpc>
                <a:spcPct val="131000"/>
              </a:lnSpc>
              <a:spcBef>
                <a:spcPct val="20000"/>
              </a:spcBef>
              <a:buClr>
                <a:schemeClr val="hlink"/>
              </a:buClr>
              <a:buSzPct val="80000"/>
              <a:buFont typeface="Monotype Sorts" pitchFamily="2" charset="2"/>
              <a:buNone/>
            </a:pPr>
            <a:r>
              <a:rPr lang="zh-CN" altLang="en-US" sz="2000" b="1" dirty="0">
                <a:latin typeface="Times New Roman" pitchFamily="18" charset="0"/>
              </a:rPr>
              <a:t>再画出输出卡诺图，</a:t>
            </a:r>
          </a:p>
        </p:txBody>
      </p:sp>
      <p:pic>
        <p:nvPicPr>
          <p:cNvPr id="5120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914400"/>
            <a:ext cx="3465513" cy="2092325"/>
          </a:xfrm>
          <a:prstGeom prst="rect">
            <a:avLst/>
          </a:prstGeom>
          <a:solidFill>
            <a:srgbClr val="FFFFFF"/>
          </a:solidFill>
          <a:ln>
            <a:noFill/>
          </a:ln>
          <a:extLst/>
        </p:spPr>
      </p:pic>
      <p:grpSp>
        <p:nvGrpSpPr>
          <p:cNvPr id="2" name="Group 6"/>
          <p:cNvGrpSpPr>
            <a:grpSpLocks/>
          </p:cNvGrpSpPr>
          <p:nvPr/>
        </p:nvGrpSpPr>
        <p:grpSpPr bwMode="auto">
          <a:xfrm>
            <a:off x="5791200" y="1752600"/>
            <a:ext cx="2209800" cy="990600"/>
            <a:chOff x="3552" y="2592"/>
            <a:chExt cx="1392" cy="624"/>
          </a:xfrm>
        </p:grpSpPr>
        <p:sp>
          <p:nvSpPr>
            <p:cNvPr id="29714" name="Rectangle 7"/>
            <p:cNvSpPr>
              <a:spLocks noChangeArrowheads="1"/>
            </p:cNvSpPr>
            <p:nvPr/>
          </p:nvSpPr>
          <p:spPr bwMode="auto">
            <a:xfrm>
              <a:off x="3552" y="2592"/>
              <a:ext cx="24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nSpc>
                  <a:spcPct val="131000"/>
                </a:lnSpc>
                <a:spcBef>
                  <a:spcPct val="20000"/>
                </a:spcBef>
                <a:buClr>
                  <a:schemeClr val="hlink"/>
                </a:buClr>
                <a:buSzPct val="80000"/>
                <a:buFont typeface="Monotype Sorts" pitchFamily="2" charset="2"/>
                <a:buNone/>
              </a:pPr>
              <a:r>
                <a:rPr lang="en-US" altLang="zh-CN" b="1">
                  <a:solidFill>
                    <a:srgbClr val="003300"/>
                  </a:solidFill>
                  <a:latin typeface="Times New Roman" pitchFamily="18" charset="0"/>
                </a:rPr>
                <a:t>0</a:t>
              </a:r>
            </a:p>
          </p:txBody>
        </p:sp>
        <p:sp>
          <p:nvSpPr>
            <p:cNvPr id="29715" name="Rectangle 8"/>
            <p:cNvSpPr>
              <a:spLocks noChangeArrowheads="1"/>
            </p:cNvSpPr>
            <p:nvPr/>
          </p:nvSpPr>
          <p:spPr bwMode="auto">
            <a:xfrm>
              <a:off x="3936" y="2592"/>
              <a:ext cx="24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nSpc>
                  <a:spcPct val="131000"/>
                </a:lnSpc>
                <a:spcBef>
                  <a:spcPct val="20000"/>
                </a:spcBef>
                <a:buClr>
                  <a:schemeClr val="hlink"/>
                </a:buClr>
                <a:buSzPct val="80000"/>
                <a:buFont typeface="Monotype Sorts" pitchFamily="2" charset="2"/>
                <a:buNone/>
              </a:pPr>
              <a:r>
                <a:rPr lang="en-US" altLang="zh-CN" b="1">
                  <a:solidFill>
                    <a:srgbClr val="003300"/>
                  </a:solidFill>
                  <a:latin typeface="Times New Roman" pitchFamily="18" charset="0"/>
                </a:rPr>
                <a:t>0</a:t>
              </a:r>
            </a:p>
          </p:txBody>
        </p:sp>
        <p:sp>
          <p:nvSpPr>
            <p:cNvPr id="29716" name="Rectangle 9"/>
            <p:cNvSpPr>
              <a:spLocks noChangeArrowheads="1"/>
            </p:cNvSpPr>
            <p:nvPr/>
          </p:nvSpPr>
          <p:spPr bwMode="auto">
            <a:xfrm>
              <a:off x="4320" y="2592"/>
              <a:ext cx="24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nSpc>
                  <a:spcPct val="131000"/>
                </a:lnSpc>
                <a:spcBef>
                  <a:spcPct val="20000"/>
                </a:spcBef>
                <a:buClr>
                  <a:schemeClr val="hlink"/>
                </a:buClr>
                <a:buSzPct val="80000"/>
                <a:buFont typeface="Monotype Sorts" pitchFamily="2" charset="2"/>
                <a:buNone/>
              </a:pPr>
              <a:r>
                <a:rPr lang="en-US" altLang="zh-CN" b="1">
                  <a:solidFill>
                    <a:srgbClr val="003300"/>
                  </a:solidFill>
                  <a:latin typeface="Times New Roman" pitchFamily="18" charset="0"/>
                </a:rPr>
                <a:t>0</a:t>
              </a:r>
            </a:p>
          </p:txBody>
        </p:sp>
        <p:sp>
          <p:nvSpPr>
            <p:cNvPr id="29717" name="Rectangle 10"/>
            <p:cNvSpPr>
              <a:spLocks noChangeArrowheads="1"/>
            </p:cNvSpPr>
            <p:nvPr/>
          </p:nvSpPr>
          <p:spPr bwMode="auto">
            <a:xfrm>
              <a:off x="4704" y="2592"/>
              <a:ext cx="24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nSpc>
                  <a:spcPct val="131000"/>
                </a:lnSpc>
                <a:spcBef>
                  <a:spcPct val="20000"/>
                </a:spcBef>
                <a:buClr>
                  <a:schemeClr val="hlink"/>
                </a:buClr>
                <a:buSzPct val="80000"/>
                <a:buFont typeface="Monotype Sorts" pitchFamily="2" charset="2"/>
                <a:buNone/>
              </a:pPr>
              <a:r>
                <a:rPr lang="en-US" altLang="zh-CN" b="1">
                  <a:solidFill>
                    <a:srgbClr val="003300"/>
                  </a:solidFill>
                  <a:latin typeface="Times New Roman" pitchFamily="18" charset="0"/>
                </a:rPr>
                <a:t>0</a:t>
              </a:r>
            </a:p>
          </p:txBody>
        </p:sp>
        <p:sp>
          <p:nvSpPr>
            <p:cNvPr id="29718" name="Rectangle 11"/>
            <p:cNvSpPr>
              <a:spLocks noChangeArrowheads="1"/>
            </p:cNvSpPr>
            <p:nvPr/>
          </p:nvSpPr>
          <p:spPr bwMode="auto">
            <a:xfrm>
              <a:off x="3552" y="2976"/>
              <a:ext cx="24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nSpc>
                  <a:spcPct val="131000"/>
                </a:lnSpc>
                <a:spcBef>
                  <a:spcPct val="20000"/>
                </a:spcBef>
                <a:buClr>
                  <a:schemeClr val="hlink"/>
                </a:buClr>
                <a:buSzPct val="80000"/>
                <a:buFont typeface="Monotype Sorts" pitchFamily="2" charset="2"/>
                <a:buNone/>
              </a:pPr>
              <a:r>
                <a:rPr lang="en-US" altLang="zh-CN" b="1">
                  <a:solidFill>
                    <a:srgbClr val="003300"/>
                  </a:solidFill>
                  <a:latin typeface="Times New Roman" pitchFamily="18" charset="0"/>
                </a:rPr>
                <a:t>0</a:t>
              </a:r>
            </a:p>
          </p:txBody>
        </p:sp>
        <p:sp>
          <p:nvSpPr>
            <p:cNvPr id="29719" name="Rectangle 12"/>
            <p:cNvSpPr>
              <a:spLocks noChangeArrowheads="1"/>
            </p:cNvSpPr>
            <p:nvPr/>
          </p:nvSpPr>
          <p:spPr bwMode="auto">
            <a:xfrm>
              <a:off x="3936" y="2976"/>
              <a:ext cx="24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nSpc>
                  <a:spcPct val="131000"/>
                </a:lnSpc>
                <a:spcBef>
                  <a:spcPct val="20000"/>
                </a:spcBef>
                <a:buClr>
                  <a:schemeClr val="hlink"/>
                </a:buClr>
                <a:buSzPct val="80000"/>
                <a:buFont typeface="Monotype Sorts" pitchFamily="2" charset="2"/>
                <a:buNone/>
              </a:pPr>
              <a:r>
                <a:rPr lang="en-US" altLang="zh-CN" b="1">
                  <a:solidFill>
                    <a:srgbClr val="003300"/>
                  </a:solidFill>
                  <a:latin typeface="Times New Roman" pitchFamily="18" charset="0"/>
                </a:rPr>
                <a:t>0</a:t>
              </a:r>
            </a:p>
          </p:txBody>
        </p:sp>
        <p:sp>
          <p:nvSpPr>
            <p:cNvPr id="29720" name="Rectangle 13"/>
            <p:cNvSpPr>
              <a:spLocks noChangeArrowheads="1"/>
            </p:cNvSpPr>
            <p:nvPr/>
          </p:nvSpPr>
          <p:spPr bwMode="auto">
            <a:xfrm>
              <a:off x="4320" y="2976"/>
              <a:ext cx="24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nSpc>
                  <a:spcPct val="131000"/>
                </a:lnSpc>
                <a:spcBef>
                  <a:spcPct val="20000"/>
                </a:spcBef>
                <a:buClr>
                  <a:schemeClr val="hlink"/>
                </a:buClr>
                <a:buSzPct val="80000"/>
                <a:buFont typeface="Monotype Sorts" pitchFamily="2" charset="2"/>
                <a:buNone/>
              </a:pPr>
              <a:r>
                <a:rPr lang="en-US" altLang="zh-CN" b="1">
                  <a:solidFill>
                    <a:srgbClr val="003300"/>
                  </a:solidFill>
                  <a:latin typeface="Times New Roman" pitchFamily="18" charset="0"/>
                </a:rPr>
                <a:t>×</a:t>
              </a:r>
            </a:p>
          </p:txBody>
        </p:sp>
        <p:sp>
          <p:nvSpPr>
            <p:cNvPr id="29721" name="Rectangle 14"/>
            <p:cNvSpPr>
              <a:spLocks noChangeArrowheads="1"/>
            </p:cNvSpPr>
            <p:nvPr/>
          </p:nvSpPr>
          <p:spPr bwMode="auto">
            <a:xfrm>
              <a:off x="4704" y="2976"/>
              <a:ext cx="24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nSpc>
                  <a:spcPct val="131000"/>
                </a:lnSpc>
                <a:spcBef>
                  <a:spcPct val="20000"/>
                </a:spcBef>
                <a:buClr>
                  <a:schemeClr val="hlink"/>
                </a:buClr>
                <a:buSzPct val="80000"/>
                <a:buFont typeface="Monotype Sorts" pitchFamily="2" charset="2"/>
                <a:buNone/>
              </a:pPr>
              <a:r>
                <a:rPr lang="en-US" altLang="zh-CN" b="1">
                  <a:solidFill>
                    <a:srgbClr val="003300"/>
                  </a:solidFill>
                  <a:latin typeface="Times New Roman" pitchFamily="18" charset="0"/>
                </a:rPr>
                <a:t>1</a:t>
              </a:r>
            </a:p>
          </p:txBody>
        </p:sp>
      </p:grpSp>
      <p:grpSp>
        <p:nvGrpSpPr>
          <p:cNvPr id="3" name="Group 15"/>
          <p:cNvGrpSpPr>
            <a:grpSpLocks/>
          </p:cNvGrpSpPr>
          <p:nvPr/>
        </p:nvGrpSpPr>
        <p:grpSpPr bwMode="auto">
          <a:xfrm>
            <a:off x="533400" y="1663080"/>
            <a:ext cx="3497263" cy="685800"/>
            <a:chOff x="336" y="624"/>
            <a:chExt cx="2203" cy="432"/>
          </a:xfrm>
        </p:grpSpPr>
        <p:sp>
          <p:nvSpPr>
            <p:cNvPr id="29713" name="Rectangle 16"/>
            <p:cNvSpPr>
              <a:spLocks noChangeArrowheads="1"/>
            </p:cNvSpPr>
            <p:nvPr/>
          </p:nvSpPr>
          <p:spPr bwMode="auto">
            <a:xfrm>
              <a:off x="336" y="624"/>
              <a:ext cx="2016"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gn="just">
                <a:lnSpc>
                  <a:spcPct val="131000"/>
                </a:lnSpc>
                <a:spcBef>
                  <a:spcPct val="20000"/>
                </a:spcBef>
                <a:buClr>
                  <a:schemeClr val="hlink"/>
                </a:buClr>
                <a:buSzPct val="80000"/>
                <a:buFont typeface="Monotype Sorts" pitchFamily="2" charset="2"/>
                <a:buNone/>
              </a:pPr>
              <a:r>
                <a:rPr lang="zh-CN" altLang="en-US" sz="2000" b="1" dirty="0">
                  <a:latin typeface="Times New Roman" pitchFamily="18" charset="0"/>
                </a:rPr>
                <a:t>得电路的输出方程：</a:t>
              </a:r>
              <a:endParaRPr lang="zh-CN" altLang="en-US" sz="2000" b="1" dirty="0">
                <a:latin typeface="宋体" pitchFamily="2" charset="-122"/>
              </a:endParaRPr>
            </a:p>
          </p:txBody>
        </p:sp>
        <p:graphicFrame>
          <p:nvGraphicFramePr>
            <p:cNvPr id="29704" name="Object 8"/>
            <p:cNvGraphicFramePr>
              <a:graphicFrameLocks noChangeAspect="1"/>
            </p:cNvGraphicFramePr>
            <p:nvPr>
              <p:extLst>
                <p:ext uri="{D42A27DB-BD31-4B8C-83A1-F6EECF244321}">
                  <p14:modId xmlns:p14="http://schemas.microsoft.com/office/powerpoint/2010/main" val="2871906167"/>
                </p:ext>
              </p:extLst>
            </p:nvPr>
          </p:nvGraphicFramePr>
          <p:xfrm>
            <a:off x="1791" y="648"/>
            <a:ext cx="748" cy="311"/>
          </p:xfrm>
          <a:graphic>
            <a:graphicData uri="http://schemas.openxmlformats.org/presentationml/2006/ole">
              <mc:AlternateContent xmlns:mc="http://schemas.openxmlformats.org/markup-compatibility/2006">
                <mc:Choice xmlns:v="urn:schemas-microsoft-com:vml" Requires="v">
                  <p:oleObj spid="_x0000_s95368" name="Equation" r:id="rId4" imgW="571320" imgH="228600" progId="Equation.DSMT4">
                    <p:embed/>
                  </p:oleObj>
                </mc:Choice>
                <mc:Fallback>
                  <p:oleObj name="Equation" r:id="rId4" imgW="571320" imgH="228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1" y="648"/>
                          <a:ext cx="748" cy="311"/>
                        </a:xfrm>
                        <a:prstGeom prst="rect">
                          <a:avLst/>
                        </a:prstGeom>
                        <a:solidFill>
                          <a:srgbClr val="0000FF"/>
                        </a:solidFill>
                        <a:extLst/>
                      </p:spPr>
                    </p:pic>
                  </p:oleObj>
                </mc:Fallback>
              </mc:AlternateContent>
            </a:graphicData>
          </a:graphic>
        </p:graphicFrame>
      </p:grpSp>
      <p:sp>
        <p:nvSpPr>
          <p:cNvPr id="51225" name="Oval 25"/>
          <p:cNvSpPr>
            <a:spLocks noChangeArrowheads="1"/>
          </p:cNvSpPr>
          <p:nvPr/>
        </p:nvSpPr>
        <p:spPr bwMode="auto">
          <a:xfrm>
            <a:off x="7086600" y="2362200"/>
            <a:ext cx="990600" cy="533400"/>
          </a:xfrm>
          <a:prstGeom prst="ellipse">
            <a:avLst/>
          </a:prstGeom>
          <a:noFill/>
          <a:ln w="25400" cap="sq">
            <a:solidFill>
              <a:srgbClr val="008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pic>
        <p:nvPicPr>
          <p:cNvPr id="95275" name="Picture 4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6312" y="3501008"/>
            <a:ext cx="5219700" cy="2238375"/>
          </a:xfrm>
          <a:prstGeom prst="rect">
            <a:avLst/>
          </a:prstGeom>
          <a:solidFill>
            <a:srgbClr val="0000FF"/>
          </a:solidFill>
          <a:ln>
            <a:noFill/>
          </a:ln>
          <a:effectLst/>
        </p:spPr>
      </p:pic>
      <p:sp>
        <p:nvSpPr>
          <p:cNvPr id="26" name="标题 1"/>
          <p:cNvSpPr txBox="1">
            <a:spLocks/>
          </p:cNvSpPr>
          <p:nvPr/>
        </p:nvSpPr>
        <p:spPr bwMode="auto">
          <a:xfrm>
            <a:off x="457200" y="274638"/>
            <a:ext cx="8229600"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200">
                <a:solidFill>
                  <a:schemeClr val="bg1"/>
                </a:solidFill>
                <a:latin typeface="华文新魏" pitchFamily="2" charset="-122"/>
                <a:ea typeface="华文新魏" pitchFamily="2" charset="-122"/>
                <a:cs typeface="+mj-cs"/>
              </a:defRPr>
            </a:lvl1pPr>
            <a:lvl2pPr algn="l" rtl="0" fontAlgn="base">
              <a:spcBef>
                <a:spcPct val="0"/>
              </a:spcBef>
              <a:spcAft>
                <a:spcPct val="0"/>
              </a:spcAft>
              <a:defRPr sz="2400">
                <a:solidFill>
                  <a:schemeClr val="bg1"/>
                </a:solidFill>
                <a:latin typeface="Arial" charset="0"/>
                <a:ea typeface="黑体" pitchFamily="2" charset="-122"/>
              </a:defRPr>
            </a:lvl2pPr>
            <a:lvl3pPr algn="l" rtl="0" fontAlgn="base">
              <a:spcBef>
                <a:spcPct val="0"/>
              </a:spcBef>
              <a:spcAft>
                <a:spcPct val="0"/>
              </a:spcAft>
              <a:defRPr sz="2400">
                <a:solidFill>
                  <a:schemeClr val="bg1"/>
                </a:solidFill>
                <a:latin typeface="Arial" charset="0"/>
                <a:ea typeface="黑体" pitchFamily="2" charset="-122"/>
              </a:defRPr>
            </a:lvl3pPr>
            <a:lvl4pPr algn="l" rtl="0" fontAlgn="base">
              <a:spcBef>
                <a:spcPct val="0"/>
              </a:spcBef>
              <a:spcAft>
                <a:spcPct val="0"/>
              </a:spcAft>
              <a:defRPr sz="2400">
                <a:solidFill>
                  <a:schemeClr val="bg1"/>
                </a:solidFill>
                <a:latin typeface="Arial" charset="0"/>
                <a:ea typeface="黑体" pitchFamily="2" charset="-122"/>
              </a:defRPr>
            </a:lvl4pPr>
            <a:lvl5pPr algn="l" rtl="0" fontAlgn="base">
              <a:spcBef>
                <a:spcPct val="0"/>
              </a:spcBef>
              <a:spcAft>
                <a:spcPct val="0"/>
              </a:spcAft>
              <a:defRPr sz="2400">
                <a:solidFill>
                  <a:schemeClr val="bg1"/>
                </a:solidFill>
                <a:latin typeface="Arial" charset="0"/>
                <a:ea typeface="黑体" pitchFamily="2" charset="-122"/>
              </a:defRPr>
            </a:lvl5pPr>
            <a:lvl6pPr marL="457200" algn="l" rtl="0" fontAlgn="base">
              <a:spcBef>
                <a:spcPct val="0"/>
              </a:spcBef>
              <a:spcAft>
                <a:spcPct val="0"/>
              </a:spcAft>
              <a:defRPr sz="2400">
                <a:solidFill>
                  <a:schemeClr val="bg1"/>
                </a:solidFill>
                <a:latin typeface="Arial" charset="0"/>
                <a:ea typeface="黑体" pitchFamily="2" charset="-122"/>
              </a:defRPr>
            </a:lvl6pPr>
            <a:lvl7pPr marL="914400" algn="l" rtl="0" fontAlgn="base">
              <a:spcBef>
                <a:spcPct val="0"/>
              </a:spcBef>
              <a:spcAft>
                <a:spcPct val="0"/>
              </a:spcAft>
              <a:defRPr sz="2400">
                <a:solidFill>
                  <a:schemeClr val="bg1"/>
                </a:solidFill>
                <a:latin typeface="Arial" charset="0"/>
                <a:ea typeface="黑体" pitchFamily="2" charset="-122"/>
              </a:defRPr>
            </a:lvl7pPr>
            <a:lvl8pPr marL="1371600" algn="l" rtl="0" fontAlgn="base">
              <a:spcBef>
                <a:spcPct val="0"/>
              </a:spcBef>
              <a:spcAft>
                <a:spcPct val="0"/>
              </a:spcAft>
              <a:defRPr sz="2400">
                <a:solidFill>
                  <a:schemeClr val="bg1"/>
                </a:solidFill>
                <a:latin typeface="Arial" charset="0"/>
                <a:ea typeface="黑体" pitchFamily="2" charset="-122"/>
              </a:defRPr>
            </a:lvl8pPr>
            <a:lvl9pPr marL="1828800" algn="l" rtl="0" fontAlgn="base">
              <a:spcBef>
                <a:spcPct val="0"/>
              </a:spcBef>
              <a:spcAft>
                <a:spcPct val="0"/>
              </a:spcAft>
              <a:defRPr sz="2400">
                <a:solidFill>
                  <a:schemeClr val="bg1"/>
                </a:solidFill>
                <a:latin typeface="Arial" charset="0"/>
                <a:ea typeface="黑体" pitchFamily="2" charset="-122"/>
              </a:defRPr>
            </a:lvl9pPr>
          </a:lstStyle>
          <a:p>
            <a:r>
              <a:rPr lang="zh-CN" altLang="en-US" dirty="0" smtClean="0"/>
              <a:t>（</a:t>
            </a:r>
            <a:r>
              <a:rPr lang="en-US" altLang="zh-CN" dirty="0" smtClean="0"/>
              <a:t>4</a:t>
            </a:r>
            <a:r>
              <a:rPr lang="zh-CN" altLang="en-US" dirty="0" smtClean="0"/>
              <a:t>）</a:t>
            </a:r>
            <a:r>
              <a:rPr lang="zh-CN" altLang="en-US" dirty="0"/>
              <a:t>求电路的输出方程</a:t>
            </a:r>
          </a:p>
        </p:txBody>
      </p:sp>
    </p:spTree>
    <p:extLst>
      <p:ext uri="{BB962C8B-B14F-4D97-AF65-F5344CB8AC3E}">
        <p14:creationId xmlns:p14="http://schemas.microsoft.com/office/powerpoint/2010/main" val="3202436672"/>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1205"/>
                                        </p:tgtEl>
                                        <p:attrNameLst>
                                          <p:attrName>style.visibility</p:attrName>
                                        </p:attrNameLst>
                                      </p:cBhvr>
                                      <p:to>
                                        <p:strVal val="visible"/>
                                      </p:to>
                                    </p:set>
                                    <p:animEffect transition="in" filter="blinds(horizontal)">
                                      <p:cBhvr>
                                        <p:cTn id="7" dur="500"/>
                                        <p:tgtEl>
                                          <p:spTgt spid="5120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1225"/>
                                        </p:tgtEl>
                                        <p:attrNameLst>
                                          <p:attrName>style.visibility</p:attrName>
                                        </p:attrNameLst>
                                      </p:cBhvr>
                                      <p:to>
                                        <p:strVal val="visible"/>
                                      </p:to>
                                    </p:set>
                                    <p:animEffect transition="in" filter="blinds(horizontal)">
                                      <p:cBhvr>
                                        <p:cTn id="17" dur="500"/>
                                        <p:tgtEl>
                                          <p:spTgt spid="5122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1203"/>
                                        </p:tgtEl>
                                        <p:attrNameLst>
                                          <p:attrName>style.visibility</p:attrName>
                                        </p:attrNameLst>
                                      </p:cBhvr>
                                      <p:to>
                                        <p:strVal val="visible"/>
                                      </p:to>
                                    </p:set>
                                    <p:animEffect transition="in" filter="blinds(horizontal)">
                                      <p:cBhvr>
                                        <p:cTn id="27" dur="500"/>
                                        <p:tgtEl>
                                          <p:spTgt spid="51203"/>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952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autoUpdateAnimBg="0"/>
      <p:bldP spid="51225"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56792"/>
            <a:ext cx="9072563" cy="3214688"/>
          </a:xfrm>
          <a:prstGeom prst="rect">
            <a:avLst/>
          </a:prstGeom>
          <a:solidFill>
            <a:srgbClr val="FFFFFF"/>
          </a:solidFill>
          <a:ln>
            <a:noFill/>
          </a:ln>
          <a:extLst/>
        </p:spPr>
      </p:pic>
      <p:sp>
        <p:nvSpPr>
          <p:cNvPr id="4" name="标题 1"/>
          <p:cNvSpPr txBox="1">
            <a:spLocks/>
          </p:cNvSpPr>
          <p:nvPr/>
        </p:nvSpPr>
        <p:spPr bwMode="auto">
          <a:xfrm>
            <a:off x="457200" y="274638"/>
            <a:ext cx="8229600"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200">
                <a:solidFill>
                  <a:schemeClr val="bg1"/>
                </a:solidFill>
                <a:latin typeface="华文新魏" pitchFamily="2" charset="-122"/>
                <a:ea typeface="华文新魏" pitchFamily="2" charset="-122"/>
                <a:cs typeface="+mj-cs"/>
              </a:defRPr>
            </a:lvl1pPr>
            <a:lvl2pPr algn="l" rtl="0" fontAlgn="base">
              <a:spcBef>
                <a:spcPct val="0"/>
              </a:spcBef>
              <a:spcAft>
                <a:spcPct val="0"/>
              </a:spcAft>
              <a:defRPr sz="2400">
                <a:solidFill>
                  <a:schemeClr val="bg1"/>
                </a:solidFill>
                <a:latin typeface="Arial" charset="0"/>
                <a:ea typeface="黑体" pitchFamily="2" charset="-122"/>
              </a:defRPr>
            </a:lvl2pPr>
            <a:lvl3pPr algn="l" rtl="0" fontAlgn="base">
              <a:spcBef>
                <a:spcPct val="0"/>
              </a:spcBef>
              <a:spcAft>
                <a:spcPct val="0"/>
              </a:spcAft>
              <a:defRPr sz="2400">
                <a:solidFill>
                  <a:schemeClr val="bg1"/>
                </a:solidFill>
                <a:latin typeface="Arial" charset="0"/>
                <a:ea typeface="黑体" pitchFamily="2" charset="-122"/>
              </a:defRPr>
            </a:lvl3pPr>
            <a:lvl4pPr algn="l" rtl="0" fontAlgn="base">
              <a:spcBef>
                <a:spcPct val="0"/>
              </a:spcBef>
              <a:spcAft>
                <a:spcPct val="0"/>
              </a:spcAft>
              <a:defRPr sz="2400">
                <a:solidFill>
                  <a:schemeClr val="bg1"/>
                </a:solidFill>
                <a:latin typeface="Arial" charset="0"/>
                <a:ea typeface="黑体" pitchFamily="2" charset="-122"/>
              </a:defRPr>
            </a:lvl4pPr>
            <a:lvl5pPr algn="l" rtl="0" fontAlgn="base">
              <a:spcBef>
                <a:spcPct val="0"/>
              </a:spcBef>
              <a:spcAft>
                <a:spcPct val="0"/>
              </a:spcAft>
              <a:defRPr sz="2400">
                <a:solidFill>
                  <a:schemeClr val="bg1"/>
                </a:solidFill>
                <a:latin typeface="Arial" charset="0"/>
                <a:ea typeface="黑体" pitchFamily="2" charset="-122"/>
              </a:defRPr>
            </a:lvl5pPr>
            <a:lvl6pPr marL="457200" algn="l" rtl="0" fontAlgn="base">
              <a:spcBef>
                <a:spcPct val="0"/>
              </a:spcBef>
              <a:spcAft>
                <a:spcPct val="0"/>
              </a:spcAft>
              <a:defRPr sz="2400">
                <a:solidFill>
                  <a:schemeClr val="bg1"/>
                </a:solidFill>
                <a:latin typeface="Arial" charset="0"/>
                <a:ea typeface="黑体" pitchFamily="2" charset="-122"/>
              </a:defRPr>
            </a:lvl6pPr>
            <a:lvl7pPr marL="914400" algn="l" rtl="0" fontAlgn="base">
              <a:spcBef>
                <a:spcPct val="0"/>
              </a:spcBef>
              <a:spcAft>
                <a:spcPct val="0"/>
              </a:spcAft>
              <a:defRPr sz="2400">
                <a:solidFill>
                  <a:schemeClr val="bg1"/>
                </a:solidFill>
                <a:latin typeface="Arial" charset="0"/>
                <a:ea typeface="黑体" pitchFamily="2" charset="-122"/>
              </a:defRPr>
            </a:lvl7pPr>
            <a:lvl8pPr marL="1371600" algn="l" rtl="0" fontAlgn="base">
              <a:spcBef>
                <a:spcPct val="0"/>
              </a:spcBef>
              <a:spcAft>
                <a:spcPct val="0"/>
              </a:spcAft>
              <a:defRPr sz="2400">
                <a:solidFill>
                  <a:schemeClr val="bg1"/>
                </a:solidFill>
                <a:latin typeface="Arial" charset="0"/>
                <a:ea typeface="黑体" pitchFamily="2" charset="-122"/>
              </a:defRPr>
            </a:lvl8pPr>
            <a:lvl9pPr marL="1828800" algn="l" rtl="0" fontAlgn="base">
              <a:spcBef>
                <a:spcPct val="0"/>
              </a:spcBef>
              <a:spcAft>
                <a:spcPct val="0"/>
              </a:spcAft>
              <a:defRPr sz="2400">
                <a:solidFill>
                  <a:schemeClr val="bg1"/>
                </a:solidFill>
                <a:latin typeface="Arial" charset="0"/>
                <a:ea typeface="黑体" pitchFamily="2" charset="-122"/>
              </a:defRPr>
            </a:lvl9pPr>
          </a:lstStyle>
          <a:p>
            <a:r>
              <a:rPr lang="zh-CN" altLang="en-US" dirty="0" smtClean="0"/>
              <a:t>（</a:t>
            </a:r>
            <a:r>
              <a:rPr lang="en-US" altLang="zh-CN" dirty="0" smtClean="0"/>
              <a:t>4</a:t>
            </a:r>
            <a:r>
              <a:rPr lang="zh-CN" altLang="en-US" dirty="0"/>
              <a:t>）画逻辑图</a:t>
            </a:r>
          </a:p>
        </p:txBody>
      </p:sp>
    </p:spTree>
    <p:extLst>
      <p:ext uri="{BB962C8B-B14F-4D97-AF65-F5344CB8AC3E}">
        <p14:creationId xmlns:p14="http://schemas.microsoft.com/office/powerpoint/2010/main" val="21352499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Rectangle 2"/>
          <p:cNvSpPr>
            <a:spLocks noGrp="1" noChangeArrowheads="1"/>
          </p:cNvSpPr>
          <p:nvPr>
            <p:ph type="body" idx="1"/>
          </p:nvPr>
        </p:nvSpPr>
        <p:spPr>
          <a:xfrm>
            <a:off x="611560" y="1095400"/>
            <a:ext cx="6583363" cy="533400"/>
          </a:xfrm>
        </p:spPr>
        <p:txBody>
          <a:bodyPr/>
          <a:lstStyle/>
          <a:p>
            <a:pPr algn="just">
              <a:buFontTx/>
              <a:buNone/>
            </a:pPr>
            <a:r>
              <a:rPr lang="zh-CN" altLang="en-US" sz="2000" smtClean="0"/>
              <a:t>用逻辑分析的方法画出电路完整的状态图</a:t>
            </a:r>
            <a:r>
              <a:rPr lang="zh-CN" altLang="en-US" sz="2000" smtClean="0">
                <a:latin typeface="宋体" pitchFamily="2" charset="-122"/>
              </a:rPr>
              <a:t>：</a:t>
            </a:r>
          </a:p>
        </p:txBody>
      </p:sp>
      <p:sp>
        <p:nvSpPr>
          <p:cNvPr id="52228" name="Rectangle 4"/>
          <p:cNvSpPr>
            <a:spLocks noChangeArrowheads="1"/>
          </p:cNvSpPr>
          <p:nvPr/>
        </p:nvSpPr>
        <p:spPr bwMode="auto">
          <a:xfrm>
            <a:off x="609600" y="5026496"/>
            <a:ext cx="8001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gn="just">
              <a:lnSpc>
                <a:spcPct val="120000"/>
              </a:lnSpc>
              <a:spcBef>
                <a:spcPct val="20000"/>
              </a:spcBef>
              <a:buClr>
                <a:schemeClr val="hlink"/>
              </a:buClr>
              <a:buSzPct val="80000"/>
              <a:buFont typeface="Monotype Sorts" pitchFamily="2" charset="2"/>
              <a:buNone/>
            </a:pPr>
            <a:r>
              <a:rPr lang="zh-CN" altLang="en-US" sz="2000" dirty="0" smtClean="0">
                <a:latin typeface="Times New Roman" pitchFamily="18" charset="0"/>
              </a:rPr>
              <a:t>可见</a:t>
            </a:r>
            <a:r>
              <a:rPr lang="zh-CN" altLang="en-US" sz="2000" dirty="0">
                <a:latin typeface="Times New Roman" pitchFamily="18" charset="0"/>
              </a:rPr>
              <a:t>，当电路进入无效状态</a:t>
            </a:r>
            <a:r>
              <a:rPr lang="en-US" altLang="zh-CN" sz="2000" dirty="0">
                <a:latin typeface="Times New Roman" pitchFamily="18" charset="0"/>
              </a:rPr>
              <a:t>111</a:t>
            </a:r>
            <a:r>
              <a:rPr lang="zh-CN" altLang="en-US" sz="2000" dirty="0">
                <a:latin typeface="Times New Roman" pitchFamily="18" charset="0"/>
              </a:rPr>
              <a:t>时，在</a:t>
            </a:r>
            <a:r>
              <a:rPr lang="en-US" altLang="zh-CN" sz="2000" i="1" dirty="0">
                <a:latin typeface="Times New Roman" pitchFamily="18" charset="0"/>
              </a:rPr>
              <a:t>CP</a:t>
            </a:r>
            <a:r>
              <a:rPr lang="zh-CN" altLang="en-US" sz="2000" dirty="0">
                <a:latin typeface="Times New Roman" pitchFamily="18" charset="0"/>
              </a:rPr>
              <a:t>脉冲作用下</a:t>
            </a:r>
            <a:r>
              <a:rPr lang="zh-CN" altLang="en-US" sz="2000" dirty="0" smtClean="0">
                <a:latin typeface="Times New Roman" pitchFamily="18" charset="0"/>
              </a:rPr>
              <a:t>可进入</a:t>
            </a:r>
            <a:r>
              <a:rPr lang="zh-CN" altLang="en-US" sz="2000" dirty="0">
                <a:latin typeface="Times New Roman" pitchFamily="18" charset="0"/>
              </a:rPr>
              <a:t>有效状态</a:t>
            </a:r>
            <a:r>
              <a:rPr lang="en-US" altLang="zh-CN" sz="2000" dirty="0">
                <a:latin typeface="Times New Roman" pitchFamily="18" charset="0"/>
              </a:rPr>
              <a:t>000</a:t>
            </a:r>
            <a:r>
              <a:rPr lang="zh-CN" altLang="en-US" sz="2000" dirty="0">
                <a:latin typeface="Times New Roman" pitchFamily="18" charset="0"/>
              </a:rPr>
              <a:t>。所以电路能够自启动。</a:t>
            </a:r>
            <a:endParaRPr lang="zh-CN" altLang="en-US" sz="3200" dirty="0">
              <a:latin typeface="Times New Roman" pitchFamily="18" charset="0"/>
            </a:endParaRPr>
          </a:p>
        </p:txBody>
      </p:sp>
      <p:pic>
        <p:nvPicPr>
          <p:cNvPr id="522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512888"/>
            <a:ext cx="5867400" cy="3138487"/>
          </a:xfrm>
          <a:prstGeom prst="rect">
            <a:avLst/>
          </a:prstGeom>
          <a:solidFill>
            <a:srgbClr val="FFFFFF"/>
          </a:solidFill>
          <a:ln>
            <a:noFill/>
          </a:ln>
          <a:extLst/>
        </p:spPr>
      </p:pic>
      <p:sp>
        <p:nvSpPr>
          <p:cNvPr id="6" name="标题 1"/>
          <p:cNvSpPr txBox="1">
            <a:spLocks/>
          </p:cNvSpPr>
          <p:nvPr/>
        </p:nvSpPr>
        <p:spPr bwMode="auto">
          <a:xfrm>
            <a:off x="457200" y="274638"/>
            <a:ext cx="8229600"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200">
                <a:solidFill>
                  <a:schemeClr val="bg1"/>
                </a:solidFill>
                <a:latin typeface="华文新魏" pitchFamily="2" charset="-122"/>
                <a:ea typeface="华文新魏" pitchFamily="2" charset="-122"/>
                <a:cs typeface="+mj-cs"/>
              </a:defRPr>
            </a:lvl1pPr>
            <a:lvl2pPr algn="l" rtl="0" fontAlgn="base">
              <a:spcBef>
                <a:spcPct val="0"/>
              </a:spcBef>
              <a:spcAft>
                <a:spcPct val="0"/>
              </a:spcAft>
              <a:defRPr sz="2400">
                <a:solidFill>
                  <a:schemeClr val="bg1"/>
                </a:solidFill>
                <a:latin typeface="Arial" charset="0"/>
                <a:ea typeface="黑体" pitchFamily="2" charset="-122"/>
              </a:defRPr>
            </a:lvl2pPr>
            <a:lvl3pPr algn="l" rtl="0" fontAlgn="base">
              <a:spcBef>
                <a:spcPct val="0"/>
              </a:spcBef>
              <a:spcAft>
                <a:spcPct val="0"/>
              </a:spcAft>
              <a:defRPr sz="2400">
                <a:solidFill>
                  <a:schemeClr val="bg1"/>
                </a:solidFill>
                <a:latin typeface="Arial" charset="0"/>
                <a:ea typeface="黑体" pitchFamily="2" charset="-122"/>
              </a:defRPr>
            </a:lvl3pPr>
            <a:lvl4pPr algn="l" rtl="0" fontAlgn="base">
              <a:spcBef>
                <a:spcPct val="0"/>
              </a:spcBef>
              <a:spcAft>
                <a:spcPct val="0"/>
              </a:spcAft>
              <a:defRPr sz="2400">
                <a:solidFill>
                  <a:schemeClr val="bg1"/>
                </a:solidFill>
                <a:latin typeface="Arial" charset="0"/>
                <a:ea typeface="黑体" pitchFamily="2" charset="-122"/>
              </a:defRPr>
            </a:lvl4pPr>
            <a:lvl5pPr algn="l" rtl="0" fontAlgn="base">
              <a:spcBef>
                <a:spcPct val="0"/>
              </a:spcBef>
              <a:spcAft>
                <a:spcPct val="0"/>
              </a:spcAft>
              <a:defRPr sz="2400">
                <a:solidFill>
                  <a:schemeClr val="bg1"/>
                </a:solidFill>
                <a:latin typeface="Arial" charset="0"/>
                <a:ea typeface="黑体" pitchFamily="2" charset="-122"/>
              </a:defRPr>
            </a:lvl5pPr>
            <a:lvl6pPr marL="457200" algn="l" rtl="0" fontAlgn="base">
              <a:spcBef>
                <a:spcPct val="0"/>
              </a:spcBef>
              <a:spcAft>
                <a:spcPct val="0"/>
              </a:spcAft>
              <a:defRPr sz="2400">
                <a:solidFill>
                  <a:schemeClr val="bg1"/>
                </a:solidFill>
                <a:latin typeface="Arial" charset="0"/>
                <a:ea typeface="黑体" pitchFamily="2" charset="-122"/>
              </a:defRPr>
            </a:lvl6pPr>
            <a:lvl7pPr marL="914400" algn="l" rtl="0" fontAlgn="base">
              <a:spcBef>
                <a:spcPct val="0"/>
              </a:spcBef>
              <a:spcAft>
                <a:spcPct val="0"/>
              </a:spcAft>
              <a:defRPr sz="2400">
                <a:solidFill>
                  <a:schemeClr val="bg1"/>
                </a:solidFill>
                <a:latin typeface="Arial" charset="0"/>
                <a:ea typeface="黑体" pitchFamily="2" charset="-122"/>
              </a:defRPr>
            </a:lvl7pPr>
            <a:lvl8pPr marL="1371600" algn="l" rtl="0" fontAlgn="base">
              <a:spcBef>
                <a:spcPct val="0"/>
              </a:spcBef>
              <a:spcAft>
                <a:spcPct val="0"/>
              </a:spcAft>
              <a:defRPr sz="2400">
                <a:solidFill>
                  <a:schemeClr val="bg1"/>
                </a:solidFill>
                <a:latin typeface="Arial" charset="0"/>
                <a:ea typeface="黑体" pitchFamily="2" charset="-122"/>
              </a:defRPr>
            </a:lvl8pPr>
            <a:lvl9pPr marL="1828800" algn="l" rtl="0" fontAlgn="base">
              <a:spcBef>
                <a:spcPct val="0"/>
              </a:spcBef>
              <a:spcAft>
                <a:spcPct val="0"/>
              </a:spcAft>
              <a:defRPr sz="2400">
                <a:solidFill>
                  <a:schemeClr val="bg1"/>
                </a:solidFill>
                <a:latin typeface="Arial" charset="0"/>
                <a:ea typeface="黑体" pitchFamily="2" charset="-122"/>
              </a:defRPr>
            </a:lvl9pPr>
          </a:lstStyle>
          <a:p>
            <a:r>
              <a:rPr lang="zh-CN" altLang="en-US" dirty="0" smtClean="0"/>
              <a:t>（</a:t>
            </a:r>
            <a:r>
              <a:rPr lang="en-US" altLang="zh-CN" dirty="0" smtClean="0"/>
              <a:t>5</a:t>
            </a:r>
            <a:r>
              <a:rPr lang="zh-CN" altLang="en-US" dirty="0" smtClean="0"/>
              <a:t>）检查电路能否</a:t>
            </a:r>
            <a:r>
              <a:rPr lang="zh-CN" altLang="en-US" dirty="0"/>
              <a:t>自启动</a:t>
            </a:r>
          </a:p>
        </p:txBody>
      </p:sp>
    </p:spTree>
    <p:extLst>
      <p:ext uri="{BB962C8B-B14F-4D97-AF65-F5344CB8AC3E}">
        <p14:creationId xmlns:p14="http://schemas.microsoft.com/office/powerpoint/2010/main" val="1351629315"/>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226">
                                            <p:txEl>
                                              <p:pRg st="0" end="0"/>
                                            </p:txEl>
                                          </p:spTgt>
                                        </p:tgtEl>
                                        <p:attrNameLst>
                                          <p:attrName>style.visibility</p:attrName>
                                        </p:attrNameLst>
                                      </p:cBhvr>
                                      <p:to>
                                        <p:strVal val="visible"/>
                                      </p:to>
                                    </p:set>
                                    <p:animEffect transition="in" filter="blinds(horizontal)">
                                      <p:cBhvr>
                                        <p:cTn id="7" dur="500"/>
                                        <p:tgtEl>
                                          <p:spTgt spid="5222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2229"/>
                                        </p:tgtEl>
                                        <p:attrNameLst>
                                          <p:attrName>style.visibility</p:attrName>
                                        </p:attrNameLst>
                                      </p:cBhvr>
                                      <p:to>
                                        <p:strVal val="visible"/>
                                      </p:to>
                                    </p:set>
                                    <p:animEffect transition="in" filter="blinds(horizontal)">
                                      <p:cBhvr>
                                        <p:cTn id="12" dur="500"/>
                                        <p:tgtEl>
                                          <p:spTgt spid="5222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2228"/>
                                        </p:tgtEl>
                                        <p:attrNameLst>
                                          <p:attrName>style.visibility</p:attrName>
                                        </p:attrNameLst>
                                      </p:cBhvr>
                                      <p:to>
                                        <p:strVal val="visible"/>
                                      </p:to>
                                    </p:set>
                                    <p:animEffect transition="in" filter="blinds(horizontal)">
                                      <p:cBhvr>
                                        <p:cTn id="17" dur="500"/>
                                        <p:tgtEl>
                                          <p:spTgt spid="52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6" grpId="0" build="p" autoUpdateAnimBg="0"/>
      <p:bldP spid="52228"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14" name="Text Box 10"/>
          <p:cNvSpPr txBox="1">
            <a:spLocks noChangeArrowheads="1"/>
          </p:cNvSpPr>
          <p:nvPr/>
        </p:nvSpPr>
        <p:spPr bwMode="auto">
          <a:xfrm>
            <a:off x="611560" y="1529630"/>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solidFill>
                  <a:srgbClr val="0000FF"/>
                </a:solidFill>
                <a:ea typeface="楷体_GB2312" pitchFamily="49" charset="-122"/>
              </a:rPr>
              <a:t>二、功能描述</a:t>
            </a:r>
            <a:endParaRPr lang="zh-CN" altLang="en-US" sz="2000">
              <a:ea typeface="楷体_GB2312" pitchFamily="49" charset="-122"/>
            </a:endParaRPr>
          </a:p>
        </p:txBody>
      </p:sp>
      <p:sp>
        <p:nvSpPr>
          <p:cNvPr id="610315" name="Text Box 11"/>
          <p:cNvSpPr txBox="1">
            <a:spLocks noChangeArrowheads="1"/>
          </p:cNvSpPr>
          <p:nvPr/>
        </p:nvSpPr>
        <p:spPr bwMode="auto">
          <a:xfrm>
            <a:off x="611560" y="2115418"/>
            <a:ext cx="170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0"/>
              <a:t>输出方程：</a:t>
            </a:r>
          </a:p>
        </p:txBody>
      </p:sp>
      <p:graphicFrame>
        <p:nvGraphicFramePr>
          <p:cNvPr id="610316" name="Object 12"/>
          <p:cNvGraphicFramePr>
            <a:graphicFrameLocks noChangeAspect="1"/>
          </p:cNvGraphicFramePr>
          <p:nvPr>
            <p:extLst>
              <p:ext uri="{D42A27DB-BD31-4B8C-83A1-F6EECF244321}">
                <p14:modId xmlns:p14="http://schemas.microsoft.com/office/powerpoint/2010/main" val="1033860294"/>
              </p:ext>
            </p:extLst>
          </p:nvPr>
        </p:nvGraphicFramePr>
        <p:xfrm>
          <a:off x="2183185" y="2115418"/>
          <a:ext cx="1547813" cy="457200"/>
        </p:xfrm>
        <a:graphic>
          <a:graphicData uri="http://schemas.openxmlformats.org/presentationml/2006/ole">
            <mc:AlternateContent xmlns:mc="http://schemas.openxmlformats.org/markup-compatibility/2006">
              <mc:Choice xmlns:v="urn:schemas-microsoft-com:vml" Requires="v">
                <p:oleObj spid="_x0000_s53602" name="公式" r:id="rId3" imgW="774360" imgH="228600" progId="Equation.3">
                  <p:embed/>
                </p:oleObj>
              </mc:Choice>
              <mc:Fallback>
                <p:oleObj name="公式" r:id="rId3" imgW="77436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3185" y="2115418"/>
                        <a:ext cx="15478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0317" name="Text Box 13"/>
          <p:cNvSpPr txBox="1">
            <a:spLocks noChangeArrowheads="1"/>
          </p:cNvSpPr>
          <p:nvPr/>
        </p:nvSpPr>
        <p:spPr bwMode="auto">
          <a:xfrm>
            <a:off x="611560" y="2982193"/>
            <a:ext cx="170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0"/>
              <a:t>激励方程：</a:t>
            </a:r>
          </a:p>
        </p:txBody>
      </p:sp>
      <p:graphicFrame>
        <p:nvGraphicFramePr>
          <p:cNvPr id="610318" name="Object 14"/>
          <p:cNvGraphicFramePr>
            <a:graphicFrameLocks noChangeAspect="1"/>
          </p:cNvGraphicFramePr>
          <p:nvPr>
            <p:extLst>
              <p:ext uri="{D42A27DB-BD31-4B8C-83A1-F6EECF244321}">
                <p14:modId xmlns:p14="http://schemas.microsoft.com/office/powerpoint/2010/main" val="1144515373"/>
              </p:ext>
            </p:extLst>
          </p:nvPr>
        </p:nvGraphicFramePr>
        <p:xfrm>
          <a:off x="2195736" y="2982193"/>
          <a:ext cx="863600" cy="406400"/>
        </p:xfrm>
        <a:graphic>
          <a:graphicData uri="http://schemas.openxmlformats.org/presentationml/2006/ole">
            <mc:AlternateContent xmlns:mc="http://schemas.openxmlformats.org/markup-compatibility/2006">
              <mc:Choice xmlns:v="urn:schemas-microsoft-com:vml" Requires="v">
                <p:oleObj spid="_x0000_s53603" name="公式" r:id="rId5" imgW="431640" imgH="203040" progId="Equation.3">
                  <p:embed/>
                </p:oleObj>
              </mc:Choice>
              <mc:Fallback>
                <p:oleObj name="公式" r:id="rId5" imgW="431640" imgH="2030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5736" y="2982193"/>
                        <a:ext cx="8636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0319" name="Text Box 15"/>
          <p:cNvSpPr txBox="1">
            <a:spLocks noChangeArrowheads="1"/>
          </p:cNvSpPr>
          <p:nvPr/>
        </p:nvSpPr>
        <p:spPr bwMode="auto">
          <a:xfrm>
            <a:off x="611560" y="3835896"/>
            <a:ext cx="170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0"/>
              <a:t>状态方程：</a:t>
            </a:r>
          </a:p>
        </p:txBody>
      </p:sp>
      <p:graphicFrame>
        <p:nvGraphicFramePr>
          <p:cNvPr id="610320" name="Object 16"/>
          <p:cNvGraphicFramePr>
            <a:graphicFrameLocks noChangeAspect="1"/>
          </p:cNvGraphicFramePr>
          <p:nvPr>
            <p:extLst>
              <p:ext uri="{D42A27DB-BD31-4B8C-83A1-F6EECF244321}">
                <p14:modId xmlns:p14="http://schemas.microsoft.com/office/powerpoint/2010/main" val="2451276740"/>
              </p:ext>
            </p:extLst>
          </p:nvPr>
        </p:nvGraphicFramePr>
        <p:xfrm>
          <a:off x="2123728" y="3641005"/>
          <a:ext cx="2717800" cy="601663"/>
        </p:xfrm>
        <a:graphic>
          <a:graphicData uri="http://schemas.openxmlformats.org/presentationml/2006/ole">
            <mc:AlternateContent xmlns:mc="http://schemas.openxmlformats.org/markup-compatibility/2006">
              <mc:Choice xmlns:v="urn:schemas-microsoft-com:vml" Requires="v">
                <p:oleObj spid="_x0000_s53604" name="公式" r:id="rId7" imgW="1358640" imgH="228600" progId="Equation.3">
                  <p:embed/>
                </p:oleObj>
              </mc:Choice>
              <mc:Fallback>
                <p:oleObj name="公式" r:id="rId7" imgW="135864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t="-31496"/>
                      <a:stretch>
                        <a:fillRect/>
                      </a:stretch>
                    </p:blipFill>
                    <p:spPr bwMode="auto">
                      <a:xfrm>
                        <a:off x="2123728" y="3641005"/>
                        <a:ext cx="2717800" cy="601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0321" name="Object 17"/>
          <p:cNvGraphicFramePr>
            <a:graphicFrameLocks noChangeAspect="1"/>
          </p:cNvGraphicFramePr>
          <p:nvPr>
            <p:extLst>
              <p:ext uri="{D42A27DB-BD31-4B8C-83A1-F6EECF244321}">
                <p14:modId xmlns:p14="http://schemas.microsoft.com/office/powerpoint/2010/main" val="850785145"/>
              </p:ext>
            </p:extLst>
          </p:nvPr>
        </p:nvGraphicFramePr>
        <p:xfrm>
          <a:off x="2123728" y="4242668"/>
          <a:ext cx="2184400" cy="698500"/>
        </p:xfrm>
        <a:graphic>
          <a:graphicData uri="http://schemas.openxmlformats.org/presentationml/2006/ole">
            <mc:AlternateContent xmlns:mc="http://schemas.openxmlformats.org/markup-compatibility/2006">
              <mc:Choice xmlns:v="urn:schemas-microsoft-com:vml" Requires="v">
                <p:oleObj spid="_x0000_s53605" name="公式" r:id="rId9" imgW="1091880" imgH="241200" progId="Equation.3">
                  <p:embed/>
                </p:oleObj>
              </mc:Choice>
              <mc:Fallback>
                <p:oleObj name="公式" r:id="rId9" imgW="1091880" imgH="2412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t="-44775"/>
                      <a:stretch>
                        <a:fillRect/>
                      </a:stretch>
                    </p:blipFill>
                    <p:spPr bwMode="auto">
                      <a:xfrm>
                        <a:off x="2123728" y="4242668"/>
                        <a:ext cx="2184400" cy="69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0322" name="Text Box 18"/>
          <p:cNvSpPr txBox="1">
            <a:spLocks noChangeArrowheads="1"/>
          </p:cNvSpPr>
          <p:nvPr/>
        </p:nvSpPr>
        <p:spPr bwMode="auto">
          <a:xfrm>
            <a:off x="4584353" y="4483968"/>
            <a:ext cx="2735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0">
                <a:solidFill>
                  <a:srgbClr val="0000FF"/>
                </a:solidFill>
                <a:latin typeface="幼圆" pitchFamily="49" charset="-122"/>
              </a:rPr>
              <a:t>＝</a:t>
            </a:r>
            <a:r>
              <a:rPr lang="en-US" altLang="zh-CN" b="0">
                <a:solidFill>
                  <a:srgbClr val="0000FF"/>
                </a:solidFill>
              </a:rPr>
              <a:t>X</a:t>
            </a:r>
            <a:r>
              <a:rPr lang="en-US" altLang="zh-CN" b="0">
                <a:solidFill>
                  <a:srgbClr val="0000FF"/>
                </a:solidFill>
                <a:latin typeface="幼圆" pitchFamily="49" charset="-122"/>
              </a:rPr>
              <a:t> ⊙ </a:t>
            </a:r>
            <a:r>
              <a:rPr lang="en-US" altLang="zh-CN" b="0">
                <a:solidFill>
                  <a:srgbClr val="0000FF"/>
                </a:solidFill>
              </a:rPr>
              <a:t>Q </a:t>
            </a:r>
            <a:r>
              <a:rPr lang="en-US" altLang="zh-CN" b="0" baseline="30000">
                <a:solidFill>
                  <a:srgbClr val="0000FF"/>
                </a:solidFill>
              </a:rPr>
              <a:t>n </a:t>
            </a:r>
            <a:r>
              <a:rPr lang="en-US" altLang="zh-CN" b="0">
                <a:solidFill>
                  <a:srgbClr val="0000FF"/>
                </a:solidFill>
              </a:rPr>
              <a:t>CP</a:t>
            </a:r>
            <a:r>
              <a:rPr lang="en-US" altLang="zh-CN" b="0">
                <a:solidFill>
                  <a:srgbClr val="0000FF"/>
                </a:solidFill>
                <a:latin typeface="幼圆" pitchFamily="49" charset="-122"/>
              </a:rPr>
              <a:t>↓</a:t>
            </a:r>
            <a:endParaRPr lang="en-US" altLang="zh-CN" b="0"/>
          </a:p>
        </p:txBody>
      </p:sp>
      <p:sp>
        <p:nvSpPr>
          <p:cNvPr id="610330" name="Rectangle 26"/>
          <p:cNvSpPr>
            <a:spLocks noChangeArrowheads="1"/>
          </p:cNvSpPr>
          <p:nvPr/>
        </p:nvSpPr>
        <p:spPr bwMode="auto">
          <a:xfrm>
            <a:off x="5040685" y="2467843"/>
            <a:ext cx="631825" cy="852487"/>
          </a:xfrm>
          <a:prstGeom prst="rect">
            <a:avLst/>
          </a:prstGeom>
          <a:gradFill rotWithShape="1">
            <a:gsLst>
              <a:gs pos="0">
                <a:srgbClr val="5E9EFF"/>
              </a:gs>
              <a:gs pos="39999">
                <a:srgbClr val="85C2FF"/>
              </a:gs>
              <a:gs pos="70000">
                <a:srgbClr val="C4D6EB"/>
              </a:gs>
              <a:gs pos="100000">
                <a:srgbClr val="FFEBFA"/>
              </a:gs>
            </a:gsLst>
            <a:lin ang="5400000" scaled="1"/>
          </a:gradFill>
          <a:ln w="25400"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610331" name="Object 27"/>
          <p:cNvGraphicFramePr>
            <a:graphicFrameLocks noGrp="1" noChangeAspect="1"/>
          </p:cNvGraphicFramePr>
          <p:nvPr>
            <p:ph sz="half" idx="1"/>
            <p:extLst>
              <p:ext uri="{D42A27DB-BD31-4B8C-83A1-F6EECF244321}">
                <p14:modId xmlns:p14="http://schemas.microsoft.com/office/powerpoint/2010/main" val="1282094405"/>
              </p:ext>
            </p:extLst>
          </p:nvPr>
        </p:nvGraphicFramePr>
        <p:xfrm>
          <a:off x="5085135" y="2515468"/>
          <a:ext cx="230188" cy="306387"/>
        </p:xfrm>
        <a:graphic>
          <a:graphicData uri="http://schemas.openxmlformats.org/presentationml/2006/ole">
            <mc:AlternateContent xmlns:mc="http://schemas.openxmlformats.org/markup-compatibility/2006">
              <mc:Choice xmlns:v="urn:schemas-microsoft-com:vml" Requires="v">
                <p:oleObj spid="_x0000_s53606" name="Equation" r:id="rId11" imgW="152280" imgH="203040" progId="Equation.DSMT4">
                  <p:embed/>
                </p:oleObj>
              </mc:Choice>
              <mc:Fallback>
                <p:oleObj name="Equation" r:id="rId11" imgW="152280" imgH="20304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85135" y="2515468"/>
                        <a:ext cx="230188" cy="306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0332" name="Object 28"/>
          <p:cNvGraphicFramePr>
            <a:graphicFrameLocks noChangeAspect="1"/>
          </p:cNvGraphicFramePr>
          <p:nvPr>
            <p:extLst>
              <p:ext uri="{D42A27DB-BD31-4B8C-83A1-F6EECF244321}">
                <p14:modId xmlns:p14="http://schemas.microsoft.com/office/powerpoint/2010/main" val="355471298"/>
              </p:ext>
            </p:extLst>
          </p:nvPr>
        </p:nvGraphicFramePr>
        <p:xfrm>
          <a:off x="5434385" y="2544043"/>
          <a:ext cx="211138" cy="249237"/>
        </p:xfrm>
        <a:graphic>
          <a:graphicData uri="http://schemas.openxmlformats.org/presentationml/2006/ole">
            <mc:AlternateContent xmlns:mc="http://schemas.openxmlformats.org/markup-compatibility/2006">
              <mc:Choice xmlns:v="urn:schemas-microsoft-com:vml" Requires="v">
                <p:oleObj spid="_x0000_s53607" name="Equation" r:id="rId13" imgW="139680" imgH="164880" progId="Equation.DSMT4">
                  <p:embed/>
                </p:oleObj>
              </mc:Choice>
              <mc:Fallback>
                <p:oleObj name="Equation" r:id="rId13" imgW="139680" imgH="16488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434385" y="2544043"/>
                        <a:ext cx="211138" cy="249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0333" name="Line 29"/>
          <p:cNvSpPr>
            <a:spLocks noChangeShapeType="1"/>
          </p:cNvSpPr>
          <p:nvPr/>
        </p:nvSpPr>
        <p:spPr bwMode="auto">
          <a:xfrm flipH="1">
            <a:off x="5543923" y="2990130"/>
            <a:ext cx="128587" cy="71438"/>
          </a:xfrm>
          <a:prstGeom prst="line">
            <a:avLst/>
          </a:prstGeom>
          <a:noFill/>
          <a:ln w="254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0334" name="Line 30"/>
          <p:cNvSpPr>
            <a:spLocks noChangeShapeType="1"/>
          </p:cNvSpPr>
          <p:nvPr/>
        </p:nvSpPr>
        <p:spPr bwMode="auto">
          <a:xfrm>
            <a:off x="5543923" y="3061568"/>
            <a:ext cx="128587" cy="85725"/>
          </a:xfrm>
          <a:prstGeom prst="line">
            <a:avLst/>
          </a:prstGeom>
          <a:noFill/>
          <a:ln w="254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0335" name="Oval 31"/>
          <p:cNvSpPr>
            <a:spLocks noChangeArrowheads="1"/>
          </p:cNvSpPr>
          <p:nvPr/>
        </p:nvSpPr>
        <p:spPr bwMode="auto">
          <a:xfrm>
            <a:off x="5667748" y="2991718"/>
            <a:ext cx="139700" cy="139700"/>
          </a:xfrm>
          <a:prstGeom prst="ellipse">
            <a:avLst/>
          </a:prstGeom>
          <a:noFill/>
          <a:ln w="25400" algn="ctr">
            <a:solidFill>
              <a:schemeClr val="hlink"/>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0336" name="Line 32"/>
          <p:cNvSpPr>
            <a:spLocks noChangeShapeType="1"/>
          </p:cNvSpPr>
          <p:nvPr/>
        </p:nvSpPr>
        <p:spPr bwMode="auto">
          <a:xfrm flipH="1">
            <a:off x="4824785" y="2669455"/>
            <a:ext cx="2159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0337" name="Line 33"/>
          <p:cNvSpPr>
            <a:spLocks noChangeShapeType="1"/>
          </p:cNvSpPr>
          <p:nvPr/>
        </p:nvSpPr>
        <p:spPr bwMode="auto">
          <a:xfrm flipV="1">
            <a:off x="4824785" y="1628055"/>
            <a:ext cx="0" cy="1041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0338" name="Line 34"/>
          <p:cNvSpPr>
            <a:spLocks noChangeShapeType="1"/>
          </p:cNvSpPr>
          <p:nvPr/>
        </p:nvSpPr>
        <p:spPr bwMode="auto">
          <a:xfrm>
            <a:off x="4824785" y="1628055"/>
            <a:ext cx="126047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0339" name="Line 35"/>
          <p:cNvSpPr>
            <a:spLocks noChangeShapeType="1"/>
          </p:cNvSpPr>
          <p:nvPr/>
        </p:nvSpPr>
        <p:spPr bwMode="auto">
          <a:xfrm flipV="1">
            <a:off x="4613648" y="3509243"/>
            <a:ext cx="1295400" cy="3175"/>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0340" name="Line 36"/>
          <p:cNvSpPr>
            <a:spLocks noChangeShapeType="1"/>
          </p:cNvSpPr>
          <p:nvPr/>
        </p:nvSpPr>
        <p:spPr bwMode="auto">
          <a:xfrm flipV="1">
            <a:off x="5909048" y="1728068"/>
            <a:ext cx="0" cy="1784350"/>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0341" name="Line 37"/>
          <p:cNvSpPr>
            <a:spLocks noChangeShapeType="1"/>
          </p:cNvSpPr>
          <p:nvPr/>
        </p:nvSpPr>
        <p:spPr bwMode="auto">
          <a:xfrm>
            <a:off x="5909048" y="1740768"/>
            <a:ext cx="17621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0342" name="Line 38"/>
          <p:cNvSpPr>
            <a:spLocks noChangeShapeType="1"/>
          </p:cNvSpPr>
          <p:nvPr/>
        </p:nvSpPr>
        <p:spPr bwMode="auto">
          <a:xfrm>
            <a:off x="5807448" y="3061568"/>
            <a:ext cx="101600" cy="0"/>
          </a:xfrm>
          <a:prstGeom prst="line">
            <a:avLst/>
          </a:prstGeom>
          <a:noFill/>
          <a:ln w="254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0343" name="Line 39"/>
          <p:cNvSpPr>
            <a:spLocks noChangeShapeType="1"/>
          </p:cNvSpPr>
          <p:nvPr/>
        </p:nvSpPr>
        <p:spPr bwMode="auto">
          <a:xfrm>
            <a:off x="4613648" y="1523280"/>
            <a:ext cx="147161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0344" name="Line 40"/>
          <p:cNvSpPr>
            <a:spLocks noChangeShapeType="1"/>
          </p:cNvSpPr>
          <p:nvPr/>
        </p:nvSpPr>
        <p:spPr bwMode="auto">
          <a:xfrm>
            <a:off x="5556623" y="1523280"/>
            <a:ext cx="0" cy="73342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0345" name="Line 41"/>
          <p:cNvSpPr>
            <a:spLocks noChangeShapeType="1"/>
          </p:cNvSpPr>
          <p:nvPr/>
        </p:nvSpPr>
        <p:spPr bwMode="auto">
          <a:xfrm>
            <a:off x="5543923" y="2256705"/>
            <a:ext cx="541337"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0346" name="Line 42"/>
          <p:cNvSpPr>
            <a:spLocks noChangeShapeType="1"/>
          </p:cNvSpPr>
          <p:nvPr/>
        </p:nvSpPr>
        <p:spPr bwMode="auto">
          <a:xfrm>
            <a:off x="5672510" y="2669455"/>
            <a:ext cx="1046163"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0347" name="Rectangle 43"/>
          <p:cNvSpPr>
            <a:spLocks noChangeArrowheads="1"/>
          </p:cNvSpPr>
          <p:nvPr/>
        </p:nvSpPr>
        <p:spPr bwMode="auto">
          <a:xfrm>
            <a:off x="6085260" y="1412155"/>
            <a:ext cx="420688" cy="425450"/>
          </a:xfrm>
          <a:prstGeom prst="rect">
            <a:avLst/>
          </a:prstGeom>
          <a:gradFill rotWithShape="1">
            <a:gsLst>
              <a:gs pos="0">
                <a:srgbClr val="5E9EFF"/>
              </a:gs>
              <a:gs pos="39999">
                <a:srgbClr val="85C2FF"/>
              </a:gs>
              <a:gs pos="70000">
                <a:srgbClr val="C4D6EB"/>
              </a:gs>
              <a:gs pos="100000">
                <a:srgbClr val="FFEBFA"/>
              </a:gs>
            </a:gsLst>
            <a:lin ang="5400000" scaled="1"/>
          </a:gradFill>
          <a:ln w="25400"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a:solidFill>
                  <a:srgbClr val="0000FF"/>
                </a:solidFill>
              </a:rPr>
              <a:t>&amp;</a:t>
            </a:r>
          </a:p>
        </p:txBody>
      </p:sp>
      <p:sp>
        <p:nvSpPr>
          <p:cNvPr id="610348" name="Oval 44"/>
          <p:cNvSpPr>
            <a:spLocks noChangeArrowheads="1"/>
          </p:cNvSpPr>
          <p:nvPr/>
        </p:nvSpPr>
        <p:spPr bwMode="auto">
          <a:xfrm>
            <a:off x="6504360" y="1558205"/>
            <a:ext cx="139700" cy="139700"/>
          </a:xfrm>
          <a:prstGeom prst="ellipse">
            <a:avLst/>
          </a:prstGeom>
          <a:noFill/>
          <a:ln w="25400" algn="ctr">
            <a:solidFill>
              <a:schemeClr val="hlink"/>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0349" name="Line 45"/>
          <p:cNvSpPr>
            <a:spLocks noChangeShapeType="1"/>
          </p:cNvSpPr>
          <p:nvPr/>
        </p:nvSpPr>
        <p:spPr bwMode="auto">
          <a:xfrm flipV="1">
            <a:off x="6705973" y="2256705"/>
            <a:ext cx="0" cy="41275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0350" name="Line 46"/>
          <p:cNvSpPr>
            <a:spLocks noChangeShapeType="1"/>
          </p:cNvSpPr>
          <p:nvPr/>
        </p:nvSpPr>
        <p:spPr bwMode="auto">
          <a:xfrm>
            <a:off x="6644060" y="2256705"/>
            <a:ext cx="74613" cy="0"/>
          </a:xfrm>
          <a:prstGeom prst="line">
            <a:avLst/>
          </a:prstGeom>
          <a:noFill/>
          <a:ln w="254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0352" name="Rectangle 48"/>
          <p:cNvSpPr>
            <a:spLocks noChangeArrowheads="1"/>
          </p:cNvSpPr>
          <p:nvPr/>
        </p:nvSpPr>
        <p:spPr bwMode="auto">
          <a:xfrm>
            <a:off x="6085260" y="2043980"/>
            <a:ext cx="420688" cy="425450"/>
          </a:xfrm>
          <a:prstGeom prst="rect">
            <a:avLst/>
          </a:prstGeom>
          <a:gradFill rotWithShape="1">
            <a:gsLst>
              <a:gs pos="0">
                <a:srgbClr val="5E9EFF"/>
              </a:gs>
              <a:gs pos="39999">
                <a:srgbClr val="85C2FF"/>
              </a:gs>
              <a:gs pos="70000">
                <a:srgbClr val="C4D6EB"/>
              </a:gs>
              <a:gs pos="100000">
                <a:srgbClr val="FFEBFA"/>
              </a:gs>
            </a:gsLst>
            <a:lin ang="5400000" scaled="1"/>
          </a:gradFill>
          <a:ln w="25400"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a:solidFill>
                  <a:srgbClr val="0000FF"/>
                </a:solidFill>
              </a:rPr>
              <a:t>1</a:t>
            </a:r>
          </a:p>
        </p:txBody>
      </p:sp>
      <p:sp>
        <p:nvSpPr>
          <p:cNvPr id="610353" name="Oval 49"/>
          <p:cNvSpPr>
            <a:spLocks noChangeArrowheads="1"/>
          </p:cNvSpPr>
          <p:nvPr/>
        </p:nvSpPr>
        <p:spPr bwMode="auto">
          <a:xfrm>
            <a:off x="6504360" y="2183680"/>
            <a:ext cx="139700" cy="139700"/>
          </a:xfrm>
          <a:prstGeom prst="ellipse">
            <a:avLst/>
          </a:prstGeom>
          <a:noFill/>
          <a:ln w="25400" algn="ctr">
            <a:solidFill>
              <a:schemeClr val="hlink"/>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0354" name="Line 50"/>
          <p:cNvSpPr>
            <a:spLocks noChangeShapeType="1"/>
          </p:cNvSpPr>
          <p:nvPr/>
        </p:nvSpPr>
        <p:spPr bwMode="auto">
          <a:xfrm>
            <a:off x="6644060" y="1628055"/>
            <a:ext cx="271463"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0355" name="Rectangle 51"/>
          <p:cNvSpPr>
            <a:spLocks noChangeArrowheads="1"/>
          </p:cNvSpPr>
          <p:nvPr/>
        </p:nvSpPr>
        <p:spPr bwMode="auto">
          <a:xfrm>
            <a:off x="6925048" y="1418505"/>
            <a:ext cx="420687" cy="425450"/>
          </a:xfrm>
          <a:prstGeom prst="rect">
            <a:avLst/>
          </a:prstGeom>
          <a:gradFill rotWithShape="1">
            <a:gsLst>
              <a:gs pos="0">
                <a:srgbClr val="5E9EFF"/>
              </a:gs>
              <a:gs pos="39999">
                <a:srgbClr val="85C2FF"/>
              </a:gs>
              <a:gs pos="70000">
                <a:srgbClr val="C4D6EB"/>
              </a:gs>
              <a:gs pos="100000">
                <a:srgbClr val="FFEBFA"/>
              </a:gs>
            </a:gsLst>
            <a:lin ang="5400000" scaled="1"/>
          </a:gradFill>
          <a:ln w="25400"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a:solidFill>
                  <a:srgbClr val="0000FF"/>
                </a:solidFill>
              </a:rPr>
              <a:t>1</a:t>
            </a:r>
          </a:p>
        </p:txBody>
      </p:sp>
      <p:sp>
        <p:nvSpPr>
          <p:cNvPr id="610356" name="Oval 52"/>
          <p:cNvSpPr>
            <a:spLocks noChangeArrowheads="1"/>
          </p:cNvSpPr>
          <p:nvPr/>
        </p:nvSpPr>
        <p:spPr bwMode="auto">
          <a:xfrm>
            <a:off x="7344148" y="1558205"/>
            <a:ext cx="139700" cy="139700"/>
          </a:xfrm>
          <a:prstGeom prst="ellipse">
            <a:avLst/>
          </a:prstGeom>
          <a:noFill/>
          <a:ln w="25400" algn="ctr">
            <a:solidFill>
              <a:schemeClr val="hlink"/>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0357" name="Line 53"/>
          <p:cNvSpPr>
            <a:spLocks noChangeShapeType="1"/>
          </p:cNvSpPr>
          <p:nvPr/>
        </p:nvSpPr>
        <p:spPr bwMode="auto">
          <a:xfrm>
            <a:off x="7483848" y="1628055"/>
            <a:ext cx="27146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0358" name="Text Box 54"/>
          <p:cNvSpPr txBox="1">
            <a:spLocks noChangeArrowheads="1"/>
          </p:cNvSpPr>
          <p:nvPr/>
        </p:nvSpPr>
        <p:spPr bwMode="auto">
          <a:xfrm>
            <a:off x="4278685" y="1302618"/>
            <a:ext cx="6762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0"/>
              <a:t>X</a:t>
            </a:r>
          </a:p>
        </p:txBody>
      </p:sp>
      <p:sp>
        <p:nvSpPr>
          <p:cNvPr id="610359" name="Text Box 55"/>
          <p:cNvSpPr txBox="1">
            <a:spLocks noChangeArrowheads="1"/>
          </p:cNvSpPr>
          <p:nvPr/>
        </p:nvSpPr>
        <p:spPr bwMode="auto">
          <a:xfrm>
            <a:off x="4197723" y="3166343"/>
            <a:ext cx="64293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FF0000"/>
                </a:solidFill>
              </a:rPr>
              <a:t>CP</a:t>
            </a:r>
          </a:p>
        </p:txBody>
      </p:sp>
      <p:graphicFrame>
        <p:nvGraphicFramePr>
          <p:cNvPr id="610360" name="Object 56"/>
          <p:cNvGraphicFramePr>
            <a:graphicFrameLocks noGrp="1" noChangeAspect="1"/>
          </p:cNvGraphicFramePr>
          <p:nvPr>
            <p:ph sz="half" idx="4294967295"/>
            <p:extLst>
              <p:ext uri="{D42A27DB-BD31-4B8C-83A1-F6EECF244321}">
                <p14:modId xmlns:p14="http://schemas.microsoft.com/office/powerpoint/2010/main" val="2223615178"/>
              </p:ext>
            </p:extLst>
          </p:nvPr>
        </p:nvGraphicFramePr>
        <p:xfrm>
          <a:off x="6758360" y="1986830"/>
          <a:ext cx="331788" cy="382588"/>
        </p:xfrm>
        <a:graphic>
          <a:graphicData uri="http://schemas.openxmlformats.org/presentationml/2006/ole">
            <mc:AlternateContent xmlns:mc="http://schemas.openxmlformats.org/markup-compatibility/2006">
              <mc:Choice xmlns:v="urn:schemas-microsoft-com:vml" Requires="v">
                <p:oleObj spid="_x0000_s53608" name="Equation" r:id="rId15" imgW="164880" imgH="190440" progId="Equation.DSMT4">
                  <p:embed/>
                </p:oleObj>
              </mc:Choice>
              <mc:Fallback>
                <p:oleObj name="Equation" r:id="rId15" imgW="164880" imgH="19044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758360" y="1986830"/>
                        <a:ext cx="331788" cy="382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0361" name="Oval 57"/>
          <p:cNvSpPr>
            <a:spLocks noChangeArrowheads="1"/>
          </p:cNvSpPr>
          <p:nvPr/>
        </p:nvSpPr>
        <p:spPr bwMode="auto">
          <a:xfrm>
            <a:off x="5512173" y="1478830"/>
            <a:ext cx="88900" cy="88900"/>
          </a:xfrm>
          <a:prstGeom prst="ellipse">
            <a:avLst/>
          </a:prstGeom>
          <a:solidFill>
            <a:schemeClr val="tx1"/>
          </a:solidFill>
          <a:ln w="254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0362" name="Oval 58"/>
          <p:cNvSpPr>
            <a:spLocks noChangeArrowheads="1"/>
          </p:cNvSpPr>
          <p:nvPr/>
        </p:nvSpPr>
        <p:spPr bwMode="auto">
          <a:xfrm>
            <a:off x="5864598" y="3017118"/>
            <a:ext cx="88900" cy="88900"/>
          </a:xfrm>
          <a:prstGeom prst="ellipse">
            <a:avLst/>
          </a:prstGeom>
          <a:solidFill>
            <a:schemeClr val="tx2"/>
          </a:solidFill>
          <a:ln w="25400" algn="ctr">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0370" name="Text Box 66"/>
          <p:cNvSpPr txBox="1">
            <a:spLocks noChangeArrowheads="1"/>
          </p:cNvSpPr>
          <p:nvPr/>
        </p:nvSpPr>
        <p:spPr bwMode="auto">
          <a:xfrm>
            <a:off x="7509248" y="1237530"/>
            <a:ext cx="7334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0"/>
              <a:t>Z</a:t>
            </a:r>
          </a:p>
        </p:txBody>
      </p:sp>
      <p:sp>
        <p:nvSpPr>
          <p:cNvPr id="49" name="标题 1"/>
          <p:cNvSpPr>
            <a:spLocks noGrp="1"/>
          </p:cNvSpPr>
          <p:nvPr>
            <p:ph type="title"/>
          </p:nvPr>
        </p:nvSpPr>
        <p:spPr>
          <a:xfrm>
            <a:off x="457200" y="274638"/>
            <a:ext cx="8229600" cy="561975"/>
          </a:xfrm>
        </p:spPr>
        <p:txBody>
          <a:bodyPr/>
          <a:lstStyle/>
          <a:p>
            <a:pPr>
              <a:defRPr/>
            </a:pPr>
            <a:r>
              <a:rPr lang="zh-CN" altLang="en-US" dirty="0" smtClean="0"/>
              <a:t>时序逻辑电路分析</a:t>
            </a:r>
            <a:r>
              <a:rPr lang="zh-CN" altLang="en-US" dirty="0"/>
              <a:t>举例</a:t>
            </a:r>
          </a:p>
        </p:txBody>
      </p:sp>
    </p:spTree>
    <p:extLst>
      <p:ext uri="{BB962C8B-B14F-4D97-AF65-F5344CB8AC3E}">
        <p14:creationId xmlns:p14="http://schemas.microsoft.com/office/powerpoint/2010/main" val="3430933654"/>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610315"/>
                                        </p:tgtEl>
                                        <p:attrNameLst>
                                          <p:attrName>style.visibility</p:attrName>
                                        </p:attrNameLst>
                                      </p:cBhvr>
                                      <p:to>
                                        <p:strVal val="visible"/>
                                      </p:to>
                                    </p:set>
                                    <p:animEffect transition="in" filter="slide(fromLeft)">
                                      <p:cBhvr>
                                        <p:cTn id="7" dur="500"/>
                                        <p:tgtEl>
                                          <p:spTgt spid="6103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2" fill="hold" nodeType="clickEffect">
                                  <p:stCondLst>
                                    <p:cond delay="0"/>
                                  </p:stCondLst>
                                  <p:childTnLst>
                                    <p:set>
                                      <p:cBhvr>
                                        <p:cTn id="11" dur="1" fill="hold">
                                          <p:stCondLst>
                                            <p:cond delay="0"/>
                                          </p:stCondLst>
                                        </p:cTn>
                                        <p:tgtEl>
                                          <p:spTgt spid="610316"/>
                                        </p:tgtEl>
                                        <p:attrNameLst>
                                          <p:attrName>style.visibility</p:attrName>
                                        </p:attrNameLst>
                                      </p:cBhvr>
                                      <p:to>
                                        <p:strVal val="visible"/>
                                      </p:to>
                                    </p:set>
                                    <p:animEffect transition="in" filter="slide(fromRight)">
                                      <p:cBhvr>
                                        <p:cTn id="12" dur="500"/>
                                        <p:tgtEl>
                                          <p:spTgt spid="6103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610317"/>
                                        </p:tgtEl>
                                        <p:attrNameLst>
                                          <p:attrName>style.visibility</p:attrName>
                                        </p:attrNameLst>
                                      </p:cBhvr>
                                      <p:to>
                                        <p:strVal val="visible"/>
                                      </p:to>
                                    </p:set>
                                    <p:animEffect transition="in" filter="slide(fromLeft)">
                                      <p:cBhvr>
                                        <p:cTn id="17" dur="500"/>
                                        <p:tgtEl>
                                          <p:spTgt spid="61031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2" fill="hold" nodeType="clickEffect">
                                  <p:stCondLst>
                                    <p:cond delay="0"/>
                                  </p:stCondLst>
                                  <p:childTnLst>
                                    <p:set>
                                      <p:cBhvr>
                                        <p:cTn id="21" dur="1" fill="hold">
                                          <p:stCondLst>
                                            <p:cond delay="0"/>
                                          </p:stCondLst>
                                        </p:cTn>
                                        <p:tgtEl>
                                          <p:spTgt spid="610318"/>
                                        </p:tgtEl>
                                        <p:attrNameLst>
                                          <p:attrName>style.visibility</p:attrName>
                                        </p:attrNameLst>
                                      </p:cBhvr>
                                      <p:to>
                                        <p:strVal val="visible"/>
                                      </p:to>
                                    </p:set>
                                    <p:animEffect transition="in" filter="slide(fromRight)">
                                      <p:cBhvr>
                                        <p:cTn id="22" dur="500"/>
                                        <p:tgtEl>
                                          <p:spTgt spid="61031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610319"/>
                                        </p:tgtEl>
                                        <p:attrNameLst>
                                          <p:attrName>style.visibility</p:attrName>
                                        </p:attrNameLst>
                                      </p:cBhvr>
                                      <p:to>
                                        <p:strVal val="visible"/>
                                      </p:to>
                                    </p:set>
                                    <p:animEffect transition="in" filter="slide(fromLeft)">
                                      <p:cBhvr>
                                        <p:cTn id="27" dur="500"/>
                                        <p:tgtEl>
                                          <p:spTgt spid="61031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2" fill="hold" nodeType="clickEffect">
                                  <p:stCondLst>
                                    <p:cond delay="0"/>
                                  </p:stCondLst>
                                  <p:childTnLst>
                                    <p:set>
                                      <p:cBhvr>
                                        <p:cTn id="31" dur="1" fill="hold">
                                          <p:stCondLst>
                                            <p:cond delay="0"/>
                                          </p:stCondLst>
                                        </p:cTn>
                                        <p:tgtEl>
                                          <p:spTgt spid="610320"/>
                                        </p:tgtEl>
                                        <p:attrNameLst>
                                          <p:attrName>style.visibility</p:attrName>
                                        </p:attrNameLst>
                                      </p:cBhvr>
                                      <p:to>
                                        <p:strVal val="visible"/>
                                      </p:to>
                                    </p:set>
                                    <p:animEffect transition="in" filter="slide(fromRight)">
                                      <p:cBhvr>
                                        <p:cTn id="32" dur="500"/>
                                        <p:tgtEl>
                                          <p:spTgt spid="61032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4" fill="hold" nodeType="clickEffect">
                                  <p:stCondLst>
                                    <p:cond delay="0"/>
                                  </p:stCondLst>
                                  <p:childTnLst>
                                    <p:set>
                                      <p:cBhvr>
                                        <p:cTn id="36" dur="1" fill="hold">
                                          <p:stCondLst>
                                            <p:cond delay="0"/>
                                          </p:stCondLst>
                                        </p:cTn>
                                        <p:tgtEl>
                                          <p:spTgt spid="610321"/>
                                        </p:tgtEl>
                                        <p:attrNameLst>
                                          <p:attrName>style.visibility</p:attrName>
                                        </p:attrNameLst>
                                      </p:cBhvr>
                                      <p:to>
                                        <p:strVal val="visible"/>
                                      </p:to>
                                    </p:set>
                                    <p:animEffect transition="in" filter="slide(fromBottom)">
                                      <p:cBhvr>
                                        <p:cTn id="37" dur="500"/>
                                        <p:tgtEl>
                                          <p:spTgt spid="61032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2" fill="hold" grpId="0" nodeType="clickEffect">
                                  <p:stCondLst>
                                    <p:cond delay="0"/>
                                  </p:stCondLst>
                                  <p:childTnLst>
                                    <p:set>
                                      <p:cBhvr>
                                        <p:cTn id="41" dur="1" fill="hold">
                                          <p:stCondLst>
                                            <p:cond delay="0"/>
                                          </p:stCondLst>
                                        </p:cTn>
                                        <p:tgtEl>
                                          <p:spTgt spid="610322"/>
                                        </p:tgtEl>
                                        <p:attrNameLst>
                                          <p:attrName>style.visibility</p:attrName>
                                        </p:attrNameLst>
                                      </p:cBhvr>
                                      <p:to>
                                        <p:strVal val="visible"/>
                                      </p:to>
                                    </p:set>
                                    <p:animEffect transition="in" filter="slide(fromRight)">
                                      <p:cBhvr>
                                        <p:cTn id="42" dur="500"/>
                                        <p:tgtEl>
                                          <p:spTgt spid="6103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0315" grpId="0" autoUpdateAnimBg="0"/>
      <p:bldP spid="610317" grpId="0" autoUpdateAnimBg="0"/>
      <p:bldP spid="610319" grpId="0" autoUpdateAnimBg="0"/>
      <p:bldP spid="610322"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9" name="Text Box 9"/>
          <p:cNvSpPr txBox="1">
            <a:spLocks noChangeArrowheads="1"/>
          </p:cNvSpPr>
          <p:nvPr/>
        </p:nvSpPr>
        <p:spPr bwMode="auto">
          <a:xfrm>
            <a:off x="566738" y="1050925"/>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000" dirty="0">
                <a:solidFill>
                  <a:srgbClr val="0000FF"/>
                </a:solidFill>
                <a:ea typeface="楷体_GB2312" pitchFamily="49" charset="-122"/>
              </a:rPr>
              <a:t>三、工作波形</a:t>
            </a:r>
          </a:p>
        </p:txBody>
      </p:sp>
      <p:sp>
        <p:nvSpPr>
          <p:cNvPr id="583690" name="Text Box 10"/>
          <p:cNvSpPr txBox="1">
            <a:spLocks noChangeArrowheads="1"/>
          </p:cNvSpPr>
          <p:nvPr/>
        </p:nvSpPr>
        <p:spPr bwMode="auto">
          <a:xfrm>
            <a:off x="6831013" y="1865313"/>
            <a:ext cx="12684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b="0">
                <a:latin typeface="幼圆" pitchFamily="49" charset="-122"/>
              </a:rPr>
              <a:t>相异为</a:t>
            </a:r>
            <a:r>
              <a:rPr lang="en-US" altLang="zh-CN" b="0"/>
              <a:t>0</a:t>
            </a:r>
          </a:p>
        </p:txBody>
      </p:sp>
      <p:sp>
        <p:nvSpPr>
          <p:cNvPr id="583691" name="Text Box 11"/>
          <p:cNvSpPr txBox="1">
            <a:spLocks noChangeArrowheads="1"/>
          </p:cNvSpPr>
          <p:nvPr/>
        </p:nvSpPr>
        <p:spPr bwMode="auto">
          <a:xfrm>
            <a:off x="827584" y="2107704"/>
            <a:ext cx="3554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dirty="0">
                <a:ea typeface="楷体_GB2312" pitchFamily="49" charset="-122"/>
              </a:rPr>
              <a:t>从工作波形中可以看出：</a:t>
            </a:r>
          </a:p>
        </p:txBody>
      </p:sp>
      <p:sp>
        <p:nvSpPr>
          <p:cNvPr id="583697" name="Text Box 17"/>
          <p:cNvSpPr txBox="1">
            <a:spLocks noChangeArrowheads="1"/>
          </p:cNvSpPr>
          <p:nvPr/>
        </p:nvSpPr>
        <p:spPr bwMode="auto">
          <a:xfrm>
            <a:off x="2582863" y="1050925"/>
            <a:ext cx="424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0" dirty="0"/>
              <a:t>（用特征方程画工作波形）</a:t>
            </a:r>
          </a:p>
        </p:txBody>
      </p:sp>
      <p:sp>
        <p:nvSpPr>
          <p:cNvPr id="583701" name="Text Box 21"/>
          <p:cNvSpPr txBox="1">
            <a:spLocks noChangeArrowheads="1"/>
          </p:cNvSpPr>
          <p:nvPr/>
        </p:nvSpPr>
        <p:spPr bwMode="auto">
          <a:xfrm>
            <a:off x="6831013" y="1422400"/>
            <a:ext cx="12684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b="0">
                <a:latin typeface="幼圆" pitchFamily="49" charset="-122"/>
              </a:rPr>
              <a:t>相同为</a:t>
            </a:r>
            <a:r>
              <a:rPr lang="en-US" altLang="zh-CN" b="0"/>
              <a:t>1</a:t>
            </a:r>
          </a:p>
        </p:txBody>
      </p:sp>
      <p:sp>
        <p:nvSpPr>
          <p:cNvPr id="583702" name="Rectangle 22"/>
          <p:cNvSpPr>
            <a:spLocks noChangeArrowheads="1"/>
          </p:cNvSpPr>
          <p:nvPr/>
        </p:nvSpPr>
        <p:spPr bwMode="auto">
          <a:xfrm>
            <a:off x="323528" y="2606675"/>
            <a:ext cx="725328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b="0" dirty="0">
                <a:latin typeface="幼圆" pitchFamily="49" charset="-122"/>
              </a:rPr>
              <a:t>    </a:t>
            </a:r>
            <a:r>
              <a:rPr lang="zh-CN" altLang="en-US" b="0" dirty="0">
                <a:latin typeface="幼圆" pitchFamily="49" charset="-122"/>
              </a:rPr>
              <a:t>虽然输入信号</a:t>
            </a:r>
            <a:r>
              <a:rPr lang="en-US" altLang="zh-CN" b="0" dirty="0"/>
              <a:t>X</a:t>
            </a:r>
            <a:r>
              <a:rPr lang="zh-CN" altLang="en-US" b="0" dirty="0"/>
              <a:t>、</a:t>
            </a:r>
            <a:r>
              <a:rPr lang="en-US" altLang="zh-CN" b="0" dirty="0"/>
              <a:t>CP</a:t>
            </a:r>
            <a:r>
              <a:rPr lang="zh-CN" altLang="en-US" b="0" dirty="0">
                <a:latin typeface="幼圆" pitchFamily="49" charset="-122"/>
              </a:rPr>
              <a:t>完全相同，但由于</a:t>
            </a:r>
            <a:r>
              <a:rPr lang="en-US" altLang="zh-CN" b="0" dirty="0"/>
              <a:t>T</a:t>
            </a:r>
            <a:r>
              <a:rPr lang="zh-CN" altLang="en-US" b="0" dirty="0">
                <a:latin typeface="幼圆" pitchFamily="49" charset="-122"/>
              </a:rPr>
              <a:t>触发器原来状态不同：</a:t>
            </a:r>
          </a:p>
        </p:txBody>
      </p:sp>
      <p:sp>
        <p:nvSpPr>
          <p:cNvPr id="583703" name="Rectangle 23"/>
          <p:cNvSpPr>
            <a:spLocks noChangeArrowheads="1"/>
          </p:cNvSpPr>
          <p:nvPr/>
        </p:nvSpPr>
        <p:spPr bwMode="auto">
          <a:xfrm>
            <a:off x="827584" y="3082096"/>
            <a:ext cx="184377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dirty="0">
                <a:solidFill>
                  <a:srgbClr val="0000FF"/>
                </a:solidFill>
              </a:rPr>
              <a:t>Q </a:t>
            </a:r>
            <a:r>
              <a:rPr lang="en-US" altLang="zh-CN" sz="2400" b="0" baseline="30000" dirty="0">
                <a:solidFill>
                  <a:srgbClr val="0000FF"/>
                </a:solidFill>
              </a:rPr>
              <a:t>n </a:t>
            </a:r>
            <a:r>
              <a:rPr lang="en-US" altLang="zh-CN" sz="2400" b="0" dirty="0">
                <a:solidFill>
                  <a:srgbClr val="0000FF"/>
                </a:solidFill>
              </a:rPr>
              <a:t>=</a:t>
            </a:r>
            <a:r>
              <a:rPr lang="en-US" altLang="zh-CN" sz="2400" b="0" dirty="0" smtClean="0">
                <a:solidFill>
                  <a:srgbClr val="0000FF"/>
                </a:solidFill>
              </a:rPr>
              <a:t>0</a:t>
            </a:r>
            <a:r>
              <a:rPr lang="zh-CN" altLang="en-US" sz="2400" b="0" dirty="0" smtClean="0">
                <a:solidFill>
                  <a:srgbClr val="0000FF"/>
                </a:solidFill>
              </a:rPr>
              <a:t>，</a:t>
            </a:r>
            <a:r>
              <a:rPr lang="en-US" altLang="zh-CN" sz="2400" b="0" dirty="0" smtClean="0">
                <a:solidFill>
                  <a:srgbClr val="0000FF"/>
                </a:solidFill>
              </a:rPr>
              <a:t>z=0</a:t>
            </a:r>
            <a:endParaRPr lang="en-US" altLang="zh-CN" sz="2400" b="0" dirty="0">
              <a:solidFill>
                <a:srgbClr val="0000FF"/>
              </a:solidFill>
            </a:endParaRPr>
          </a:p>
        </p:txBody>
      </p:sp>
      <p:sp>
        <p:nvSpPr>
          <p:cNvPr id="583704" name="Rectangle 24"/>
          <p:cNvSpPr>
            <a:spLocks noChangeArrowheads="1"/>
          </p:cNvSpPr>
          <p:nvPr/>
        </p:nvSpPr>
        <p:spPr bwMode="auto">
          <a:xfrm>
            <a:off x="827584" y="3532946"/>
            <a:ext cx="20714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0" dirty="0">
                <a:solidFill>
                  <a:srgbClr val="0000FF"/>
                </a:solidFill>
              </a:rPr>
              <a:t>Q </a:t>
            </a:r>
            <a:r>
              <a:rPr lang="en-US" altLang="zh-CN" sz="2000" b="0" baseline="30000" dirty="0">
                <a:solidFill>
                  <a:srgbClr val="0000FF"/>
                </a:solidFill>
              </a:rPr>
              <a:t>n </a:t>
            </a:r>
            <a:r>
              <a:rPr lang="en-US" altLang="zh-CN" sz="2000" b="0" dirty="0">
                <a:solidFill>
                  <a:srgbClr val="0000FF"/>
                </a:solidFill>
              </a:rPr>
              <a:t>=</a:t>
            </a:r>
            <a:r>
              <a:rPr lang="en-US" altLang="zh-CN" sz="2000" b="0" dirty="0" smtClean="0">
                <a:solidFill>
                  <a:srgbClr val="0000FF"/>
                </a:solidFill>
              </a:rPr>
              <a:t>1</a:t>
            </a:r>
            <a:r>
              <a:rPr lang="zh-CN" altLang="en-US" sz="2000" b="0" dirty="0" smtClean="0">
                <a:solidFill>
                  <a:srgbClr val="0000FF"/>
                </a:solidFill>
              </a:rPr>
              <a:t>，</a:t>
            </a:r>
            <a:r>
              <a:rPr lang="en-US" altLang="zh-CN" sz="2000" b="0" dirty="0" smtClean="0">
                <a:solidFill>
                  <a:srgbClr val="0000FF"/>
                </a:solidFill>
              </a:rPr>
              <a:t>Z</a:t>
            </a:r>
            <a:r>
              <a:rPr lang="zh-CN" altLang="en-US" sz="2000" b="0" dirty="0" smtClean="0">
                <a:solidFill>
                  <a:srgbClr val="0000FF"/>
                </a:solidFill>
                <a:latin typeface="幼圆" pitchFamily="49" charset="-122"/>
              </a:rPr>
              <a:t>有</a:t>
            </a:r>
            <a:r>
              <a:rPr lang="zh-CN" altLang="en-US" sz="2000" b="0" dirty="0">
                <a:solidFill>
                  <a:srgbClr val="0000FF"/>
                </a:solidFill>
                <a:latin typeface="幼圆" pitchFamily="49" charset="-122"/>
              </a:rPr>
              <a:t>输出</a:t>
            </a:r>
          </a:p>
        </p:txBody>
      </p:sp>
      <p:sp>
        <p:nvSpPr>
          <p:cNvPr id="583705" name="Rectangle 25"/>
          <p:cNvSpPr>
            <a:spLocks noChangeArrowheads="1"/>
          </p:cNvSpPr>
          <p:nvPr/>
        </p:nvSpPr>
        <p:spPr bwMode="auto">
          <a:xfrm>
            <a:off x="836613" y="4005064"/>
            <a:ext cx="3735387"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dirty="0">
                <a:solidFill>
                  <a:srgbClr val="0000FF"/>
                </a:solidFill>
                <a:latin typeface="楷体_GB2312" pitchFamily="49" charset="-122"/>
                <a:ea typeface="楷体_GB2312" pitchFamily="49" charset="-122"/>
              </a:rPr>
              <a:t>由此可见：</a:t>
            </a:r>
            <a:r>
              <a:rPr lang="zh-CN" altLang="en-US" dirty="0">
                <a:solidFill>
                  <a:schemeClr val="hlink"/>
                </a:solidFill>
                <a:latin typeface="楷体_GB2312" pitchFamily="49" charset="-122"/>
                <a:ea typeface="楷体_GB2312" pitchFamily="49" charset="-122"/>
              </a:rPr>
              <a:t>时序电路的输出不仅取决于当时的输入信号（ </a:t>
            </a:r>
            <a:r>
              <a:rPr lang="en-US" altLang="zh-CN" dirty="0">
                <a:solidFill>
                  <a:schemeClr val="hlink"/>
                </a:solidFill>
                <a:latin typeface="楷体_GB2312" pitchFamily="49" charset="-122"/>
                <a:ea typeface="楷体_GB2312" pitchFamily="49" charset="-122"/>
              </a:rPr>
              <a:t>X</a:t>
            </a:r>
            <a:r>
              <a:rPr lang="zh-CN" altLang="en-US" dirty="0">
                <a:solidFill>
                  <a:schemeClr val="hlink"/>
                </a:solidFill>
                <a:latin typeface="楷体_GB2312" pitchFamily="49" charset="-122"/>
                <a:ea typeface="楷体_GB2312" pitchFamily="49" charset="-122"/>
              </a:rPr>
              <a:t>、</a:t>
            </a:r>
            <a:r>
              <a:rPr lang="en-US" altLang="zh-CN" dirty="0">
                <a:solidFill>
                  <a:schemeClr val="hlink"/>
                </a:solidFill>
                <a:latin typeface="楷体_GB2312" pitchFamily="49" charset="-122"/>
                <a:ea typeface="楷体_GB2312" pitchFamily="49" charset="-122"/>
              </a:rPr>
              <a:t>CP</a:t>
            </a:r>
            <a:r>
              <a:rPr lang="zh-CN" altLang="en-US" dirty="0">
                <a:solidFill>
                  <a:schemeClr val="hlink"/>
                </a:solidFill>
                <a:latin typeface="楷体_GB2312" pitchFamily="49" charset="-122"/>
                <a:ea typeface="楷体_GB2312" pitchFamily="49" charset="-122"/>
              </a:rPr>
              <a:t>），还取决于电路内部存储电路（</a:t>
            </a:r>
            <a:r>
              <a:rPr lang="en-US" altLang="zh-CN" dirty="0">
                <a:solidFill>
                  <a:schemeClr val="hlink"/>
                </a:solidFill>
                <a:latin typeface="楷体_GB2312" pitchFamily="49" charset="-122"/>
                <a:ea typeface="楷体_GB2312" pitchFamily="49" charset="-122"/>
              </a:rPr>
              <a:t>T</a:t>
            </a:r>
            <a:r>
              <a:rPr lang="zh-CN" altLang="en-US" dirty="0">
                <a:solidFill>
                  <a:schemeClr val="hlink"/>
                </a:solidFill>
                <a:latin typeface="楷体_GB2312" pitchFamily="49" charset="-122"/>
                <a:ea typeface="楷体_GB2312" pitchFamily="49" charset="-122"/>
              </a:rPr>
              <a:t>触发器）的原来状态。</a:t>
            </a:r>
          </a:p>
        </p:txBody>
      </p:sp>
      <p:sp>
        <p:nvSpPr>
          <p:cNvPr id="583726" name="Line 46"/>
          <p:cNvSpPr>
            <a:spLocks noChangeShapeType="1"/>
          </p:cNvSpPr>
          <p:nvPr/>
        </p:nvSpPr>
        <p:spPr bwMode="auto">
          <a:xfrm>
            <a:off x="5882530" y="3733701"/>
            <a:ext cx="0" cy="2287587"/>
          </a:xfrm>
          <a:prstGeom prst="line">
            <a:avLst/>
          </a:prstGeom>
          <a:noFill/>
          <a:ln w="254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727" name="Line 47"/>
          <p:cNvSpPr>
            <a:spLocks noChangeShapeType="1"/>
          </p:cNvSpPr>
          <p:nvPr/>
        </p:nvSpPr>
        <p:spPr bwMode="auto">
          <a:xfrm>
            <a:off x="6452443" y="3733701"/>
            <a:ext cx="0" cy="2287587"/>
          </a:xfrm>
          <a:prstGeom prst="line">
            <a:avLst/>
          </a:prstGeom>
          <a:noFill/>
          <a:ln w="254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728" name="Line 48"/>
          <p:cNvSpPr>
            <a:spLocks noChangeShapeType="1"/>
          </p:cNvSpPr>
          <p:nvPr/>
        </p:nvSpPr>
        <p:spPr bwMode="auto">
          <a:xfrm>
            <a:off x="7030293" y="3733701"/>
            <a:ext cx="0" cy="2287587"/>
          </a:xfrm>
          <a:prstGeom prst="line">
            <a:avLst/>
          </a:prstGeom>
          <a:noFill/>
          <a:ln w="254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729" name="Line 49"/>
          <p:cNvSpPr>
            <a:spLocks noChangeShapeType="1"/>
          </p:cNvSpPr>
          <p:nvPr/>
        </p:nvSpPr>
        <p:spPr bwMode="auto">
          <a:xfrm>
            <a:off x="7597030" y="3733701"/>
            <a:ext cx="0" cy="2287587"/>
          </a:xfrm>
          <a:prstGeom prst="line">
            <a:avLst/>
          </a:prstGeom>
          <a:noFill/>
          <a:ln w="254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730" name="Line 50"/>
          <p:cNvSpPr>
            <a:spLocks noChangeShapeType="1"/>
          </p:cNvSpPr>
          <p:nvPr/>
        </p:nvSpPr>
        <p:spPr bwMode="auto">
          <a:xfrm>
            <a:off x="6742955" y="3717826"/>
            <a:ext cx="0" cy="2287587"/>
          </a:xfrm>
          <a:prstGeom prst="line">
            <a:avLst/>
          </a:prstGeom>
          <a:noFill/>
          <a:ln w="254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731" name="Line 51"/>
          <p:cNvSpPr>
            <a:spLocks noChangeShapeType="1"/>
          </p:cNvSpPr>
          <p:nvPr/>
        </p:nvSpPr>
        <p:spPr bwMode="auto">
          <a:xfrm>
            <a:off x="7312868" y="3733701"/>
            <a:ext cx="0" cy="2287587"/>
          </a:xfrm>
          <a:prstGeom prst="line">
            <a:avLst/>
          </a:prstGeom>
          <a:noFill/>
          <a:ln w="254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753" name="Line 73"/>
          <p:cNvSpPr>
            <a:spLocks noChangeShapeType="1"/>
          </p:cNvSpPr>
          <p:nvPr/>
        </p:nvSpPr>
        <p:spPr bwMode="auto">
          <a:xfrm>
            <a:off x="5311030" y="4590951"/>
            <a:ext cx="571500" cy="3175"/>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754" name="Line 74"/>
          <p:cNvSpPr>
            <a:spLocks noChangeShapeType="1"/>
          </p:cNvSpPr>
          <p:nvPr/>
        </p:nvSpPr>
        <p:spPr bwMode="auto">
          <a:xfrm flipV="1">
            <a:off x="5882530" y="4305201"/>
            <a:ext cx="0" cy="288925"/>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755" name="Line 75"/>
          <p:cNvSpPr>
            <a:spLocks noChangeShapeType="1"/>
          </p:cNvSpPr>
          <p:nvPr/>
        </p:nvSpPr>
        <p:spPr bwMode="auto">
          <a:xfrm>
            <a:off x="5882530" y="4305201"/>
            <a:ext cx="569913" cy="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756" name="Line 76"/>
          <p:cNvSpPr>
            <a:spLocks noChangeShapeType="1"/>
          </p:cNvSpPr>
          <p:nvPr/>
        </p:nvSpPr>
        <p:spPr bwMode="auto">
          <a:xfrm>
            <a:off x="6455618" y="4305201"/>
            <a:ext cx="0" cy="28575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757" name="Line 77"/>
          <p:cNvSpPr>
            <a:spLocks noChangeShapeType="1"/>
          </p:cNvSpPr>
          <p:nvPr/>
        </p:nvSpPr>
        <p:spPr bwMode="auto">
          <a:xfrm>
            <a:off x="6455618" y="4590951"/>
            <a:ext cx="574675" cy="3175"/>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758" name="Line 78"/>
          <p:cNvSpPr>
            <a:spLocks noChangeShapeType="1"/>
          </p:cNvSpPr>
          <p:nvPr/>
        </p:nvSpPr>
        <p:spPr bwMode="auto">
          <a:xfrm>
            <a:off x="7030293" y="4594126"/>
            <a:ext cx="566737" cy="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759" name="Line 79"/>
          <p:cNvSpPr>
            <a:spLocks noChangeShapeType="1"/>
          </p:cNvSpPr>
          <p:nvPr/>
        </p:nvSpPr>
        <p:spPr bwMode="auto">
          <a:xfrm>
            <a:off x="7597030" y="4594126"/>
            <a:ext cx="287338" cy="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760" name="Line 80"/>
          <p:cNvSpPr>
            <a:spLocks noChangeShapeType="1"/>
          </p:cNvSpPr>
          <p:nvPr/>
        </p:nvSpPr>
        <p:spPr bwMode="auto">
          <a:xfrm>
            <a:off x="5311030" y="5017988"/>
            <a:ext cx="571500" cy="0"/>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761" name="Line 81"/>
          <p:cNvSpPr>
            <a:spLocks noChangeShapeType="1"/>
          </p:cNvSpPr>
          <p:nvPr/>
        </p:nvSpPr>
        <p:spPr bwMode="auto">
          <a:xfrm>
            <a:off x="5882530" y="5017988"/>
            <a:ext cx="573088" cy="0"/>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762" name="Line 82"/>
          <p:cNvSpPr>
            <a:spLocks noChangeShapeType="1"/>
          </p:cNvSpPr>
          <p:nvPr/>
        </p:nvSpPr>
        <p:spPr bwMode="auto">
          <a:xfrm>
            <a:off x="6458793" y="5017988"/>
            <a:ext cx="571500" cy="0"/>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763" name="Line 83"/>
          <p:cNvSpPr>
            <a:spLocks noChangeShapeType="1"/>
          </p:cNvSpPr>
          <p:nvPr/>
        </p:nvSpPr>
        <p:spPr bwMode="auto">
          <a:xfrm>
            <a:off x="7030293" y="5017988"/>
            <a:ext cx="566737" cy="0"/>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764" name="Line 84"/>
          <p:cNvSpPr>
            <a:spLocks noChangeShapeType="1"/>
          </p:cNvSpPr>
          <p:nvPr/>
        </p:nvSpPr>
        <p:spPr bwMode="auto">
          <a:xfrm>
            <a:off x="7597030" y="5017988"/>
            <a:ext cx="287338" cy="0"/>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765" name="Line 85"/>
          <p:cNvSpPr>
            <a:spLocks noChangeShapeType="1"/>
          </p:cNvSpPr>
          <p:nvPr/>
        </p:nvSpPr>
        <p:spPr bwMode="auto">
          <a:xfrm>
            <a:off x="5311030" y="5165626"/>
            <a:ext cx="571500" cy="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766" name="Line 86"/>
          <p:cNvSpPr>
            <a:spLocks noChangeShapeType="1"/>
          </p:cNvSpPr>
          <p:nvPr/>
        </p:nvSpPr>
        <p:spPr bwMode="auto">
          <a:xfrm>
            <a:off x="5882530" y="5165626"/>
            <a:ext cx="0" cy="28575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767" name="Line 87"/>
          <p:cNvSpPr>
            <a:spLocks noChangeShapeType="1"/>
          </p:cNvSpPr>
          <p:nvPr/>
        </p:nvSpPr>
        <p:spPr bwMode="auto">
          <a:xfrm>
            <a:off x="5882530" y="5451376"/>
            <a:ext cx="573088" cy="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768" name="Line 88"/>
          <p:cNvSpPr>
            <a:spLocks noChangeShapeType="1"/>
          </p:cNvSpPr>
          <p:nvPr/>
        </p:nvSpPr>
        <p:spPr bwMode="auto">
          <a:xfrm flipV="1">
            <a:off x="6455618" y="5165626"/>
            <a:ext cx="0" cy="28575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769" name="Line 89"/>
          <p:cNvSpPr>
            <a:spLocks noChangeShapeType="1"/>
          </p:cNvSpPr>
          <p:nvPr/>
        </p:nvSpPr>
        <p:spPr bwMode="auto">
          <a:xfrm>
            <a:off x="6458793" y="5165626"/>
            <a:ext cx="571500" cy="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770" name="Line 90"/>
          <p:cNvSpPr>
            <a:spLocks noChangeShapeType="1"/>
          </p:cNvSpPr>
          <p:nvPr/>
        </p:nvSpPr>
        <p:spPr bwMode="auto">
          <a:xfrm>
            <a:off x="7030293" y="5165626"/>
            <a:ext cx="566737" cy="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771" name="Line 91"/>
          <p:cNvSpPr>
            <a:spLocks noChangeShapeType="1"/>
          </p:cNvSpPr>
          <p:nvPr/>
        </p:nvSpPr>
        <p:spPr bwMode="auto">
          <a:xfrm>
            <a:off x="7597030" y="5165626"/>
            <a:ext cx="287338" cy="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772" name="Line 92"/>
          <p:cNvSpPr>
            <a:spLocks noChangeShapeType="1"/>
          </p:cNvSpPr>
          <p:nvPr/>
        </p:nvSpPr>
        <p:spPr bwMode="auto">
          <a:xfrm>
            <a:off x="5311030" y="5880001"/>
            <a:ext cx="571500"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773" name="Line 93"/>
          <p:cNvSpPr>
            <a:spLocks noChangeShapeType="1"/>
          </p:cNvSpPr>
          <p:nvPr/>
        </p:nvSpPr>
        <p:spPr bwMode="auto">
          <a:xfrm>
            <a:off x="5882530" y="5880001"/>
            <a:ext cx="573088"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774" name="Line 94"/>
          <p:cNvSpPr>
            <a:spLocks noChangeShapeType="1"/>
          </p:cNvSpPr>
          <p:nvPr/>
        </p:nvSpPr>
        <p:spPr bwMode="auto">
          <a:xfrm>
            <a:off x="6455618" y="5880001"/>
            <a:ext cx="285750"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775" name="Line 95"/>
          <p:cNvSpPr>
            <a:spLocks noChangeShapeType="1"/>
          </p:cNvSpPr>
          <p:nvPr/>
        </p:nvSpPr>
        <p:spPr bwMode="auto">
          <a:xfrm flipV="1">
            <a:off x="6741368" y="5594251"/>
            <a:ext cx="0" cy="28575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776" name="Line 96"/>
          <p:cNvSpPr>
            <a:spLocks noChangeShapeType="1"/>
          </p:cNvSpPr>
          <p:nvPr/>
        </p:nvSpPr>
        <p:spPr bwMode="auto">
          <a:xfrm>
            <a:off x="6741368" y="5594251"/>
            <a:ext cx="288925"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777" name="Line 97"/>
          <p:cNvSpPr>
            <a:spLocks noChangeShapeType="1"/>
          </p:cNvSpPr>
          <p:nvPr/>
        </p:nvSpPr>
        <p:spPr bwMode="auto">
          <a:xfrm>
            <a:off x="7030293" y="5594251"/>
            <a:ext cx="0" cy="28575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778" name="Line 98"/>
          <p:cNvSpPr>
            <a:spLocks noChangeShapeType="1"/>
          </p:cNvSpPr>
          <p:nvPr/>
        </p:nvSpPr>
        <p:spPr bwMode="auto">
          <a:xfrm>
            <a:off x="7030293" y="5880001"/>
            <a:ext cx="282575"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779" name="Line 99"/>
          <p:cNvSpPr>
            <a:spLocks noChangeShapeType="1"/>
          </p:cNvSpPr>
          <p:nvPr/>
        </p:nvSpPr>
        <p:spPr bwMode="auto">
          <a:xfrm flipV="1">
            <a:off x="7312868" y="5594251"/>
            <a:ext cx="0" cy="28575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780" name="Line 100"/>
          <p:cNvSpPr>
            <a:spLocks noChangeShapeType="1"/>
          </p:cNvSpPr>
          <p:nvPr/>
        </p:nvSpPr>
        <p:spPr bwMode="auto">
          <a:xfrm>
            <a:off x="7312868" y="5594251"/>
            <a:ext cx="284162"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781" name="Line 101"/>
          <p:cNvSpPr>
            <a:spLocks noChangeShapeType="1"/>
          </p:cNvSpPr>
          <p:nvPr/>
        </p:nvSpPr>
        <p:spPr bwMode="auto">
          <a:xfrm>
            <a:off x="7597030" y="5594251"/>
            <a:ext cx="0" cy="28575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782" name="Line 102"/>
          <p:cNvSpPr>
            <a:spLocks noChangeShapeType="1"/>
          </p:cNvSpPr>
          <p:nvPr/>
        </p:nvSpPr>
        <p:spPr bwMode="auto">
          <a:xfrm>
            <a:off x="7597030" y="5880001"/>
            <a:ext cx="287338"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83789" name="Group 109"/>
          <p:cNvGrpSpPr>
            <a:grpSpLocks/>
          </p:cNvGrpSpPr>
          <p:nvPr/>
        </p:nvGrpSpPr>
        <p:grpSpPr bwMode="auto">
          <a:xfrm>
            <a:off x="4922093" y="3443188"/>
            <a:ext cx="2962275" cy="820738"/>
            <a:chOff x="3315" y="2076"/>
            <a:chExt cx="1866" cy="517"/>
          </a:xfrm>
        </p:grpSpPr>
        <p:grpSp>
          <p:nvGrpSpPr>
            <p:cNvPr id="583732" name="Group 52"/>
            <p:cNvGrpSpPr>
              <a:grpSpLocks/>
            </p:cNvGrpSpPr>
            <p:nvPr/>
          </p:nvGrpSpPr>
          <p:grpSpPr bwMode="auto">
            <a:xfrm>
              <a:off x="3560" y="2076"/>
              <a:ext cx="1621" cy="452"/>
              <a:chOff x="3560" y="2337"/>
              <a:chExt cx="1621" cy="452"/>
            </a:xfrm>
          </p:grpSpPr>
          <p:sp>
            <p:nvSpPr>
              <p:cNvPr id="583733" name="Line 53"/>
              <p:cNvSpPr>
                <a:spLocks noChangeShapeType="1"/>
              </p:cNvSpPr>
              <p:nvPr/>
            </p:nvSpPr>
            <p:spPr bwMode="auto">
              <a:xfrm>
                <a:off x="3560" y="2520"/>
                <a:ext cx="180"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734" name="Line 54"/>
              <p:cNvSpPr>
                <a:spLocks noChangeShapeType="1"/>
              </p:cNvSpPr>
              <p:nvPr/>
            </p:nvSpPr>
            <p:spPr bwMode="auto">
              <a:xfrm flipV="1">
                <a:off x="3740" y="2337"/>
                <a:ext cx="0" cy="183"/>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735" name="Line 55"/>
              <p:cNvSpPr>
                <a:spLocks noChangeShapeType="1"/>
              </p:cNvSpPr>
              <p:nvPr/>
            </p:nvSpPr>
            <p:spPr bwMode="auto">
              <a:xfrm>
                <a:off x="3740" y="2337"/>
                <a:ext cx="180"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736" name="Line 56"/>
              <p:cNvSpPr>
                <a:spLocks noChangeShapeType="1"/>
              </p:cNvSpPr>
              <p:nvPr/>
            </p:nvSpPr>
            <p:spPr bwMode="auto">
              <a:xfrm>
                <a:off x="3920" y="2337"/>
                <a:ext cx="0" cy="183"/>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737" name="Line 57"/>
              <p:cNvSpPr>
                <a:spLocks noChangeShapeType="1"/>
              </p:cNvSpPr>
              <p:nvPr/>
            </p:nvSpPr>
            <p:spPr bwMode="auto">
              <a:xfrm>
                <a:off x="3920" y="2520"/>
                <a:ext cx="180"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738" name="Line 58"/>
              <p:cNvSpPr>
                <a:spLocks noChangeShapeType="1"/>
              </p:cNvSpPr>
              <p:nvPr/>
            </p:nvSpPr>
            <p:spPr bwMode="auto">
              <a:xfrm flipV="1">
                <a:off x="4100" y="2337"/>
                <a:ext cx="0" cy="183"/>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739" name="Line 59"/>
              <p:cNvSpPr>
                <a:spLocks noChangeShapeType="1"/>
              </p:cNvSpPr>
              <p:nvPr/>
            </p:nvSpPr>
            <p:spPr bwMode="auto">
              <a:xfrm>
                <a:off x="4100" y="2337"/>
                <a:ext cx="183"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740" name="Line 60"/>
              <p:cNvSpPr>
                <a:spLocks noChangeShapeType="1"/>
              </p:cNvSpPr>
              <p:nvPr/>
            </p:nvSpPr>
            <p:spPr bwMode="auto">
              <a:xfrm>
                <a:off x="4279" y="2337"/>
                <a:ext cx="0" cy="183"/>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741" name="Line 61"/>
              <p:cNvSpPr>
                <a:spLocks noChangeShapeType="1"/>
              </p:cNvSpPr>
              <p:nvPr/>
            </p:nvSpPr>
            <p:spPr bwMode="auto">
              <a:xfrm>
                <a:off x="4283" y="2520"/>
                <a:ext cx="178"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742" name="Line 62"/>
              <p:cNvSpPr>
                <a:spLocks noChangeShapeType="1"/>
              </p:cNvSpPr>
              <p:nvPr/>
            </p:nvSpPr>
            <p:spPr bwMode="auto">
              <a:xfrm flipV="1">
                <a:off x="4461" y="2337"/>
                <a:ext cx="0" cy="183"/>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743" name="Line 63"/>
              <p:cNvSpPr>
                <a:spLocks noChangeShapeType="1"/>
              </p:cNvSpPr>
              <p:nvPr/>
            </p:nvSpPr>
            <p:spPr bwMode="auto">
              <a:xfrm>
                <a:off x="4461" y="2337"/>
                <a:ext cx="182"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744" name="Line 64"/>
              <p:cNvSpPr>
                <a:spLocks noChangeShapeType="1"/>
              </p:cNvSpPr>
              <p:nvPr/>
            </p:nvSpPr>
            <p:spPr bwMode="auto">
              <a:xfrm>
                <a:off x="4643" y="2337"/>
                <a:ext cx="0" cy="183"/>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745" name="Line 65"/>
              <p:cNvSpPr>
                <a:spLocks noChangeShapeType="1"/>
              </p:cNvSpPr>
              <p:nvPr/>
            </p:nvSpPr>
            <p:spPr bwMode="auto">
              <a:xfrm>
                <a:off x="4643" y="2520"/>
                <a:ext cx="178"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746" name="Line 66"/>
              <p:cNvSpPr>
                <a:spLocks noChangeShapeType="1"/>
              </p:cNvSpPr>
              <p:nvPr/>
            </p:nvSpPr>
            <p:spPr bwMode="auto">
              <a:xfrm flipV="1">
                <a:off x="4821" y="2337"/>
                <a:ext cx="0" cy="183"/>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747" name="Line 67"/>
              <p:cNvSpPr>
                <a:spLocks noChangeShapeType="1"/>
              </p:cNvSpPr>
              <p:nvPr/>
            </p:nvSpPr>
            <p:spPr bwMode="auto">
              <a:xfrm>
                <a:off x="4821" y="2337"/>
                <a:ext cx="179"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748" name="Line 68"/>
              <p:cNvSpPr>
                <a:spLocks noChangeShapeType="1"/>
              </p:cNvSpPr>
              <p:nvPr/>
            </p:nvSpPr>
            <p:spPr bwMode="auto">
              <a:xfrm>
                <a:off x="5000" y="2337"/>
                <a:ext cx="0" cy="183"/>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749" name="Line 69"/>
              <p:cNvSpPr>
                <a:spLocks noChangeShapeType="1"/>
              </p:cNvSpPr>
              <p:nvPr/>
            </p:nvSpPr>
            <p:spPr bwMode="auto">
              <a:xfrm>
                <a:off x="5000" y="2520"/>
                <a:ext cx="181"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750" name="Line 70"/>
              <p:cNvSpPr>
                <a:spLocks noChangeShapeType="1"/>
              </p:cNvSpPr>
              <p:nvPr/>
            </p:nvSpPr>
            <p:spPr bwMode="auto">
              <a:xfrm>
                <a:off x="3560" y="2789"/>
                <a:ext cx="811" cy="0"/>
              </a:xfrm>
              <a:prstGeom prst="line">
                <a:avLst/>
              </a:prstGeom>
              <a:noFill/>
              <a:ln w="254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751" name="Line 71"/>
              <p:cNvSpPr>
                <a:spLocks noChangeShapeType="1"/>
              </p:cNvSpPr>
              <p:nvPr/>
            </p:nvSpPr>
            <p:spPr bwMode="auto">
              <a:xfrm flipV="1">
                <a:off x="4371" y="2606"/>
                <a:ext cx="0" cy="183"/>
              </a:xfrm>
              <a:prstGeom prst="line">
                <a:avLst/>
              </a:prstGeom>
              <a:noFill/>
              <a:ln w="254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752" name="Line 72"/>
              <p:cNvSpPr>
                <a:spLocks noChangeShapeType="1"/>
              </p:cNvSpPr>
              <p:nvPr/>
            </p:nvSpPr>
            <p:spPr bwMode="auto">
              <a:xfrm>
                <a:off x="4371" y="2606"/>
                <a:ext cx="810" cy="0"/>
              </a:xfrm>
              <a:prstGeom prst="line">
                <a:avLst/>
              </a:prstGeom>
              <a:noFill/>
              <a:ln w="254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583783" name="Object 103"/>
            <p:cNvGraphicFramePr>
              <a:graphicFrameLocks noChangeAspect="1"/>
            </p:cNvGraphicFramePr>
            <p:nvPr/>
          </p:nvGraphicFramePr>
          <p:xfrm>
            <a:off x="3315" y="2128"/>
            <a:ext cx="227" cy="167"/>
          </p:xfrm>
          <a:graphic>
            <a:graphicData uri="http://schemas.openxmlformats.org/presentationml/2006/ole">
              <mc:AlternateContent xmlns:mc="http://schemas.openxmlformats.org/markup-compatibility/2006">
                <mc:Choice xmlns:v="urn:schemas-microsoft-com:vml" Requires="v">
                  <p:oleObj spid="_x0000_s54625" name="公式" r:id="rId3" imgW="241200" imgH="177480" progId="Equation.3">
                    <p:embed/>
                  </p:oleObj>
                </mc:Choice>
                <mc:Fallback>
                  <p:oleObj name="公式" r:id="rId3" imgW="241200" imgH="1774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5" y="2128"/>
                          <a:ext cx="227" cy="1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3784" name="Object 104"/>
            <p:cNvGraphicFramePr>
              <a:graphicFrameLocks noChangeAspect="1"/>
            </p:cNvGraphicFramePr>
            <p:nvPr/>
          </p:nvGraphicFramePr>
          <p:xfrm>
            <a:off x="3333" y="2438"/>
            <a:ext cx="167" cy="155"/>
          </p:xfrm>
          <a:graphic>
            <a:graphicData uri="http://schemas.openxmlformats.org/presentationml/2006/ole">
              <mc:AlternateContent xmlns:mc="http://schemas.openxmlformats.org/markup-compatibility/2006">
                <mc:Choice xmlns:v="urn:schemas-microsoft-com:vml" Requires="v">
                  <p:oleObj spid="_x0000_s54626" name="公式" r:id="rId5" imgW="177480" imgH="164880" progId="Equation.3">
                    <p:embed/>
                  </p:oleObj>
                </mc:Choice>
                <mc:Fallback>
                  <p:oleObj name="公式" r:id="rId5" imgW="177480" imgH="1648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33" y="2438"/>
                          <a:ext cx="167" cy="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583785" name="Object 105"/>
          <p:cNvGraphicFramePr>
            <a:graphicFrameLocks noChangeAspect="1"/>
          </p:cNvGraphicFramePr>
          <p:nvPr>
            <p:extLst>
              <p:ext uri="{D42A27DB-BD31-4B8C-83A1-F6EECF244321}">
                <p14:modId xmlns:p14="http://schemas.microsoft.com/office/powerpoint/2010/main" val="3979655570"/>
              </p:ext>
            </p:extLst>
          </p:nvPr>
        </p:nvGraphicFramePr>
        <p:xfrm>
          <a:off x="4690318" y="4441726"/>
          <a:ext cx="568325" cy="303212"/>
        </p:xfrm>
        <a:graphic>
          <a:graphicData uri="http://schemas.openxmlformats.org/presentationml/2006/ole">
            <mc:AlternateContent xmlns:mc="http://schemas.openxmlformats.org/markup-compatibility/2006">
              <mc:Choice xmlns:v="urn:schemas-microsoft-com:vml" Requires="v">
                <p:oleObj spid="_x0000_s54627" name="公式" r:id="rId7" imgW="380880" imgH="203040" progId="Equation.3">
                  <p:embed/>
                </p:oleObj>
              </mc:Choice>
              <mc:Fallback>
                <p:oleObj name="公式" r:id="rId7" imgW="380880" imgH="2030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90318" y="4441726"/>
                        <a:ext cx="568325" cy="303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3786" name="Object 106"/>
          <p:cNvGraphicFramePr>
            <a:graphicFrameLocks noChangeAspect="1"/>
          </p:cNvGraphicFramePr>
          <p:nvPr>
            <p:extLst>
              <p:ext uri="{D42A27DB-BD31-4B8C-83A1-F6EECF244321}">
                <p14:modId xmlns:p14="http://schemas.microsoft.com/office/powerpoint/2010/main" val="2051889520"/>
              </p:ext>
            </p:extLst>
          </p:nvPr>
        </p:nvGraphicFramePr>
        <p:xfrm>
          <a:off x="4949080" y="4822726"/>
          <a:ext cx="228600" cy="246062"/>
        </p:xfrm>
        <a:graphic>
          <a:graphicData uri="http://schemas.openxmlformats.org/presentationml/2006/ole">
            <mc:AlternateContent xmlns:mc="http://schemas.openxmlformats.org/markup-compatibility/2006">
              <mc:Choice xmlns:v="urn:schemas-microsoft-com:vml" Requires="v">
                <p:oleObj spid="_x0000_s54628" name="公式" r:id="rId9" imgW="152280" imgH="164880" progId="Equation.3">
                  <p:embed/>
                </p:oleObj>
              </mc:Choice>
              <mc:Fallback>
                <p:oleObj name="公式" r:id="rId9" imgW="152280" imgH="16488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49080" y="4822726"/>
                        <a:ext cx="228600" cy="246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3787" name="Object 107"/>
          <p:cNvGraphicFramePr>
            <a:graphicFrameLocks noChangeAspect="1"/>
          </p:cNvGraphicFramePr>
          <p:nvPr>
            <p:extLst>
              <p:ext uri="{D42A27DB-BD31-4B8C-83A1-F6EECF244321}">
                <p14:modId xmlns:p14="http://schemas.microsoft.com/office/powerpoint/2010/main" val="601216347"/>
              </p:ext>
            </p:extLst>
          </p:nvPr>
        </p:nvGraphicFramePr>
        <p:xfrm>
          <a:off x="4987180" y="5756176"/>
          <a:ext cx="228600" cy="246062"/>
        </p:xfrm>
        <a:graphic>
          <a:graphicData uri="http://schemas.openxmlformats.org/presentationml/2006/ole">
            <mc:AlternateContent xmlns:mc="http://schemas.openxmlformats.org/markup-compatibility/2006">
              <mc:Choice xmlns:v="urn:schemas-microsoft-com:vml" Requires="v">
                <p:oleObj spid="_x0000_s54629" name="公式" r:id="rId11" imgW="152280" imgH="164880" progId="Equation.3">
                  <p:embed/>
                </p:oleObj>
              </mc:Choice>
              <mc:Fallback>
                <p:oleObj name="公式" r:id="rId11" imgW="152280" imgH="16488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87180" y="5756176"/>
                        <a:ext cx="228600" cy="246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3788" name="Object 108"/>
          <p:cNvGraphicFramePr>
            <a:graphicFrameLocks noChangeAspect="1"/>
          </p:cNvGraphicFramePr>
          <p:nvPr>
            <p:extLst>
              <p:ext uri="{D42A27DB-BD31-4B8C-83A1-F6EECF244321}">
                <p14:modId xmlns:p14="http://schemas.microsoft.com/office/powerpoint/2010/main" val="139220066"/>
              </p:ext>
            </p:extLst>
          </p:nvPr>
        </p:nvGraphicFramePr>
        <p:xfrm>
          <a:off x="4693493" y="5076726"/>
          <a:ext cx="530225" cy="303212"/>
        </p:xfrm>
        <a:graphic>
          <a:graphicData uri="http://schemas.openxmlformats.org/presentationml/2006/ole">
            <mc:AlternateContent xmlns:mc="http://schemas.openxmlformats.org/markup-compatibility/2006">
              <mc:Choice xmlns:v="urn:schemas-microsoft-com:vml" Requires="v">
                <p:oleObj spid="_x0000_s54630" name="公式" r:id="rId13" imgW="355320" imgH="203040" progId="Equation.3">
                  <p:embed/>
                </p:oleObj>
              </mc:Choice>
              <mc:Fallback>
                <p:oleObj name="公式" r:id="rId13" imgW="355320" imgH="20304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693493" y="5076726"/>
                        <a:ext cx="530225" cy="303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 name="标题 1"/>
          <p:cNvSpPr>
            <a:spLocks noGrp="1"/>
          </p:cNvSpPr>
          <p:nvPr>
            <p:ph type="title"/>
          </p:nvPr>
        </p:nvSpPr>
        <p:spPr>
          <a:xfrm>
            <a:off x="457200" y="274638"/>
            <a:ext cx="8229600" cy="561975"/>
          </a:xfrm>
        </p:spPr>
        <p:txBody>
          <a:bodyPr/>
          <a:lstStyle/>
          <a:p>
            <a:pPr>
              <a:defRPr/>
            </a:pPr>
            <a:r>
              <a:rPr lang="zh-CN" altLang="en-US" dirty="0" smtClean="0"/>
              <a:t>时序逻辑电路分析</a:t>
            </a:r>
            <a:r>
              <a:rPr lang="zh-CN" altLang="en-US" dirty="0"/>
              <a:t>举例</a:t>
            </a:r>
          </a:p>
        </p:txBody>
      </p:sp>
      <p:graphicFrame>
        <p:nvGraphicFramePr>
          <p:cNvPr id="2" name="对象 1"/>
          <p:cNvGraphicFramePr>
            <a:graphicFrameLocks noChangeAspect="1"/>
          </p:cNvGraphicFramePr>
          <p:nvPr>
            <p:extLst>
              <p:ext uri="{D42A27DB-BD31-4B8C-83A1-F6EECF244321}">
                <p14:modId xmlns:p14="http://schemas.microsoft.com/office/powerpoint/2010/main" val="35067123"/>
              </p:ext>
            </p:extLst>
          </p:nvPr>
        </p:nvGraphicFramePr>
        <p:xfrm>
          <a:off x="884238" y="1212850"/>
          <a:ext cx="3713956" cy="774700"/>
        </p:xfrm>
        <a:graphic>
          <a:graphicData uri="http://schemas.openxmlformats.org/presentationml/2006/ole">
            <mc:AlternateContent xmlns:mc="http://schemas.openxmlformats.org/markup-compatibility/2006">
              <mc:Choice xmlns:v="urn:schemas-microsoft-com:vml" Requires="v">
                <p:oleObj spid="_x0000_s54631" name="公式" r:id="rId15" imgW="1574640" imgH="253800" progId="Equation.3">
                  <p:embed/>
                </p:oleObj>
              </mc:Choice>
              <mc:Fallback>
                <p:oleObj name="公式" r:id="rId15" imgW="1574640" imgH="253800" progId="Equation.3">
                  <p:embed/>
                  <p:pic>
                    <p:nvPicPr>
                      <p:cNvPr id="0" name="Object 17"/>
                      <p:cNvPicPr>
                        <a:picLocks noChangeAspect="1" noChangeArrowheads="1"/>
                      </p:cNvPicPr>
                      <p:nvPr/>
                    </p:nvPicPr>
                    <p:blipFill>
                      <a:blip r:embed="rId16"/>
                      <a:srcRect t="-44775"/>
                      <a:stretch>
                        <a:fillRect/>
                      </a:stretch>
                    </p:blipFill>
                    <p:spPr bwMode="auto">
                      <a:xfrm>
                        <a:off x="884238" y="1212850"/>
                        <a:ext cx="3713956" cy="77470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8868319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583697"/>
                                        </p:tgtEl>
                                        <p:attrNameLst>
                                          <p:attrName>style.visibility</p:attrName>
                                        </p:attrNameLst>
                                      </p:cBhvr>
                                      <p:to>
                                        <p:strVal val="visible"/>
                                      </p:to>
                                    </p:set>
                                    <p:anim calcmode="lin" valueType="num">
                                      <p:cBhvr>
                                        <p:cTn id="7" dur="1000" fill="hold"/>
                                        <p:tgtEl>
                                          <p:spTgt spid="583697"/>
                                        </p:tgtEl>
                                        <p:attrNameLst>
                                          <p:attrName>ppt_x</p:attrName>
                                        </p:attrNameLst>
                                      </p:cBhvr>
                                      <p:tavLst>
                                        <p:tav tm="0">
                                          <p:val>
                                            <p:strVal val="#ppt_x-.2"/>
                                          </p:val>
                                        </p:tav>
                                        <p:tav tm="100000">
                                          <p:val>
                                            <p:strVal val="#ppt_x"/>
                                          </p:val>
                                        </p:tav>
                                      </p:tavLst>
                                    </p:anim>
                                    <p:anim calcmode="lin" valueType="num">
                                      <p:cBhvr>
                                        <p:cTn id="8" dur="1000" fill="hold"/>
                                        <p:tgtEl>
                                          <p:spTgt spid="583697"/>
                                        </p:tgtEl>
                                        <p:attrNameLst>
                                          <p:attrName>ppt_y</p:attrName>
                                        </p:attrNameLst>
                                      </p:cBhvr>
                                      <p:tavLst>
                                        <p:tav tm="0">
                                          <p:val>
                                            <p:strVal val="#ppt_y"/>
                                          </p:val>
                                        </p:tav>
                                        <p:tav tm="100000">
                                          <p:val>
                                            <p:strVal val="#ppt_y"/>
                                          </p:val>
                                        </p:tav>
                                      </p:tavLst>
                                    </p:anim>
                                    <p:animEffect transition="in" filter="wipe(right)" prLst="gradientSize: 0.1">
                                      <p:cBhvr>
                                        <p:cTn id="9" dur="1000"/>
                                        <p:tgtEl>
                                          <p:spTgt spid="583697"/>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slide(fromBottom)">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83701"/>
                                        </p:tgtEl>
                                        <p:attrNameLst>
                                          <p:attrName>style.visibility</p:attrName>
                                        </p:attrNameLst>
                                      </p:cBhvr>
                                      <p:to>
                                        <p:strVal val="visible"/>
                                      </p:to>
                                    </p:set>
                                    <p:animEffect transition="in" filter="fade">
                                      <p:cBhvr>
                                        <p:cTn id="19" dur="1000"/>
                                        <p:tgtEl>
                                          <p:spTgt spid="583701"/>
                                        </p:tgtEl>
                                      </p:cBhvr>
                                    </p:animEffect>
                                    <p:anim calcmode="lin" valueType="num">
                                      <p:cBhvr>
                                        <p:cTn id="20" dur="1000" fill="hold"/>
                                        <p:tgtEl>
                                          <p:spTgt spid="583701"/>
                                        </p:tgtEl>
                                        <p:attrNameLst>
                                          <p:attrName>ppt_x</p:attrName>
                                        </p:attrNameLst>
                                      </p:cBhvr>
                                      <p:tavLst>
                                        <p:tav tm="0">
                                          <p:val>
                                            <p:strVal val="#ppt_x"/>
                                          </p:val>
                                        </p:tav>
                                        <p:tav tm="100000">
                                          <p:val>
                                            <p:strVal val="#ppt_x"/>
                                          </p:val>
                                        </p:tav>
                                      </p:tavLst>
                                    </p:anim>
                                    <p:anim calcmode="lin" valueType="num">
                                      <p:cBhvr>
                                        <p:cTn id="21" dur="1000" fill="hold"/>
                                        <p:tgtEl>
                                          <p:spTgt spid="583701"/>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83690"/>
                                        </p:tgtEl>
                                        <p:attrNameLst>
                                          <p:attrName>style.visibility</p:attrName>
                                        </p:attrNameLst>
                                      </p:cBhvr>
                                      <p:to>
                                        <p:strVal val="visible"/>
                                      </p:to>
                                    </p:set>
                                    <p:animEffect transition="in" filter="fade">
                                      <p:cBhvr>
                                        <p:cTn id="24" dur="1000"/>
                                        <p:tgtEl>
                                          <p:spTgt spid="583690"/>
                                        </p:tgtEl>
                                      </p:cBhvr>
                                    </p:animEffect>
                                    <p:anim calcmode="lin" valueType="num">
                                      <p:cBhvr>
                                        <p:cTn id="25" dur="1000" fill="hold"/>
                                        <p:tgtEl>
                                          <p:spTgt spid="583690"/>
                                        </p:tgtEl>
                                        <p:attrNameLst>
                                          <p:attrName>ppt_x</p:attrName>
                                        </p:attrNameLst>
                                      </p:cBhvr>
                                      <p:tavLst>
                                        <p:tav tm="0">
                                          <p:val>
                                            <p:strVal val="#ppt_x"/>
                                          </p:val>
                                        </p:tav>
                                        <p:tav tm="100000">
                                          <p:val>
                                            <p:strVal val="#ppt_x"/>
                                          </p:val>
                                        </p:tav>
                                      </p:tavLst>
                                    </p:anim>
                                    <p:anim calcmode="lin" valueType="num">
                                      <p:cBhvr>
                                        <p:cTn id="26" dur="1000" fill="hold"/>
                                        <p:tgtEl>
                                          <p:spTgt spid="583690"/>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8" repeatCount="3000" fill="hold" nodeType="clickEffect">
                                  <p:stCondLst>
                                    <p:cond delay="0"/>
                                  </p:stCondLst>
                                  <p:childTnLst>
                                    <p:set>
                                      <p:cBhvr>
                                        <p:cTn id="30" dur="1" fill="hold">
                                          <p:stCondLst>
                                            <p:cond delay="0"/>
                                          </p:stCondLst>
                                        </p:cTn>
                                        <p:tgtEl>
                                          <p:spTgt spid="583789"/>
                                        </p:tgtEl>
                                        <p:attrNameLst>
                                          <p:attrName>style.visibility</p:attrName>
                                        </p:attrNameLst>
                                      </p:cBhvr>
                                      <p:to>
                                        <p:strVal val="visible"/>
                                      </p:to>
                                    </p:set>
                                    <p:animEffect transition="in" filter="wipe(left)">
                                      <p:cBhvr>
                                        <p:cTn id="31" dur="2000"/>
                                        <p:tgtEl>
                                          <p:spTgt spid="58378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583785"/>
                                        </p:tgtEl>
                                        <p:attrNameLst>
                                          <p:attrName>style.visibility</p:attrName>
                                        </p:attrNameLst>
                                      </p:cBhvr>
                                      <p:to>
                                        <p:strVal val="visible"/>
                                      </p:to>
                                    </p:set>
                                    <p:animEffect transition="in" filter="wipe(left)">
                                      <p:cBhvr>
                                        <p:cTn id="36" dur="2000"/>
                                        <p:tgtEl>
                                          <p:spTgt spid="58378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583753"/>
                                        </p:tgtEl>
                                        <p:attrNameLst>
                                          <p:attrName>style.visibility</p:attrName>
                                        </p:attrNameLst>
                                      </p:cBhvr>
                                      <p:to>
                                        <p:strVal val="visible"/>
                                      </p:to>
                                    </p:set>
                                    <p:animEffect transition="in" filter="wipe(left)">
                                      <p:cBhvr>
                                        <p:cTn id="41" dur="2000"/>
                                        <p:tgtEl>
                                          <p:spTgt spid="58375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583786"/>
                                        </p:tgtEl>
                                        <p:attrNameLst>
                                          <p:attrName>style.visibility</p:attrName>
                                        </p:attrNameLst>
                                      </p:cBhvr>
                                      <p:to>
                                        <p:strVal val="visible"/>
                                      </p:to>
                                    </p:set>
                                    <p:animEffect transition="in" filter="wipe(left)">
                                      <p:cBhvr>
                                        <p:cTn id="46" dur="500"/>
                                        <p:tgtEl>
                                          <p:spTgt spid="583786"/>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583760"/>
                                        </p:tgtEl>
                                        <p:attrNameLst>
                                          <p:attrName>style.visibility</p:attrName>
                                        </p:attrNameLst>
                                      </p:cBhvr>
                                      <p:to>
                                        <p:strVal val="visible"/>
                                      </p:to>
                                    </p:set>
                                    <p:animEffect transition="in" filter="wipe(left)">
                                      <p:cBhvr>
                                        <p:cTn id="51" dur="2000"/>
                                        <p:tgtEl>
                                          <p:spTgt spid="583760"/>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583788"/>
                                        </p:tgtEl>
                                        <p:attrNameLst>
                                          <p:attrName>style.visibility</p:attrName>
                                        </p:attrNameLst>
                                      </p:cBhvr>
                                      <p:to>
                                        <p:strVal val="visible"/>
                                      </p:to>
                                    </p:set>
                                    <p:animEffect transition="in" filter="wipe(left)">
                                      <p:cBhvr>
                                        <p:cTn id="56" dur="2000"/>
                                        <p:tgtEl>
                                          <p:spTgt spid="583788"/>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583765"/>
                                        </p:tgtEl>
                                        <p:attrNameLst>
                                          <p:attrName>style.visibility</p:attrName>
                                        </p:attrNameLst>
                                      </p:cBhvr>
                                      <p:to>
                                        <p:strVal val="visible"/>
                                      </p:to>
                                    </p:set>
                                    <p:animEffect transition="in" filter="wipe(left)">
                                      <p:cBhvr>
                                        <p:cTn id="61" dur="2000"/>
                                        <p:tgtEl>
                                          <p:spTgt spid="583765"/>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583787"/>
                                        </p:tgtEl>
                                        <p:attrNameLst>
                                          <p:attrName>style.visibility</p:attrName>
                                        </p:attrNameLst>
                                      </p:cBhvr>
                                      <p:to>
                                        <p:strVal val="visible"/>
                                      </p:to>
                                    </p:set>
                                    <p:animEffect transition="in" filter="wipe(left)">
                                      <p:cBhvr>
                                        <p:cTn id="66" dur="2000"/>
                                        <p:tgtEl>
                                          <p:spTgt spid="583787"/>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583772"/>
                                        </p:tgtEl>
                                        <p:attrNameLst>
                                          <p:attrName>style.visibility</p:attrName>
                                        </p:attrNameLst>
                                      </p:cBhvr>
                                      <p:to>
                                        <p:strVal val="visible"/>
                                      </p:to>
                                    </p:set>
                                    <p:animEffect transition="in" filter="wipe(left)">
                                      <p:cBhvr>
                                        <p:cTn id="71" dur="1000"/>
                                        <p:tgtEl>
                                          <p:spTgt spid="583772"/>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1" fill="hold" grpId="0" nodeType="clickEffect">
                                  <p:stCondLst>
                                    <p:cond delay="0"/>
                                  </p:stCondLst>
                                  <p:childTnLst>
                                    <p:set>
                                      <p:cBhvr>
                                        <p:cTn id="75" dur="1" fill="hold">
                                          <p:stCondLst>
                                            <p:cond delay="0"/>
                                          </p:stCondLst>
                                        </p:cTn>
                                        <p:tgtEl>
                                          <p:spTgt spid="583726"/>
                                        </p:tgtEl>
                                        <p:attrNameLst>
                                          <p:attrName>style.visibility</p:attrName>
                                        </p:attrNameLst>
                                      </p:cBhvr>
                                      <p:to>
                                        <p:strVal val="visible"/>
                                      </p:to>
                                    </p:set>
                                    <p:animEffect transition="in" filter="wipe(up)">
                                      <p:cBhvr>
                                        <p:cTn id="76" dur="1000"/>
                                        <p:tgtEl>
                                          <p:spTgt spid="583726"/>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4" fill="hold" grpId="0" nodeType="clickEffect">
                                  <p:stCondLst>
                                    <p:cond delay="0"/>
                                  </p:stCondLst>
                                  <p:childTnLst>
                                    <p:set>
                                      <p:cBhvr>
                                        <p:cTn id="80" dur="1" fill="hold">
                                          <p:stCondLst>
                                            <p:cond delay="0"/>
                                          </p:stCondLst>
                                        </p:cTn>
                                        <p:tgtEl>
                                          <p:spTgt spid="583754"/>
                                        </p:tgtEl>
                                        <p:attrNameLst>
                                          <p:attrName>style.visibility</p:attrName>
                                        </p:attrNameLst>
                                      </p:cBhvr>
                                      <p:to>
                                        <p:strVal val="visible"/>
                                      </p:to>
                                    </p:set>
                                    <p:animEffect transition="in" filter="wipe(down)">
                                      <p:cBhvr>
                                        <p:cTn id="81" dur="1000"/>
                                        <p:tgtEl>
                                          <p:spTgt spid="583754"/>
                                        </p:tgtEl>
                                      </p:cBhvr>
                                    </p:animEffect>
                                  </p:childTnLst>
                                </p:cTn>
                              </p:par>
                            </p:childTnLst>
                          </p:cTn>
                        </p:par>
                        <p:par>
                          <p:cTn id="82" fill="hold">
                            <p:stCondLst>
                              <p:cond delay="1000"/>
                            </p:stCondLst>
                            <p:childTnLst>
                              <p:par>
                                <p:cTn id="83" presetID="22" presetClass="entr" presetSubtype="8" fill="hold" grpId="0" nodeType="afterEffect">
                                  <p:stCondLst>
                                    <p:cond delay="0"/>
                                  </p:stCondLst>
                                  <p:childTnLst>
                                    <p:set>
                                      <p:cBhvr>
                                        <p:cTn id="84" dur="1" fill="hold">
                                          <p:stCondLst>
                                            <p:cond delay="0"/>
                                          </p:stCondLst>
                                        </p:cTn>
                                        <p:tgtEl>
                                          <p:spTgt spid="583755"/>
                                        </p:tgtEl>
                                        <p:attrNameLst>
                                          <p:attrName>style.visibility</p:attrName>
                                        </p:attrNameLst>
                                      </p:cBhvr>
                                      <p:to>
                                        <p:strVal val="visible"/>
                                      </p:to>
                                    </p:set>
                                    <p:animEffect transition="in" filter="wipe(left)">
                                      <p:cBhvr>
                                        <p:cTn id="85" dur="1000"/>
                                        <p:tgtEl>
                                          <p:spTgt spid="583755"/>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583761"/>
                                        </p:tgtEl>
                                        <p:attrNameLst>
                                          <p:attrName>style.visibility</p:attrName>
                                        </p:attrNameLst>
                                      </p:cBhvr>
                                      <p:to>
                                        <p:strVal val="visible"/>
                                      </p:to>
                                    </p:set>
                                    <p:animEffect transition="in" filter="wipe(left)">
                                      <p:cBhvr>
                                        <p:cTn id="90" dur="1000"/>
                                        <p:tgtEl>
                                          <p:spTgt spid="583761"/>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1" fill="hold" grpId="0" nodeType="clickEffect">
                                  <p:stCondLst>
                                    <p:cond delay="0"/>
                                  </p:stCondLst>
                                  <p:childTnLst>
                                    <p:set>
                                      <p:cBhvr>
                                        <p:cTn id="94" dur="1" fill="hold">
                                          <p:stCondLst>
                                            <p:cond delay="0"/>
                                          </p:stCondLst>
                                        </p:cTn>
                                        <p:tgtEl>
                                          <p:spTgt spid="583766"/>
                                        </p:tgtEl>
                                        <p:attrNameLst>
                                          <p:attrName>style.visibility</p:attrName>
                                        </p:attrNameLst>
                                      </p:cBhvr>
                                      <p:to>
                                        <p:strVal val="visible"/>
                                      </p:to>
                                    </p:set>
                                    <p:animEffect transition="in" filter="wipe(up)">
                                      <p:cBhvr>
                                        <p:cTn id="95" dur="1000"/>
                                        <p:tgtEl>
                                          <p:spTgt spid="583766"/>
                                        </p:tgtEl>
                                      </p:cBhvr>
                                    </p:animEffect>
                                  </p:childTnLst>
                                </p:cTn>
                              </p:par>
                            </p:childTnLst>
                          </p:cTn>
                        </p:par>
                        <p:par>
                          <p:cTn id="96" fill="hold">
                            <p:stCondLst>
                              <p:cond delay="1000"/>
                            </p:stCondLst>
                            <p:childTnLst>
                              <p:par>
                                <p:cTn id="97" presetID="22" presetClass="entr" presetSubtype="8" fill="hold" grpId="0" nodeType="afterEffect">
                                  <p:stCondLst>
                                    <p:cond delay="0"/>
                                  </p:stCondLst>
                                  <p:childTnLst>
                                    <p:set>
                                      <p:cBhvr>
                                        <p:cTn id="98" dur="1" fill="hold">
                                          <p:stCondLst>
                                            <p:cond delay="0"/>
                                          </p:stCondLst>
                                        </p:cTn>
                                        <p:tgtEl>
                                          <p:spTgt spid="583767"/>
                                        </p:tgtEl>
                                        <p:attrNameLst>
                                          <p:attrName>style.visibility</p:attrName>
                                        </p:attrNameLst>
                                      </p:cBhvr>
                                      <p:to>
                                        <p:strVal val="visible"/>
                                      </p:to>
                                    </p:set>
                                    <p:animEffect transition="in" filter="wipe(left)">
                                      <p:cBhvr>
                                        <p:cTn id="99" dur="1000"/>
                                        <p:tgtEl>
                                          <p:spTgt spid="583767"/>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grpId="0" nodeType="clickEffect">
                                  <p:stCondLst>
                                    <p:cond delay="0"/>
                                  </p:stCondLst>
                                  <p:childTnLst>
                                    <p:set>
                                      <p:cBhvr>
                                        <p:cTn id="103" dur="1" fill="hold">
                                          <p:stCondLst>
                                            <p:cond delay="0"/>
                                          </p:stCondLst>
                                        </p:cTn>
                                        <p:tgtEl>
                                          <p:spTgt spid="583773"/>
                                        </p:tgtEl>
                                        <p:attrNameLst>
                                          <p:attrName>style.visibility</p:attrName>
                                        </p:attrNameLst>
                                      </p:cBhvr>
                                      <p:to>
                                        <p:strVal val="visible"/>
                                      </p:to>
                                    </p:set>
                                    <p:animEffect transition="in" filter="wipe(left)">
                                      <p:cBhvr>
                                        <p:cTn id="104" dur="1000"/>
                                        <p:tgtEl>
                                          <p:spTgt spid="583773"/>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1" fill="hold" grpId="0" nodeType="clickEffect">
                                  <p:stCondLst>
                                    <p:cond delay="0"/>
                                  </p:stCondLst>
                                  <p:childTnLst>
                                    <p:set>
                                      <p:cBhvr>
                                        <p:cTn id="108" dur="1" fill="hold">
                                          <p:stCondLst>
                                            <p:cond delay="0"/>
                                          </p:stCondLst>
                                        </p:cTn>
                                        <p:tgtEl>
                                          <p:spTgt spid="583727"/>
                                        </p:tgtEl>
                                        <p:attrNameLst>
                                          <p:attrName>style.visibility</p:attrName>
                                        </p:attrNameLst>
                                      </p:cBhvr>
                                      <p:to>
                                        <p:strVal val="visible"/>
                                      </p:to>
                                    </p:set>
                                    <p:animEffect transition="in" filter="wipe(up)">
                                      <p:cBhvr>
                                        <p:cTn id="109" dur="1000"/>
                                        <p:tgtEl>
                                          <p:spTgt spid="583727"/>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1" fill="hold" grpId="0" nodeType="clickEffect">
                                  <p:stCondLst>
                                    <p:cond delay="0"/>
                                  </p:stCondLst>
                                  <p:childTnLst>
                                    <p:set>
                                      <p:cBhvr>
                                        <p:cTn id="113" dur="1" fill="hold">
                                          <p:stCondLst>
                                            <p:cond delay="0"/>
                                          </p:stCondLst>
                                        </p:cTn>
                                        <p:tgtEl>
                                          <p:spTgt spid="583756"/>
                                        </p:tgtEl>
                                        <p:attrNameLst>
                                          <p:attrName>style.visibility</p:attrName>
                                        </p:attrNameLst>
                                      </p:cBhvr>
                                      <p:to>
                                        <p:strVal val="visible"/>
                                      </p:to>
                                    </p:set>
                                    <p:animEffect transition="in" filter="wipe(up)">
                                      <p:cBhvr>
                                        <p:cTn id="114" dur="1000"/>
                                        <p:tgtEl>
                                          <p:spTgt spid="583756"/>
                                        </p:tgtEl>
                                      </p:cBhvr>
                                    </p:animEffect>
                                  </p:childTnLst>
                                </p:cTn>
                              </p:par>
                            </p:childTnLst>
                          </p:cTn>
                        </p:par>
                        <p:par>
                          <p:cTn id="115" fill="hold">
                            <p:stCondLst>
                              <p:cond delay="1000"/>
                            </p:stCondLst>
                            <p:childTnLst>
                              <p:par>
                                <p:cTn id="116" presetID="22" presetClass="entr" presetSubtype="8" fill="hold" grpId="0" nodeType="afterEffect">
                                  <p:stCondLst>
                                    <p:cond delay="0"/>
                                  </p:stCondLst>
                                  <p:childTnLst>
                                    <p:set>
                                      <p:cBhvr>
                                        <p:cTn id="117" dur="1" fill="hold">
                                          <p:stCondLst>
                                            <p:cond delay="0"/>
                                          </p:stCondLst>
                                        </p:cTn>
                                        <p:tgtEl>
                                          <p:spTgt spid="583757"/>
                                        </p:tgtEl>
                                        <p:attrNameLst>
                                          <p:attrName>style.visibility</p:attrName>
                                        </p:attrNameLst>
                                      </p:cBhvr>
                                      <p:to>
                                        <p:strVal val="visible"/>
                                      </p:to>
                                    </p:set>
                                    <p:animEffect transition="in" filter="wipe(left)">
                                      <p:cBhvr>
                                        <p:cTn id="118" dur="1000"/>
                                        <p:tgtEl>
                                          <p:spTgt spid="583757"/>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8" fill="hold" grpId="0" nodeType="clickEffect">
                                  <p:stCondLst>
                                    <p:cond delay="0"/>
                                  </p:stCondLst>
                                  <p:childTnLst>
                                    <p:set>
                                      <p:cBhvr>
                                        <p:cTn id="122" dur="1" fill="hold">
                                          <p:stCondLst>
                                            <p:cond delay="0"/>
                                          </p:stCondLst>
                                        </p:cTn>
                                        <p:tgtEl>
                                          <p:spTgt spid="583762"/>
                                        </p:tgtEl>
                                        <p:attrNameLst>
                                          <p:attrName>style.visibility</p:attrName>
                                        </p:attrNameLst>
                                      </p:cBhvr>
                                      <p:to>
                                        <p:strVal val="visible"/>
                                      </p:to>
                                    </p:set>
                                    <p:animEffect transition="in" filter="wipe(left)">
                                      <p:cBhvr>
                                        <p:cTn id="123" dur="1000"/>
                                        <p:tgtEl>
                                          <p:spTgt spid="583762"/>
                                        </p:tgtEl>
                                      </p:cBhvr>
                                    </p:animEffect>
                                  </p:childTnLst>
                                </p:cTn>
                              </p:par>
                            </p:childTnLst>
                          </p:cTn>
                        </p:par>
                      </p:childTnLst>
                    </p:cTn>
                  </p:par>
                  <p:par>
                    <p:cTn id="124" fill="hold">
                      <p:stCondLst>
                        <p:cond delay="indefinite"/>
                      </p:stCondLst>
                      <p:childTnLst>
                        <p:par>
                          <p:cTn id="125" fill="hold">
                            <p:stCondLst>
                              <p:cond delay="0"/>
                            </p:stCondLst>
                            <p:childTnLst>
                              <p:par>
                                <p:cTn id="126" presetID="22" presetClass="entr" presetSubtype="4" fill="hold" grpId="0" nodeType="clickEffect">
                                  <p:stCondLst>
                                    <p:cond delay="0"/>
                                  </p:stCondLst>
                                  <p:childTnLst>
                                    <p:set>
                                      <p:cBhvr>
                                        <p:cTn id="127" dur="1" fill="hold">
                                          <p:stCondLst>
                                            <p:cond delay="0"/>
                                          </p:stCondLst>
                                        </p:cTn>
                                        <p:tgtEl>
                                          <p:spTgt spid="583768"/>
                                        </p:tgtEl>
                                        <p:attrNameLst>
                                          <p:attrName>style.visibility</p:attrName>
                                        </p:attrNameLst>
                                      </p:cBhvr>
                                      <p:to>
                                        <p:strVal val="visible"/>
                                      </p:to>
                                    </p:set>
                                    <p:animEffect transition="in" filter="wipe(down)">
                                      <p:cBhvr>
                                        <p:cTn id="128" dur="1000"/>
                                        <p:tgtEl>
                                          <p:spTgt spid="583768"/>
                                        </p:tgtEl>
                                      </p:cBhvr>
                                    </p:animEffect>
                                  </p:childTnLst>
                                </p:cTn>
                              </p:par>
                            </p:childTnLst>
                          </p:cTn>
                        </p:par>
                        <p:par>
                          <p:cTn id="129" fill="hold">
                            <p:stCondLst>
                              <p:cond delay="1000"/>
                            </p:stCondLst>
                            <p:childTnLst>
                              <p:par>
                                <p:cTn id="130" presetID="22" presetClass="entr" presetSubtype="8" fill="hold" grpId="0" nodeType="afterEffect">
                                  <p:stCondLst>
                                    <p:cond delay="0"/>
                                  </p:stCondLst>
                                  <p:childTnLst>
                                    <p:set>
                                      <p:cBhvr>
                                        <p:cTn id="131" dur="1" fill="hold">
                                          <p:stCondLst>
                                            <p:cond delay="0"/>
                                          </p:stCondLst>
                                        </p:cTn>
                                        <p:tgtEl>
                                          <p:spTgt spid="583769"/>
                                        </p:tgtEl>
                                        <p:attrNameLst>
                                          <p:attrName>style.visibility</p:attrName>
                                        </p:attrNameLst>
                                      </p:cBhvr>
                                      <p:to>
                                        <p:strVal val="visible"/>
                                      </p:to>
                                    </p:set>
                                    <p:animEffect transition="in" filter="wipe(left)">
                                      <p:cBhvr>
                                        <p:cTn id="132" dur="2000"/>
                                        <p:tgtEl>
                                          <p:spTgt spid="583769"/>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1" fill="hold" grpId="0" nodeType="clickEffect">
                                  <p:stCondLst>
                                    <p:cond delay="0"/>
                                  </p:stCondLst>
                                  <p:childTnLst>
                                    <p:set>
                                      <p:cBhvr>
                                        <p:cTn id="136" dur="1" fill="hold">
                                          <p:stCondLst>
                                            <p:cond delay="0"/>
                                          </p:stCondLst>
                                        </p:cTn>
                                        <p:tgtEl>
                                          <p:spTgt spid="583730"/>
                                        </p:tgtEl>
                                        <p:attrNameLst>
                                          <p:attrName>style.visibility</p:attrName>
                                        </p:attrNameLst>
                                      </p:cBhvr>
                                      <p:to>
                                        <p:strVal val="visible"/>
                                      </p:to>
                                    </p:set>
                                    <p:animEffect transition="in" filter="wipe(up)">
                                      <p:cBhvr>
                                        <p:cTn id="137" dur="1000"/>
                                        <p:tgtEl>
                                          <p:spTgt spid="583730"/>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8" fill="hold" grpId="0" nodeType="clickEffect">
                                  <p:stCondLst>
                                    <p:cond delay="0"/>
                                  </p:stCondLst>
                                  <p:childTnLst>
                                    <p:set>
                                      <p:cBhvr>
                                        <p:cTn id="141" dur="1" fill="hold">
                                          <p:stCondLst>
                                            <p:cond delay="0"/>
                                          </p:stCondLst>
                                        </p:cTn>
                                        <p:tgtEl>
                                          <p:spTgt spid="583774"/>
                                        </p:tgtEl>
                                        <p:attrNameLst>
                                          <p:attrName>style.visibility</p:attrName>
                                        </p:attrNameLst>
                                      </p:cBhvr>
                                      <p:to>
                                        <p:strVal val="visible"/>
                                      </p:to>
                                    </p:set>
                                    <p:animEffect transition="in" filter="wipe(left)">
                                      <p:cBhvr>
                                        <p:cTn id="142" dur="1000"/>
                                        <p:tgtEl>
                                          <p:spTgt spid="583774"/>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ntr" presetSubtype="1" fill="hold" grpId="0" nodeType="clickEffect">
                                  <p:stCondLst>
                                    <p:cond delay="0"/>
                                  </p:stCondLst>
                                  <p:childTnLst>
                                    <p:set>
                                      <p:cBhvr>
                                        <p:cTn id="146" dur="1" fill="hold">
                                          <p:stCondLst>
                                            <p:cond delay="0"/>
                                          </p:stCondLst>
                                        </p:cTn>
                                        <p:tgtEl>
                                          <p:spTgt spid="583728"/>
                                        </p:tgtEl>
                                        <p:attrNameLst>
                                          <p:attrName>style.visibility</p:attrName>
                                        </p:attrNameLst>
                                      </p:cBhvr>
                                      <p:to>
                                        <p:strVal val="visible"/>
                                      </p:to>
                                    </p:set>
                                    <p:animEffect transition="in" filter="wipe(up)">
                                      <p:cBhvr>
                                        <p:cTn id="147" dur="1000"/>
                                        <p:tgtEl>
                                          <p:spTgt spid="583728"/>
                                        </p:tgtEl>
                                      </p:cBhvr>
                                    </p:animEffect>
                                  </p:childTnLst>
                                </p:cTn>
                              </p:par>
                            </p:childTnLst>
                          </p:cTn>
                        </p:par>
                      </p:childTnLst>
                    </p:cTn>
                  </p:par>
                  <p:par>
                    <p:cTn id="148" fill="hold">
                      <p:stCondLst>
                        <p:cond delay="indefinite"/>
                      </p:stCondLst>
                      <p:childTnLst>
                        <p:par>
                          <p:cTn id="149" fill="hold">
                            <p:stCondLst>
                              <p:cond delay="0"/>
                            </p:stCondLst>
                            <p:childTnLst>
                              <p:par>
                                <p:cTn id="150" presetID="22" presetClass="entr" presetSubtype="4" fill="hold" grpId="0" nodeType="clickEffect">
                                  <p:stCondLst>
                                    <p:cond delay="0"/>
                                  </p:stCondLst>
                                  <p:childTnLst>
                                    <p:set>
                                      <p:cBhvr>
                                        <p:cTn id="151" dur="1" fill="hold">
                                          <p:stCondLst>
                                            <p:cond delay="0"/>
                                          </p:stCondLst>
                                        </p:cTn>
                                        <p:tgtEl>
                                          <p:spTgt spid="583775"/>
                                        </p:tgtEl>
                                        <p:attrNameLst>
                                          <p:attrName>style.visibility</p:attrName>
                                        </p:attrNameLst>
                                      </p:cBhvr>
                                      <p:to>
                                        <p:strVal val="visible"/>
                                      </p:to>
                                    </p:set>
                                    <p:animEffect transition="in" filter="wipe(down)">
                                      <p:cBhvr>
                                        <p:cTn id="152" dur="1000"/>
                                        <p:tgtEl>
                                          <p:spTgt spid="583775"/>
                                        </p:tgtEl>
                                      </p:cBhvr>
                                    </p:animEffect>
                                  </p:childTnLst>
                                </p:cTn>
                              </p:par>
                            </p:childTnLst>
                          </p:cTn>
                        </p:par>
                        <p:par>
                          <p:cTn id="153" fill="hold">
                            <p:stCondLst>
                              <p:cond delay="1000"/>
                            </p:stCondLst>
                            <p:childTnLst>
                              <p:par>
                                <p:cTn id="154" presetID="22" presetClass="entr" presetSubtype="8" fill="hold" grpId="0" nodeType="afterEffect">
                                  <p:stCondLst>
                                    <p:cond delay="0"/>
                                  </p:stCondLst>
                                  <p:childTnLst>
                                    <p:set>
                                      <p:cBhvr>
                                        <p:cTn id="155" dur="1" fill="hold">
                                          <p:stCondLst>
                                            <p:cond delay="0"/>
                                          </p:stCondLst>
                                        </p:cTn>
                                        <p:tgtEl>
                                          <p:spTgt spid="583776"/>
                                        </p:tgtEl>
                                        <p:attrNameLst>
                                          <p:attrName>style.visibility</p:attrName>
                                        </p:attrNameLst>
                                      </p:cBhvr>
                                      <p:to>
                                        <p:strVal val="visible"/>
                                      </p:to>
                                    </p:set>
                                    <p:animEffect transition="in" filter="wipe(left)">
                                      <p:cBhvr>
                                        <p:cTn id="156" dur="1000"/>
                                        <p:tgtEl>
                                          <p:spTgt spid="583776"/>
                                        </p:tgtEl>
                                      </p:cBhvr>
                                    </p:animEffect>
                                  </p:childTnLst>
                                </p:cTn>
                              </p:par>
                            </p:childTnLst>
                          </p:cTn>
                        </p:par>
                      </p:childTnLst>
                    </p:cTn>
                  </p:par>
                  <p:par>
                    <p:cTn id="157" fill="hold">
                      <p:stCondLst>
                        <p:cond delay="indefinite"/>
                      </p:stCondLst>
                      <p:childTnLst>
                        <p:par>
                          <p:cTn id="158" fill="hold">
                            <p:stCondLst>
                              <p:cond delay="0"/>
                            </p:stCondLst>
                            <p:childTnLst>
                              <p:par>
                                <p:cTn id="159" presetID="35" presetClass="emph" presetSubtype="0" repeatCount="5000" fill="hold" grpId="1" nodeType="clickEffect">
                                  <p:stCondLst>
                                    <p:cond delay="0"/>
                                  </p:stCondLst>
                                  <p:childTnLst>
                                    <p:anim calcmode="discrete" valueType="str">
                                      <p:cBhvr>
                                        <p:cTn id="160" dur="1000" fill="hold"/>
                                        <p:tgtEl>
                                          <p:spTgt spid="583728"/>
                                        </p:tgtEl>
                                        <p:attrNameLst>
                                          <p:attrName>style.visibility</p:attrName>
                                        </p:attrNameLst>
                                      </p:cBhvr>
                                      <p:tavLst>
                                        <p:tav tm="0">
                                          <p:val>
                                            <p:strVal val="hidden"/>
                                          </p:val>
                                        </p:tav>
                                        <p:tav tm="50000">
                                          <p:val>
                                            <p:strVal val="visible"/>
                                          </p:val>
                                        </p:tav>
                                      </p:tavLst>
                                    </p:anim>
                                  </p:childTnLst>
                                </p:cTn>
                              </p:par>
                            </p:childTnLst>
                          </p:cTn>
                        </p:par>
                      </p:childTnLst>
                    </p:cTn>
                  </p:par>
                  <p:par>
                    <p:cTn id="161" fill="hold">
                      <p:stCondLst>
                        <p:cond delay="indefinite"/>
                      </p:stCondLst>
                      <p:childTnLst>
                        <p:par>
                          <p:cTn id="162" fill="hold">
                            <p:stCondLst>
                              <p:cond delay="0"/>
                            </p:stCondLst>
                            <p:childTnLst>
                              <p:par>
                                <p:cTn id="163" presetID="22" presetClass="entr" presetSubtype="8" fill="hold" grpId="0" nodeType="clickEffect">
                                  <p:stCondLst>
                                    <p:cond delay="0"/>
                                  </p:stCondLst>
                                  <p:childTnLst>
                                    <p:set>
                                      <p:cBhvr>
                                        <p:cTn id="164" dur="1" fill="hold">
                                          <p:stCondLst>
                                            <p:cond delay="0"/>
                                          </p:stCondLst>
                                        </p:cTn>
                                        <p:tgtEl>
                                          <p:spTgt spid="583758"/>
                                        </p:tgtEl>
                                        <p:attrNameLst>
                                          <p:attrName>style.visibility</p:attrName>
                                        </p:attrNameLst>
                                      </p:cBhvr>
                                      <p:to>
                                        <p:strVal val="visible"/>
                                      </p:to>
                                    </p:set>
                                    <p:animEffect transition="in" filter="wipe(left)">
                                      <p:cBhvr>
                                        <p:cTn id="165" dur="1000"/>
                                        <p:tgtEl>
                                          <p:spTgt spid="583758"/>
                                        </p:tgtEl>
                                      </p:cBhvr>
                                    </p:animEffect>
                                  </p:childTnLst>
                                </p:cTn>
                              </p:par>
                            </p:childTnLst>
                          </p:cTn>
                        </p:par>
                      </p:childTnLst>
                    </p:cTn>
                  </p:par>
                  <p:par>
                    <p:cTn id="166" fill="hold">
                      <p:stCondLst>
                        <p:cond delay="indefinite"/>
                      </p:stCondLst>
                      <p:childTnLst>
                        <p:par>
                          <p:cTn id="167" fill="hold">
                            <p:stCondLst>
                              <p:cond delay="0"/>
                            </p:stCondLst>
                            <p:childTnLst>
                              <p:par>
                                <p:cTn id="168" presetID="22" presetClass="entr" presetSubtype="8" fill="hold" grpId="0" nodeType="clickEffect">
                                  <p:stCondLst>
                                    <p:cond delay="0"/>
                                  </p:stCondLst>
                                  <p:childTnLst>
                                    <p:set>
                                      <p:cBhvr>
                                        <p:cTn id="169" dur="1" fill="hold">
                                          <p:stCondLst>
                                            <p:cond delay="0"/>
                                          </p:stCondLst>
                                        </p:cTn>
                                        <p:tgtEl>
                                          <p:spTgt spid="583763"/>
                                        </p:tgtEl>
                                        <p:attrNameLst>
                                          <p:attrName>style.visibility</p:attrName>
                                        </p:attrNameLst>
                                      </p:cBhvr>
                                      <p:to>
                                        <p:strVal val="visible"/>
                                      </p:to>
                                    </p:set>
                                    <p:animEffect transition="in" filter="wipe(left)">
                                      <p:cBhvr>
                                        <p:cTn id="170" dur="1000"/>
                                        <p:tgtEl>
                                          <p:spTgt spid="583763"/>
                                        </p:tgtEl>
                                      </p:cBhvr>
                                    </p:animEffect>
                                  </p:childTnLst>
                                </p:cTn>
                              </p:par>
                            </p:childTnLst>
                          </p:cTn>
                        </p:par>
                      </p:childTnLst>
                    </p:cTn>
                  </p:par>
                  <p:par>
                    <p:cTn id="171" fill="hold">
                      <p:stCondLst>
                        <p:cond delay="indefinite"/>
                      </p:stCondLst>
                      <p:childTnLst>
                        <p:par>
                          <p:cTn id="172" fill="hold">
                            <p:stCondLst>
                              <p:cond delay="0"/>
                            </p:stCondLst>
                            <p:childTnLst>
                              <p:par>
                                <p:cTn id="173" presetID="22" presetClass="entr" presetSubtype="8" fill="hold" grpId="0" nodeType="clickEffect">
                                  <p:stCondLst>
                                    <p:cond delay="0"/>
                                  </p:stCondLst>
                                  <p:childTnLst>
                                    <p:set>
                                      <p:cBhvr>
                                        <p:cTn id="174" dur="1" fill="hold">
                                          <p:stCondLst>
                                            <p:cond delay="0"/>
                                          </p:stCondLst>
                                        </p:cTn>
                                        <p:tgtEl>
                                          <p:spTgt spid="583770"/>
                                        </p:tgtEl>
                                        <p:attrNameLst>
                                          <p:attrName>style.visibility</p:attrName>
                                        </p:attrNameLst>
                                      </p:cBhvr>
                                      <p:to>
                                        <p:strVal val="visible"/>
                                      </p:to>
                                    </p:set>
                                    <p:animEffect transition="in" filter="wipe(left)">
                                      <p:cBhvr>
                                        <p:cTn id="175" dur="1000"/>
                                        <p:tgtEl>
                                          <p:spTgt spid="583770"/>
                                        </p:tgtEl>
                                      </p:cBhvr>
                                    </p:animEffect>
                                  </p:childTnLst>
                                </p:cTn>
                              </p:par>
                            </p:childTnLst>
                          </p:cTn>
                        </p:par>
                      </p:childTnLst>
                    </p:cTn>
                  </p:par>
                  <p:par>
                    <p:cTn id="176" fill="hold">
                      <p:stCondLst>
                        <p:cond delay="indefinite"/>
                      </p:stCondLst>
                      <p:childTnLst>
                        <p:par>
                          <p:cTn id="177" fill="hold">
                            <p:stCondLst>
                              <p:cond delay="0"/>
                            </p:stCondLst>
                            <p:childTnLst>
                              <p:par>
                                <p:cTn id="178" presetID="22" presetClass="entr" presetSubtype="1" fill="hold" grpId="0" nodeType="clickEffect">
                                  <p:stCondLst>
                                    <p:cond delay="0"/>
                                  </p:stCondLst>
                                  <p:childTnLst>
                                    <p:set>
                                      <p:cBhvr>
                                        <p:cTn id="179" dur="1" fill="hold">
                                          <p:stCondLst>
                                            <p:cond delay="0"/>
                                          </p:stCondLst>
                                        </p:cTn>
                                        <p:tgtEl>
                                          <p:spTgt spid="583731"/>
                                        </p:tgtEl>
                                        <p:attrNameLst>
                                          <p:attrName>style.visibility</p:attrName>
                                        </p:attrNameLst>
                                      </p:cBhvr>
                                      <p:to>
                                        <p:strVal val="visible"/>
                                      </p:to>
                                    </p:set>
                                    <p:animEffect transition="in" filter="wipe(up)">
                                      <p:cBhvr>
                                        <p:cTn id="180" dur="1000"/>
                                        <p:tgtEl>
                                          <p:spTgt spid="583731"/>
                                        </p:tgtEl>
                                      </p:cBhvr>
                                    </p:animEffect>
                                  </p:childTnLst>
                                </p:cTn>
                              </p:par>
                            </p:childTnLst>
                          </p:cTn>
                        </p:par>
                      </p:childTnLst>
                    </p:cTn>
                  </p:par>
                  <p:par>
                    <p:cTn id="181" fill="hold">
                      <p:stCondLst>
                        <p:cond delay="indefinite"/>
                      </p:stCondLst>
                      <p:childTnLst>
                        <p:par>
                          <p:cTn id="182" fill="hold">
                            <p:stCondLst>
                              <p:cond delay="0"/>
                            </p:stCondLst>
                            <p:childTnLst>
                              <p:par>
                                <p:cTn id="183" presetID="22" presetClass="entr" presetSubtype="1" fill="hold" grpId="0" nodeType="clickEffect">
                                  <p:stCondLst>
                                    <p:cond delay="0"/>
                                  </p:stCondLst>
                                  <p:childTnLst>
                                    <p:set>
                                      <p:cBhvr>
                                        <p:cTn id="184" dur="1" fill="hold">
                                          <p:stCondLst>
                                            <p:cond delay="0"/>
                                          </p:stCondLst>
                                        </p:cTn>
                                        <p:tgtEl>
                                          <p:spTgt spid="583777"/>
                                        </p:tgtEl>
                                        <p:attrNameLst>
                                          <p:attrName>style.visibility</p:attrName>
                                        </p:attrNameLst>
                                      </p:cBhvr>
                                      <p:to>
                                        <p:strVal val="visible"/>
                                      </p:to>
                                    </p:set>
                                    <p:animEffect transition="in" filter="wipe(up)">
                                      <p:cBhvr>
                                        <p:cTn id="185" dur="1000"/>
                                        <p:tgtEl>
                                          <p:spTgt spid="583777"/>
                                        </p:tgtEl>
                                      </p:cBhvr>
                                    </p:animEffect>
                                  </p:childTnLst>
                                </p:cTn>
                              </p:par>
                            </p:childTnLst>
                          </p:cTn>
                        </p:par>
                        <p:par>
                          <p:cTn id="186" fill="hold">
                            <p:stCondLst>
                              <p:cond delay="1000"/>
                            </p:stCondLst>
                            <p:childTnLst>
                              <p:par>
                                <p:cTn id="187" presetID="22" presetClass="entr" presetSubtype="8" fill="hold" grpId="0" nodeType="afterEffect">
                                  <p:stCondLst>
                                    <p:cond delay="0"/>
                                  </p:stCondLst>
                                  <p:childTnLst>
                                    <p:set>
                                      <p:cBhvr>
                                        <p:cTn id="188" dur="1" fill="hold">
                                          <p:stCondLst>
                                            <p:cond delay="0"/>
                                          </p:stCondLst>
                                        </p:cTn>
                                        <p:tgtEl>
                                          <p:spTgt spid="583778"/>
                                        </p:tgtEl>
                                        <p:attrNameLst>
                                          <p:attrName>style.visibility</p:attrName>
                                        </p:attrNameLst>
                                      </p:cBhvr>
                                      <p:to>
                                        <p:strVal val="visible"/>
                                      </p:to>
                                    </p:set>
                                    <p:animEffect transition="in" filter="wipe(left)">
                                      <p:cBhvr>
                                        <p:cTn id="189" dur="1000"/>
                                        <p:tgtEl>
                                          <p:spTgt spid="583778"/>
                                        </p:tgtEl>
                                      </p:cBhvr>
                                    </p:animEffect>
                                  </p:childTnLst>
                                </p:cTn>
                              </p:par>
                            </p:childTnLst>
                          </p:cTn>
                        </p:par>
                      </p:childTnLst>
                    </p:cTn>
                  </p:par>
                  <p:par>
                    <p:cTn id="190" fill="hold">
                      <p:stCondLst>
                        <p:cond delay="indefinite"/>
                      </p:stCondLst>
                      <p:childTnLst>
                        <p:par>
                          <p:cTn id="191" fill="hold">
                            <p:stCondLst>
                              <p:cond delay="0"/>
                            </p:stCondLst>
                            <p:childTnLst>
                              <p:par>
                                <p:cTn id="192" presetID="22" presetClass="entr" presetSubtype="1" fill="hold" grpId="0" nodeType="clickEffect">
                                  <p:stCondLst>
                                    <p:cond delay="0"/>
                                  </p:stCondLst>
                                  <p:childTnLst>
                                    <p:set>
                                      <p:cBhvr>
                                        <p:cTn id="193" dur="1" fill="hold">
                                          <p:stCondLst>
                                            <p:cond delay="0"/>
                                          </p:stCondLst>
                                        </p:cTn>
                                        <p:tgtEl>
                                          <p:spTgt spid="583729"/>
                                        </p:tgtEl>
                                        <p:attrNameLst>
                                          <p:attrName>style.visibility</p:attrName>
                                        </p:attrNameLst>
                                      </p:cBhvr>
                                      <p:to>
                                        <p:strVal val="visible"/>
                                      </p:to>
                                    </p:set>
                                    <p:animEffect transition="in" filter="wipe(up)">
                                      <p:cBhvr>
                                        <p:cTn id="194" dur="1000"/>
                                        <p:tgtEl>
                                          <p:spTgt spid="583729"/>
                                        </p:tgtEl>
                                      </p:cBhvr>
                                    </p:animEffect>
                                  </p:childTnLst>
                                </p:cTn>
                              </p:par>
                            </p:childTnLst>
                          </p:cTn>
                        </p:par>
                      </p:childTnLst>
                    </p:cTn>
                  </p:par>
                  <p:par>
                    <p:cTn id="195" fill="hold">
                      <p:stCondLst>
                        <p:cond delay="indefinite"/>
                      </p:stCondLst>
                      <p:childTnLst>
                        <p:par>
                          <p:cTn id="196" fill="hold">
                            <p:stCondLst>
                              <p:cond delay="0"/>
                            </p:stCondLst>
                            <p:childTnLst>
                              <p:par>
                                <p:cTn id="197" presetID="22" presetClass="entr" presetSubtype="4" fill="hold" grpId="0" nodeType="clickEffect">
                                  <p:stCondLst>
                                    <p:cond delay="0"/>
                                  </p:stCondLst>
                                  <p:childTnLst>
                                    <p:set>
                                      <p:cBhvr>
                                        <p:cTn id="198" dur="1" fill="hold">
                                          <p:stCondLst>
                                            <p:cond delay="0"/>
                                          </p:stCondLst>
                                        </p:cTn>
                                        <p:tgtEl>
                                          <p:spTgt spid="583779"/>
                                        </p:tgtEl>
                                        <p:attrNameLst>
                                          <p:attrName>style.visibility</p:attrName>
                                        </p:attrNameLst>
                                      </p:cBhvr>
                                      <p:to>
                                        <p:strVal val="visible"/>
                                      </p:to>
                                    </p:set>
                                    <p:animEffect transition="in" filter="wipe(down)">
                                      <p:cBhvr>
                                        <p:cTn id="199" dur="1000"/>
                                        <p:tgtEl>
                                          <p:spTgt spid="583779"/>
                                        </p:tgtEl>
                                      </p:cBhvr>
                                    </p:animEffect>
                                  </p:childTnLst>
                                </p:cTn>
                              </p:par>
                            </p:childTnLst>
                          </p:cTn>
                        </p:par>
                        <p:par>
                          <p:cTn id="200" fill="hold">
                            <p:stCondLst>
                              <p:cond delay="1000"/>
                            </p:stCondLst>
                            <p:childTnLst>
                              <p:par>
                                <p:cTn id="201" presetID="22" presetClass="entr" presetSubtype="8" fill="hold" grpId="0" nodeType="afterEffect">
                                  <p:stCondLst>
                                    <p:cond delay="0"/>
                                  </p:stCondLst>
                                  <p:childTnLst>
                                    <p:set>
                                      <p:cBhvr>
                                        <p:cTn id="202" dur="1" fill="hold">
                                          <p:stCondLst>
                                            <p:cond delay="0"/>
                                          </p:stCondLst>
                                        </p:cTn>
                                        <p:tgtEl>
                                          <p:spTgt spid="583780"/>
                                        </p:tgtEl>
                                        <p:attrNameLst>
                                          <p:attrName>style.visibility</p:attrName>
                                        </p:attrNameLst>
                                      </p:cBhvr>
                                      <p:to>
                                        <p:strVal val="visible"/>
                                      </p:to>
                                    </p:set>
                                    <p:animEffect transition="in" filter="wipe(left)">
                                      <p:cBhvr>
                                        <p:cTn id="203" dur="1000"/>
                                        <p:tgtEl>
                                          <p:spTgt spid="583780"/>
                                        </p:tgtEl>
                                      </p:cBhvr>
                                    </p:animEffect>
                                  </p:childTnLst>
                                </p:cTn>
                              </p:par>
                            </p:childTnLst>
                          </p:cTn>
                        </p:par>
                      </p:childTnLst>
                    </p:cTn>
                  </p:par>
                  <p:par>
                    <p:cTn id="204" fill="hold">
                      <p:stCondLst>
                        <p:cond delay="indefinite"/>
                      </p:stCondLst>
                      <p:childTnLst>
                        <p:par>
                          <p:cTn id="205" fill="hold">
                            <p:stCondLst>
                              <p:cond delay="0"/>
                            </p:stCondLst>
                            <p:childTnLst>
                              <p:par>
                                <p:cTn id="206" presetID="22" presetClass="entr" presetSubtype="1" fill="hold" grpId="1" nodeType="clickEffect">
                                  <p:stCondLst>
                                    <p:cond delay="0"/>
                                  </p:stCondLst>
                                  <p:childTnLst>
                                    <p:set>
                                      <p:cBhvr>
                                        <p:cTn id="207" dur="1" fill="hold">
                                          <p:stCondLst>
                                            <p:cond delay="0"/>
                                          </p:stCondLst>
                                        </p:cTn>
                                        <p:tgtEl>
                                          <p:spTgt spid="583729"/>
                                        </p:tgtEl>
                                        <p:attrNameLst>
                                          <p:attrName>style.visibility</p:attrName>
                                        </p:attrNameLst>
                                      </p:cBhvr>
                                      <p:to>
                                        <p:strVal val="visible"/>
                                      </p:to>
                                    </p:set>
                                    <p:animEffect transition="in" filter="wipe(up)">
                                      <p:cBhvr>
                                        <p:cTn id="208" dur="1000"/>
                                        <p:tgtEl>
                                          <p:spTgt spid="583729"/>
                                        </p:tgtEl>
                                      </p:cBhvr>
                                    </p:animEffect>
                                  </p:childTnLst>
                                </p:cTn>
                              </p:par>
                            </p:childTnLst>
                          </p:cTn>
                        </p:par>
                      </p:childTnLst>
                    </p:cTn>
                  </p:par>
                  <p:par>
                    <p:cTn id="209" fill="hold">
                      <p:stCondLst>
                        <p:cond delay="indefinite"/>
                      </p:stCondLst>
                      <p:childTnLst>
                        <p:par>
                          <p:cTn id="210" fill="hold">
                            <p:stCondLst>
                              <p:cond delay="0"/>
                            </p:stCondLst>
                            <p:childTnLst>
                              <p:par>
                                <p:cTn id="211" presetID="22" presetClass="entr" presetSubtype="8" fill="hold" grpId="0" nodeType="clickEffect">
                                  <p:stCondLst>
                                    <p:cond delay="0"/>
                                  </p:stCondLst>
                                  <p:childTnLst>
                                    <p:set>
                                      <p:cBhvr>
                                        <p:cTn id="212" dur="1" fill="hold">
                                          <p:stCondLst>
                                            <p:cond delay="0"/>
                                          </p:stCondLst>
                                        </p:cTn>
                                        <p:tgtEl>
                                          <p:spTgt spid="583759"/>
                                        </p:tgtEl>
                                        <p:attrNameLst>
                                          <p:attrName>style.visibility</p:attrName>
                                        </p:attrNameLst>
                                      </p:cBhvr>
                                      <p:to>
                                        <p:strVal val="visible"/>
                                      </p:to>
                                    </p:set>
                                    <p:animEffect transition="in" filter="wipe(left)">
                                      <p:cBhvr>
                                        <p:cTn id="213" dur="1000"/>
                                        <p:tgtEl>
                                          <p:spTgt spid="583759"/>
                                        </p:tgtEl>
                                      </p:cBhvr>
                                    </p:animEffect>
                                  </p:childTnLst>
                                </p:cTn>
                              </p:par>
                            </p:childTnLst>
                          </p:cTn>
                        </p:par>
                      </p:childTnLst>
                    </p:cTn>
                  </p:par>
                  <p:par>
                    <p:cTn id="214" fill="hold">
                      <p:stCondLst>
                        <p:cond delay="indefinite"/>
                      </p:stCondLst>
                      <p:childTnLst>
                        <p:par>
                          <p:cTn id="215" fill="hold">
                            <p:stCondLst>
                              <p:cond delay="0"/>
                            </p:stCondLst>
                            <p:childTnLst>
                              <p:par>
                                <p:cTn id="216" presetID="22" presetClass="entr" presetSubtype="8" fill="hold" grpId="0" nodeType="clickEffect">
                                  <p:stCondLst>
                                    <p:cond delay="0"/>
                                  </p:stCondLst>
                                  <p:childTnLst>
                                    <p:set>
                                      <p:cBhvr>
                                        <p:cTn id="217" dur="1" fill="hold">
                                          <p:stCondLst>
                                            <p:cond delay="0"/>
                                          </p:stCondLst>
                                        </p:cTn>
                                        <p:tgtEl>
                                          <p:spTgt spid="583764"/>
                                        </p:tgtEl>
                                        <p:attrNameLst>
                                          <p:attrName>style.visibility</p:attrName>
                                        </p:attrNameLst>
                                      </p:cBhvr>
                                      <p:to>
                                        <p:strVal val="visible"/>
                                      </p:to>
                                    </p:set>
                                    <p:animEffect transition="in" filter="wipe(left)">
                                      <p:cBhvr>
                                        <p:cTn id="218" dur="1000"/>
                                        <p:tgtEl>
                                          <p:spTgt spid="583764"/>
                                        </p:tgtEl>
                                      </p:cBhvr>
                                    </p:animEffect>
                                  </p:childTnLst>
                                </p:cTn>
                              </p:par>
                            </p:childTnLst>
                          </p:cTn>
                        </p:par>
                      </p:childTnLst>
                    </p:cTn>
                  </p:par>
                  <p:par>
                    <p:cTn id="219" fill="hold">
                      <p:stCondLst>
                        <p:cond delay="indefinite"/>
                      </p:stCondLst>
                      <p:childTnLst>
                        <p:par>
                          <p:cTn id="220" fill="hold">
                            <p:stCondLst>
                              <p:cond delay="0"/>
                            </p:stCondLst>
                            <p:childTnLst>
                              <p:par>
                                <p:cTn id="221" presetID="22" presetClass="entr" presetSubtype="8" fill="hold" grpId="0" nodeType="clickEffect">
                                  <p:stCondLst>
                                    <p:cond delay="0"/>
                                  </p:stCondLst>
                                  <p:childTnLst>
                                    <p:set>
                                      <p:cBhvr>
                                        <p:cTn id="222" dur="1" fill="hold">
                                          <p:stCondLst>
                                            <p:cond delay="0"/>
                                          </p:stCondLst>
                                        </p:cTn>
                                        <p:tgtEl>
                                          <p:spTgt spid="583771"/>
                                        </p:tgtEl>
                                        <p:attrNameLst>
                                          <p:attrName>style.visibility</p:attrName>
                                        </p:attrNameLst>
                                      </p:cBhvr>
                                      <p:to>
                                        <p:strVal val="visible"/>
                                      </p:to>
                                    </p:set>
                                    <p:animEffect transition="in" filter="wipe(left)">
                                      <p:cBhvr>
                                        <p:cTn id="223" dur="1000"/>
                                        <p:tgtEl>
                                          <p:spTgt spid="583771"/>
                                        </p:tgtEl>
                                      </p:cBhvr>
                                    </p:animEffect>
                                  </p:childTnLst>
                                </p:cTn>
                              </p:par>
                            </p:childTnLst>
                          </p:cTn>
                        </p:par>
                      </p:childTnLst>
                    </p:cTn>
                  </p:par>
                  <p:par>
                    <p:cTn id="224" fill="hold">
                      <p:stCondLst>
                        <p:cond delay="indefinite"/>
                      </p:stCondLst>
                      <p:childTnLst>
                        <p:par>
                          <p:cTn id="225" fill="hold">
                            <p:stCondLst>
                              <p:cond delay="0"/>
                            </p:stCondLst>
                            <p:childTnLst>
                              <p:par>
                                <p:cTn id="226" presetID="22" presetClass="entr" presetSubtype="1" fill="hold" grpId="0" nodeType="clickEffect">
                                  <p:stCondLst>
                                    <p:cond delay="0"/>
                                  </p:stCondLst>
                                  <p:childTnLst>
                                    <p:set>
                                      <p:cBhvr>
                                        <p:cTn id="227" dur="1" fill="hold">
                                          <p:stCondLst>
                                            <p:cond delay="0"/>
                                          </p:stCondLst>
                                        </p:cTn>
                                        <p:tgtEl>
                                          <p:spTgt spid="583781"/>
                                        </p:tgtEl>
                                        <p:attrNameLst>
                                          <p:attrName>style.visibility</p:attrName>
                                        </p:attrNameLst>
                                      </p:cBhvr>
                                      <p:to>
                                        <p:strVal val="visible"/>
                                      </p:to>
                                    </p:set>
                                    <p:animEffect transition="in" filter="wipe(up)">
                                      <p:cBhvr>
                                        <p:cTn id="228" dur="1000"/>
                                        <p:tgtEl>
                                          <p:spTgt spid="583781"/>
                                        </p:tgtEl>
                                      </p:cBhvr>
                                    </p:animEffect>
                                  </p:childTnLst>
                                </p:cTn>
                              </p:par>
                            </p:childTnLst>
                          </p:cTn>
                        </p:par>
                        <p:par>
                          <p:cTn id="229" fill="hold">
                            <p:stCondLst>
                              <p:cond delay="1000"/>
                            </p:stCondLst>
                            <p:childTnLst>
                              <p:par>
                                <p:cTn id="230" presetID="22" presetClass="entr" presetSubtype="8" fill="hold" grpId="0" nodeType="afterEffect">
                                  <p:stCondLst>
                                    <p:cond delay="0"/>
                                  </p:stCondLst>
                                  <p:childTnLst>
                                    <p:set>
                                      <p:cBhvr>
                                        <p:cTn id="231" dur="1" fill="hold">
                                          <p:stCondLst>
                                            <p:cond delay="0"/>
                                          </p:stCondLst>
                                        </p:cTn>
                                        <p:tgtEl>
                                          <p:spTgt spid="583782"/>
                                        </p:tgtEl>
                                        <p:attrNameLst>
                                          <p:attrName>style.visibility</p:attrName>
                                        </p:attrNameLst>
                                      </p:cBhvr>
                                      <p:to>
                                        <p:strVal val="visible"/>
                                      </p:to>
                                    </p:set>
                                    <p:animEffect transition="in" filter="wipe(left)">
                                      <p:cBhvr>
                                        <p:cTn id="232" dur="1000"/>
                                        <p:tgtEl>
                                          <p:spTgt spid="583782"/>
                                        </p:tgtEl>
                                      </p:cBhvr>
                                    </p:animEffect>
                                  </p:childTnLst>
                                </p:cTn>
                              </p:par>
                            </p:childTnLst>
                          </p:cTn>
                        </p:par>
                      </p:childTnLst>
                    </p:cTn>
                  </p:par>
                  <p:par>
                    <p:cTn id="233" fill="hold">
                      <p:stCondLst>
                        <p:cond delay="indefinite"/>
                      </p:stCondLst>
                      <p:childTnLst>
                        <p:par>
                          <p:cTn id="234" fill="hold">
                            <p:stCondLst>
                              <p:cond delay="0"/>
                            </p:stCondLst>
                            <p:childTnLst>
                              <p:par>
                                <p:cTn id="235" presetID="2" presetClass="entr" presetSubtype="4" fill="hold" grpId="0" nodeType="clickEffect">
                                  <p:stCondLst>
                                    <p:cond delay="0"/>
                                  </p:stCondLst>
                                  <p:childTnLst>
                                    <p:set>
                                      <p:cBhvr>
                                        <p:cTn id="236" dur="1" fill="hold">
                                          <p:stCondLst>
                                            <p:cond delay="0"/>
                                          </p:stCondLst>
                                        </p:cTn>
                                        <p:tgtEl>
                                          <p:spTgt spid="583691"/>
                                        </p:tgtEl>
                                        <p:attrNameLst>
                                          <p:attrName>style.visibility</p:attrName>
                                        </p:attrNameLst>
                                      </p:cBhvr>
                                      <p:to>
                                        <p:strVal val="visible"/>
                                      </p:to>
                                    </p:set>
                                    <p:anim calcmode="lin" valueType="num">
                                      <p:cBhvr additive="base">
                                        <p:cTn id="237" dur="500" fill="hold"/>
                                        <p:tgtEl>
                                          <p:spTgt spid="583691"/>
                                        </p:tgtEl>
                                        <p:attrNameLst>
                                          <p:attrName>ppt_x</p:attrName>
                                        </p:attrNameLst>
                                      </p:cBhvr>
                                      <p:tavLst>
                                        <p:tav tm="0">
                                          <p:val>
                                            <p:strVal val="#ppt_x"/>
                                          </p:val>
                                        </p:tav>
                                        <p:tav tm="100000">
                                          <p:val>
                                            <p:strVal val="#ppt_x"/>
                                          </p:val>
                                        </p:tav>
                                      </p:tavLst>
                                    </p:anim>
                                    <p:anim calcmode="lin" valueType="num">
                                      <p:cBhvr additive="base">
                                        <p:cTn id="238" dur="500" fill="hold"/>
                                        <p:tgtEl>
                                          <p:spTgt spid="583691"/>
                                        </p:tgtEl>
                                        <p:attrNameLst>
                                          <p:attrName>ppt_y</p:attrName>
                                        </p:attrNameLst>
                                      </p:cBhvr>
                                      <p:tavLst>
                                        <p:tav tm="0">
                                          <p:val>
                                            <p:strVal val="1+#ppt_h/2"/>
                                          </p:val>
                                        </p:tav>
                                        <p:tav tm="100000">
                                          <p:val>
                                            <p:strVal val="#ppt_y"/>
                                          </p:val>
                                        </p:tav>
                                      </p:tavLst>
                                    </p:anim>
                                  </p:childTnLst>
                                </p:cTn>
                              </p:par>
                            </p:childTnLst>
                          </p:cTn>
                        </p:par>
                      </p:childTnLst>
                    </p:cTn>
                  </p:par>
                  <p:par>
                    <p:cTn id="239" fill="hold">
                      <p:stCondLst>
                        <p:cond delay="indefinite"/>
                      </p:stCondLst>
                      <p:childTnLst>
                        <p:par>
                          <p:cTn id="240" fill="hold">
                            <p:stCondLst>
                              <p:cond delay="0"/>
                            </p:stCondLst>
                            <p:childTnLst>
                              <p:par>
                                <p:cTn id="241" presetID="42" presetClass="entr" presetSubtype="0" fill="hold" grpId="0" nodeType="clickEffect">
                                  <p:stCondLst>
                                    <p:cond delay="0"/>
                                  </p:stCondLst>
                                  <p:childTnLst>
                                    <p:set>
                                      <p:cBhvr>
                                        <p:cTn id="242" dur="1" fill="hold">
                                          <p:stCondLst>
                                            <p:cond delay="0"/>
                                          </p:stCondLst>
                                        </p:cTn>
                                        <p:tgtEl>
                                          <p:spTgt spid="583702"/>
                                        </p:tgtEl>
                                        <p:attrNameLst>
                                          <p:attrName>style.visibility</p:attrName>
                                        </p:attrNameLst>
                                      </p:cBhvr>
                                      <p:to>
                                        <p:strVal val="visible"/>
                                      </p:to>
                                    </p:set>
                                    <p:animEffect transition="in" filter="fade">
                                      <p:cBhvr>
                                        <p:cTn id="243" dur="1000"/>
                                        <p:tgtEl>
                                          <p:spTgt spid="583702"/>
                                        </p:tgtEl>
                                      </p:cBhvr>
                                    </p:animEffect>
                                    <p:anim calcmode="lin" valueType="num">
                                      <p:cBhvr>
                                        <p:cTn id="244" dur="1000" fill="hold"/>
                                        <p:tgtEl>
                                          <p:spTgt spid="583702"/>
                                        </p:tgtEl>
                                        <p:attrNameLst>
                                          <p:attrName>ppt_x</p:attrName>
                                        </p:attrNameLst>
                                      </p:cBhvr>
                                      <p:tavLst>
                                        <p:tav tm="0">
                                          <p:val>
                                            <p:strVal val="#ppt_x"/>
                                          </p:val>
                                        </p:tav>
                                        <p:tav tm="100000">
                                          <p:val>
                                            <p:strVal val="#ppt_x"/>
                                          </p:val>
                                        </p:tav>
                                      </p:tavLst>
                                    </p:anim>
                                    <p:anim calcmode="lin" valueType="num">
                                      <p:cBhvr>
                                        <p:cTn id="245" dur="1000" fill="hold"/>
                                        <p:tgtEl>
                                          <p:spTgt spid="583702"/>
                                        </p:tgtEl>
                                        <p:attrNameLst>
                                          <p:attrName>ppt_y</p:attrName>
                                        </p:attrNameLst>
                                      </p:cBhvr>
                                      <p:tavLst>
                                        <p:tav tm="0">
                                          <p:val>
                                            <p:strVal val="#ppt_y+.1"/>
                                          </p:val>
                                        </p:tav>
                                        <p:tav tm="100000">
                                          <p:val>
                                            <p:strVal val="#ppt_y"/>
                                          </p:val>
                                        </p:tav>
                                      </p:tavLst>
                                    </p:anim>
                                  </p:childTnLst>
                                </p:cTn>
                              </p:par>
                            </p:childTnLst>
                          </p:cTn>
                        </p:par>
                      </p:childTnLst>
                    </p:cTn>
                  </p:par>
                  <p:par>
                    <p:cTn id="246" fill="hold">
                      <p:stCondLst>
                        <p:cond delay="indefinite"/>
                      </p:stCondLst>
                      <p:childTnLst>
                        <p:par>
                          <p:cTn id="247" fill="hold">
                            <p:stCondLst>
                              <p:cond delay="0"/>
                            </p:stCondLst>
                            <p:childTnLst>
                              <p:par>
                                <p:cTn id="248" presetID="42" presetClass="entr" presetSubtype="0" fill="hold" grpId="0" nodeType="clickEffect">
                                  <p:stCondLst>
                                    <p:cond delay="0"/>
                                  </p:stCondLst>
                                  <p:childTnLst>
                                    <p:set>
                                      <p:cBhvr>
                                        <p:cTn id="249" dur="1" fill="hold">
                                          <p:stCondLst>
                                            <p:cond delay="0"/>
                                          </p:stCondLst>
                                        </p:cTn>
                                        <p:tgtEl>
                                          <p:spTgt spid="583703"/>
                                        </p:tgtEl>
                                        <p:attrNameLst>
                                          <p:attrName>style.visibility</p:attrName>
                                        </p:attrNameLst>
                                      </p:cBhvr>
                                      <p:to>
                                        <p:strVal val="visible"/>
                                      </p:to>
                                    </p:set>
                                    <p:animEffect transition="in" filter="fade">
                                      <p:cBhvr>
                                        <p:cTn id="250" dur="1000"/>
                                        <p:tgtEl>
                                          <p:spTgt spid="583703"/>
                                        </p:tgtEl>
                                      </p:cBhvr>
                                    </p:animEffect>
                                    <p:anim calcmode="lin" valueType="num">
                                      <p:cBhvr>
                                        <p:cTn id="251" dur="1000" fill="hold"/>
                                        <p:tgtEl>
                                          <p:spTgt spid="583703"/>
                                        </p:tgtEl>
                                        <p:attrNameLst>
                                          <p:attrName>ppt_x</p:attrName>
                                        </p:attrNameLst>
                                      </p:cBhvr>
                                      <p:tavLst>
                                        <p:tav tm="0">
                                          <p:val>
                                            <p:strVal val="#ppt_x"/>
                                          </p:val>
                                        </p:tav>
                                        <p:tav tm="100000">
                                          <p:val>
                                            <p:strVal val="#ppt_x"/>
                                          </p:val>
                                        </p:tav>
                                      </p:tavLst>
                                    </p:anim>
                                    <p:anim calcmode="lin" valueType="num">
                                      <p:cBhvr>
                                        <p:cTn id="252" dur="1000" fill="hold"/>
                                        <p:tgtEl>
                                          <p:spTgt spid="583703"/>
                                        </p:tgtEl>
                                        <p:attrNameLst>
                                          <p:attrName>ppt_y</p:attrName>
                                        </p:attrNameLst>
                                      </p:cBhvr>
                                      <p:tavLst>
                                        <p:tav tm="0">
                                          <p:val>
                                            <p:strVal val="#ppt_y+.1"/>
                                          </p:val>
                                        </p:tav>
                                        <p:tav tm="100000">
                                          <p:val>
                                            <p:strVal val="#ppt_y"/>
                                          </p:val>
                                        </p:tav>
                                      </p:tavLst>
                                    </p:anim>
                                  </p:childTnLst>
                                </p:cTn>
                              </p:par>
                            </p:childTnLst>
                          </p:cTn>
                        </p:par>
                      </p:childTnLst>
                    </p:cTn>
                  </p:par>
                  <p:par>
                    <p:cTn id="253" fill="hold">
                      <p:stCondLst>
                        <p:cond delay="indefinite"/>
                      </p:stCondLst>
                      <p:childTnLst>
                        <p:par>
                          <p:cTn id="254" fill="hold">
                            <p:stCondLst>
                              <p:cond delay="0"/>
                            </p:stCondLst>
                            <p:childTnLst>
                              <p:par>
                                <p:cTn id="255" presetID="42" presetClass="entr" presetSubtype="0" fill="hold" grpId="0" nodeType="clickEffect">
                                  <p:stCondLst>
                                    <p:cond delay="0"/>
                                  </p:stCondLst>
                                  <p:childTnLst>
                                    <p:set>
                                      <p:cBhvr>
                                        <p:cTn id="256" dur="1" fill="hold">
                                          <p:stCondLst>
                                            <p:cond delay="0"/>
                                          </p:stCondLst>
                                        </p:cTn>
                                        <p:tgtEl>
                                          <p:spTgt spid="583704"/>
                                        </p:tgtEl>
                                        <p:attrNameLst>
                                          <p:attrName>style.visibility</p:attrName>
                                        </p:attrNameLst>
                                      </p:cBhvr>
                                      <p:to>
                                        <p:strVal val="visible"/>
                                      </p:to>
                                    </p:set>
                                    <p:animEffect transition="in" filter="fade">
                                      <p:cBhvr>
                                        <p:cTn id="257" dur="1000"/>
                                        <p:tgtEl>
                                          <p:spTgt spid="583704"/>
                                        </p:tgtEl>
                                      </p:cBhvr>
                                    </p:animEffect>
                                    <p:anim calcmode="lin" valueType="num">
                                      <p:cBhvr>
                                        <p:cTn id="258" dur="1000" fill="hold"/>
                                        <p:tgtEl>
                                          <p:spTgt spid="583704"/>
                                        </p:tgtEl>
                                        <p:attrNameLst>
                                          <p:attrName>ppt_x</p:attrName>
                                        </p:attrNameLst>
                                      </p:cBhvr>
                                      <p:tavLst>
                                        <p:tav tm="0">
                                          <p:val>
                                            <p:strVal val="#ppt_x"/>
                                          </p:val>
                                        </p:tav>
                                        <p:tav tm="100000">
                                          <p:val>
                                            <p:strVal val="#ppt_x"/>
                                          </p:val>
                                        </p:tav>
                                      </p:tavLst>
                                    </p:anim>
                                    <p:anim calcmode="lin" valueType="num">
                                      <p:cBhvr>
                                        <p:cTn id="259" dur="1000" fill="hold"/>
                                        <p:tgtEl>
                                          <p:spTgt spid="583704"/>
                                        </p:tgtEl>
                                        <p:attrNameLst>
                                          <p:attrName>ppt_y</p:attrName>
                                        </p:attrNameLst>
                                      </p:cBhvr>
                                      <p:tavLst>
                                        <p:tav tm="0">
                                          <p:val>
                                            <p:strVal val="#ppt_y+.1"/>
                                          </p:val>
                                        </p:tav>
                                        <p:tav tm="100000">
                                          <p:val>
                                            <p:strVal val="#ppt_y"/>
                                          </p:val>
                                        </p:tav>
                                      </p:tavLst>
                                    </p:anim>
                                  </p:childTnLst>
                                </p:cTn>
                              </p:par>
                            </p:childTnLst>
                          </p:cTn>
                        </p:par>
                      </p:childTnLst>
                    </p:cTn>
                  </p:par>
                  <p:par>
                    <p:cTn id="260" fill="hold">
                      <p:stCondLst>
                        <p:cond delay="indefinite"/>
                      </p:stCondLst>
                      <p:childTnLst>
                        <p:par>
                          <p:cTn id="261" fill="hold">
                            <p:stCondLst>
                              <p:cond delay="0"/>
                            </p:stCondLst>
                            <p:childTnLst>
                              <p:par>
                                <p:cTn id="262" presetID="27" presetClass="entr" presetSubtype="0" fill="hold" grpId="0" nodeType="clickEffect">
                                  <p:stCondLst>
                                    <p:cond delay="0"/>
                                  </p:stCondLst>
                                  <p:iterate type="lt">
                                    <p:tmPct val="250000"/>
                                  </p:iterate>
                                  <p:childTnLst>
                                    <p:set>
                                      <p:cBhvr>
                                        <p:cTn id="263" dur="1" fill="hold">
                                          <p:stCondLst>
                                            <p:cond delay="0"/>
                                          </p:stCondLst>
                                        </p:cTn>
                                        <p:tgtEl>
                                          <p:spTgt spid="583705"/>
                                        </p:tgtEl>
                                        <p:attrNameLst>
                                          <p:attrName>style.visibility</p:attrName>
                                        </p:attrNameLst>
                                      </p:cBhvr>
                                      <p:to>
                                        <p:strVal val="visible"/>
                                      </p:to>
                                    </p:set>
                                    <p:anim calcmode="discrete" valueType="clr">
                                      <p:cBhvr override="childStyle">
                                        <p:cTn id="264" dur="80"/>
                                        <p:tgtEl>
                                          <p:spTgt spid="583705"/>
                                        </p:tgtEl>
                                        <p:attrNameLst>
                                          <p:attrName>style.color</p:attrName>
                                        </p:attrNameLst>
                                      </p:cBhvr>
                                      <p:tavLst>
                                        <p:tav tm="0">
                                          <p:val>
                                            <p:clrVal>
                                              <a:schemeClr val="accent2"/>
                                            </p:clrVal>
                                          </p:val>
                                        </p:tav>
                                        <p:tav tm="50000">
                                          <p:val>
                                            <p:clrVal>
                                              <a:schemeClr val="hlink"/>
                                            </p:clrVal>
                                          </p:val>
                                        </p:tav>
                                      </p:tavLst>
                                    </p:anim>
                                    <p:anim calcmode="discrete" valueType="clr">
                                      <p:cBhvr>
                                        <p:cTn id="265" dur="80"/>
                                        <p:tgtEl>
                                          <p:spTgt spid="583705"/>
                                        </p:tgtEl>
                                        <p:attrNameLst>
                                          <p:attrName>fillcolor</p:attrName>
                                        </p:attrNameLst>
                                      </p:cBhvr>
                                      <p:tavLst>
                                        <p:tav tm="0">
                                          <p:val>
                                            <p:clrVal>
                                              <a:schemeClr val="accent2"/>
                                            </p:clrVal>
                                          </p:val>
                                        </p:tav>
                                        <p:tav tm="50000">
                                          <p:val>
                                            <p:clrVal>
                                              <a:schemeClr val="hlink"/>
                                            </p:clrVal>
                                          </p:val>
                                        </p:tav>
                                      </p:tavLst>
                                    </p:anim>
                                    <p:set>
                                      <p:cBhvr>
                                        <p:cTn id="266" dur="80"/>
                                        <p:tgtEl>
                                          <p:spTgt spid="58370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690" grpId="0"/>
      <p:bldP spid="583691" grpId="0"/>
      <p:bldP spid="583697" grpId="0"/>
      <p:bldP spid="583701" grpId="0"/>
      <p:bldP spid="583702" grpId="0"/>
      <p:bldP spid="583703" grpId="0"/>
      <p:bldP spid="583704" grpId="0"/>
      <p:bldP spid="583705" grpId="0"/>
      <p:bldP spid="583726" grpId="0" animBg="1"/>
      <p:bldP spid="583727" grpId="0" animBg="1"/>
      <p:bldP spid="583728" grpId="0" animBg="1"/>
      <p:bldP spid="583728" grpId="1" animBg="1"/>
      <p:bldP spid="583729" grpId="0" animBg="1"/>
      <p:bldP spid="583729" grpId="1" animBg="1"/>
      <p:bldP spid="583730" grpId="0" animBg="1"/>
      <p:bldP spid="583731" grpId="0" animBg="1"/>
      <p:bldP spid="583753" grpId="0" animBg="1"/>
      <p:bldP spid="583754" grpId="0" animBg="1"/>
      <p:bldP spid="583755" grpId="0" animBg="1"/>
      <p:bldP spid="583756" grpId="0" animBg="1"/>
      <p:bldP spid="583757" grpId="0" animBg="1"/>
      <p:bldP spid="583758" grpId="0" animBg="1"/>
      <p:bldP spid="583759" grpId="0" animBg="1"/>
      <p:bldP spid="583760" grpId="0" animBg="1"/>
      <p:bldP spid="583761" grpId="0" animBg="1"/>
      <p:bldP spid="583762" grpId="0" animBg="1"/>
      <p:bldP spid="583763" grpId="0" animBg="1"/>
      <p:bldP spid="583764" grpId="0" animBg="1"/>
      <p:bldP spid="583765" grpId="0" animBg="1"/>
      <p:bldP spid="583766" grpId="0" animBg="1"/>
      <p:bldP spid="583767" grpId="0" animBg="1"/>
      <p:bldP spid="583768" grpId="0" animBg="1"/>
      <p:bldP spid="583769" grpId="0" animBg="1"/>
      <p:bldP spid="583770" grpId="0" animBg="1"/>
      <p:bldP spid="583771" grpId="0" animBg="1"/>
      <p:bldP spid="583772" grpId="0" animBg="1"/>
      <p:bldP spid="583773" grpId="0" animBg="1"/>
      <p:bldP spid="583774" grpId="0" animBg="1"/>
      <p:bldP spid="583775" grpId="0" animBg="1"/>
      <p:bldP spid="583776" grpId="0" animBg="1"/>
      <p:bldP spid="583777" grpId="0" animBg="1"/>
      <p:bldP spid="583778" grpId="0" animBg="1"/>
      <p:bldP spid="583779" grpId="0" animBg="1"/>
      <p:bldP spid="583780" grpId="0" animBg="1"/>
      <p:bldP spid="583781" grpId="0" animBg="1"/>
      <p:bldP spid="58378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7" name="Rectangle 9"/>
          <p:cNvSpPr>
            <a:spLocks noChangeArrowheads="1"/>
          </p:cNvSpPr>
          <p:nvPr/>
        </p:nvSpPr>
        <p:spPr bwMode="black">
          <a:xfrm>
            <a:off x="249734" y="1844824"/>
            <a:ext cx="5042346" cy="1224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lstStyle/>
          <a:p>
            <a:pPr algn="r"/>
            <a:r>
              <a:rPr lang="zh-CN" altLang="en-US" sz="4000" dirty="0" smtClean="0">
                <a:solidFill>
                  <a:schemeClr val="bg1"/>
                </a:solidFill>
                <a:latin typeface="Times New Roman" pitchFamily="18" charset="0"/>
              </a:rPr>
              <a:t>第四章 时序逻辑电路</a:t>
            </a:r>
            <a:endParaRPr lang="en-US" altLang="zh-CN" sz="4000" dirty="0" smtClean="0">
              <a:solidFill>
                <a:schemeClr val="bg1"/>
              </a:solidFill>
              <a:latin typeface="Times New Roman" pitchFamily="18" charset="0"/>
            </a:endParaRPr>
          </a:p>
          <a:p>
            <a:pPr algn="r"/>
            <a:r>
              <a:rPr lang="en-US" altLang="zh-CN" sz="2800" dirty="0" smtClean="0">
                <a:solidFill>
                  <a:schemeClr val="bg1"/>
                </a:solidFill>
                <a:latin typeface="Times New Roman" pitchFamily="18" charset="0"/>
              </a:rPr>
              <a:t>4.3 </a:t>
            </a:r>
            <a:r>
              <a:rPr lang="zh-CN" altLang="en-US" sz="2800" dirty="0" smtClean="0">
                <a:solidFill>
                  <a:schemeClr val="bg1"/>
                </a:solidFill>
                <a:latin typeface="Times New Roman" pitchFamily="18" charset="0"/>
              </a:rPr>
              <a:t>同步时序逻辑电路的分析</a:t>
            </a:r>
            <a:endParaRPr lang="zh-CN" altLang="en-US" sz="2800" dirty="0">
              <a:solidFill>
                <a:schemeClr val="bg1"/>
              </a:solidFill>
              <a:latin typeface="Times New Roman" pitchFamily="18" charset="0"/>
            </a:endParaRPr>
          </a:p>
        </p:txBody>
      </p:sp>
      <p:sp>
        <p:nvSpPr>
          <p:cNvPr id="2059" name="Rectangle 5"/>
          <p:cNvSpPr txBox="1">
            <a:spLocks noChangeArrowheads="1"/>
          </p:cNvSpPr>
          <p:nvPr/>
        </p:nvSpPr>
        <p:spPr bwMode="gray">
          <a:xfrm>
            <a:off x="468313" y="6057900"/>
            <a:ext cx="2338387"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eaLnBrk="0" hangingPunct="0">
              <a:spcBef>
                <a:spcPct val="60000"/>
              </a:spcBef>
              <a:buClr>
                <a:schemeClr val="accent1"/>
              </a:buClr>
            </a:pPr>
            <a:r>
              <a:rPr lang="zh-CN" altLang="en-US" sz="1400" i="1">
                <a:solidFill>
                  <a:schemeClr val="bg1"/>
                </a:solidFill>
                <a:ea typeface="华文细黑" pitchFamily="2" charset="-122"/>
              </a:rPr>
              <a:t>由</a:t>
            </a:r>
            <a:r>
              <a:rPr lang="en-US" altLang="zh-CN" sz="1400" i="1">
                <a:solidFill>
                  <a:schemeClr val="bg1"/>
                </a:solidFill>
                <a:ea typeface="华文细黑" pitchFamily="2" charset="-122"/>
              </a:rPr>
              <a:t>NordriDesign</a:t>
            </a:r>
            <a:r>
              <a:rPr lang="zh-CN" altLang="en-US" sz="1400" i="1">
                <a:solidFill>
                  <a:schemeClr val="bg1"/>
                </a:solidFill>
                <a:ea typeface="华文细黑" pitchFamily="2" charset="-122"/>
              </a:rPr>
              <a:t>提供</a:t>
            </a:r>
          </a:p>
          <a:p>
            <a:pPr eaLnBrk="0" hangingPunct="0">
              <a:buClr>
                <a:schemeClr val="accent1"/>
              </a:buClr>
            </a:pPr>
            <a:r>
              <a:rPr lang="en-US" altLang="zh-CN" sz="1400" i="1">
                <a:solidFill>
                  <a:schemeClr val="bg1"/>
                </a:solidFill>
                <a:ea typeface="华文细黑" pitchFamily="2" charset="-122"/>
              </a:rPr>
              <a:t>www.nordridesign.com</a:t>
            </a:r>
            <a:endParaRPr lang="en-US" altLang="zh-CN" sz="1400" i="1" noProof="1">
              <a:solidFill>
                <a:schemeClr val="bg1"/>
              </a:solidFill>
              <a:ea typeface="华文细黑" pitchFamily="2" charset="-122"/>
            </a:endParaRPr>
          </a:p>
        </p:txBody>
      </p:sp>
    </p:spTree>
    <p:extLst>
      <p:ext uri="{BB962C8B-B14F-4D97-AF65-F5344CB8AC3E}">
        <p14:creationId xmlns:p14="http://schemas.microsoft.com/office/powerpoint/2010/main" val="3422655399"/>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854199" y="1052736"/>
            <a:ext cx="801846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a:ea typeface="幼圆" pitchFamily="49" charset="-122"/>
              </a:rPr>
              <a:t>分析一个时序电路，就是找出给定时序电路的逻辑功能。</a:t>
            </a:r>
          </a:p>
        </p:txBody>
      </p:sp>
      <p:sp>
        <p:nvSpPr>
          <p:cNvPr id="3076" name="Text Box 4"/>
          <p:cNvSpPr txBox="1">
            <a:spLocks noChangeArrowheads="1"/>
          </p:cNvSpPr>
          <p:nvPr/>
        </p:nvSpPr>
        <p:spPr bwMode="auto">
          <a:xfrm>
            <a:off x="204912" y="1406749"/>
            <a:ext cx="8667750"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ea typeface="幼圆" pitchFamily="49" charset="-122"/>
              </a:rPr>
              <a:t>        </a:t>
            </a:r>
            <a:r>
              <a:rPr lang="zh-CN" altLang="en-US" sz="2400">
                <a:ea typeface="幼圆" pitchFamily="49" charset="-122"/>
              </a:rPr>
              <a:t>找出电路的状态和输出在输入变量和时钟信号作用下的变化规律。</a:t>
            </a:r>
          </a:p>
        </p:txBody>
      </p:sp>
      <p:sp>
        <p:nvSpPr>
          <p:cNvPr id="3077" name="Text Box 5"/>
          <p:cNvSpPr txBox="1">
            <a:spLocks noChangeArrowheads="1"/>
          </p:cNvSpPr>
          <p:nvPr/>
        </p:nvSpPr>
        <p:spPr bwMode="auto">
          <a:xfrm>
            <a:off x="204912" y="2162399"/>
            <a:ext cx="8667750" cy="1552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sz="2400">
                <a:ea typeface="幼圆" pitchFamily="49" charset="-122"/>
              </a:rPr>
              <a:t>        </a:t>
            </a:r>
            <a:r>
              <a:rPr lang="zh-CN" altLang="en-US" sz="2400">
                <a:ea typeface="幼圆" pitchFamily="49" charset="-122"/>
              </a:rPr>
              <a:t>时序电路的逻辑功能可以用</a:t>
            </a:r>
            <a:r>
              <a:rPr lang="zh-CN" altLang="en-US" sz="2400" b="1">
                <a:solidFill>
                  <a:schemeClr val="hlink"/>
                </a:solidFill>
                <a:ea typeface="楷体_GB2312" pitchFamily="49" charset="-122"/>
              </a:rPr>
              <a:t>输出方程、激励方程、和状态方程</a:t>
            </a:r>
            <a:r>
              <a:rPr lang="zh-CN" altLang="en-US" sz="2400">
                <a:ea typeface="幼圆" pitchFamily="49" charset="-122"/>
              </a:rPr>
              <a:t>全面描述。因此，只要能写出给定逻辑电路的这三个方程，再根据这三个方程就能求出在任何给定的输入变量状态和存储电路状态下时序电路的输出和次态。</a:t>
            </a:r>
          </a:p>
        </p:txBody>
      </p:sp>
      <p:sp>
        <p:nvSpPr>
          <p:cNvPr id="3078" name="Text Box 6"/>
          <p:cNvSpPr txBox="1">
            <a:spLocks noChangeArrowheads="1"/>
          </p:cNvSpPr>
          <p:nvPr/>
        </p:nvSpPr>
        <p:spPr bwMode="auto">
          <a:xfrm>
            <a:off x="835149" y="3624486"/>
            <a:ext cx="40497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rgbClr val="0000FF"/>
                </a:solidFill>
                <a:ea typeface="楷体_GB2312" pitchFamily="49" charset="-122"/>
              </a:rPr>
              <a:t>同步时序电路分析步骤：</a:t>
            </a:r>
          </a:p>
        </p:txBody>
      </p:sp>
      <p:sp>
        <p:nvSpPr>
          <p:cNvPr id="3079" name="Text Box 7"/>
          <p:cNvSpPr txBox="1">
            <a:spLocks noChangeArrowheads="1"/>
          </p:cNvSpPr>
          <p:nvPr/>
        </p:nvSpPr>
        <p:spPr bwMode="auto">
          <a:xfrm>
            <a:off x="179512" y="3984849"/>
            <a:ext cx="8693150"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latin typeface="幼圆" pitchFamily="49" charset="-122"/>
                <a:ea typeface="幼圆" pitchFamily="49" charset="-122"/>
              </a:rPr>
              <a:t>    </a:t>
            </a:r>
            <a:r>
              <a:rPr lang="en-US" altLang="zh-CN" sz="2400">
                <a:solidFill>
                  <a:srgbClr val="FF3300"/>
                </a:solidFill>
                <a:latin typeface="幼圆" pitchFamily="49" charset="-122"/>
                <a:ea typeface="幼圆" pitchFamily="49" charset="-122"/>
              </a:rPr>
              <a:t>★</a:t>
            </a:r>
            <a:r>
              <a:rPr lang="zh-CN" altLang="en-US" sz="2400">
                <a:latin typeface="幼圆" pitchFamily="49" charset="-122"/>
                <a:ea typeface="幼圆" pitchFamily="49" charset="-122"/>
              </a:rPr>
              <a:t>从给定的逻辑图中写出每个触发器的激励方程（每个触发器输入信号的逻辑表达式）。</a:t>
            </a:r>
          </a:p>
        </p:txBody>
      </p:sp>
      <p:sp>
        <p:nvSpPr>
          <p:cNvPr id="3080" name="Text Box 8"/>
          <p:cNvSpPr txBox="1">
            <a:spLocks noChangeArrowheads="1"/>
          </p:cNvSpPr>
          <p:nvPr/>
        </p:nvSpPr>
        <p:spPr bwMode="auto">
          <a:xfrm>
            <a:off x="204912" y="4750024"/>
            <a:ext cx="8667750"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latin typeface="幼圆" pitchFamily="49" charset="-122"/>
                <a:ea typeface="幼圆" pitchFamily="49" charset="-122"/>
              </a:rPr>
              <a:t>    </a:t>
            </a:r>
            <a:r>
              <a:rPr lang="en-US" altLang="zh-CN" sz="2400">
                <a:solidFill>
                  <a:srgbClr val="FF3300"/>
                </a:solidFill>
                <a:latin typeface="幼圆" pitchFamily="49" charset="-122"/>
                <a:ea typeface="幼圆" pitchFamily="49" charset="-122"/>
              </a:rPr>
              <a:t>★</a:t>
            </a:r>
            <a:r>
              <a:rPr lang="zh-CN" altLang="en-US" sz="2400">
                <a:latin typeface="幼圆" pitchFamily="49" charset="-122"/>
                <a:ea typeface="幼圆" pitchFamily="49" charset="-122"/>
              </a:rPr>
              <a:t>将得到的激励方程代入相应的触发器特征方程，得出每个触发器的状态方程，由状态方程求出电路次态。</a:t>
            </a:r>
          </a:p>
        </p:txBody>
      </p:sp>
      <p:sp>
        <p:nvSpPr>
          <p:cNvPr id="3081" name="Text Box 9"/>
          <p:cNvSpPr txBox="1">
            <a:spLocks noChangeArrowheads="1"/>
          </p:cNvSpPr>
          <p:nvPr/>
        </p:nvSpPr>
        <p:spPr bwMode="auto">
          <a:xfrm>
            <a:off x="790699" y="5515199"/>
            <a:ext cx="814546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solidFill>
                  <a:srgbClr val="FF3300"/>
                </a:solidFill>
                <a:latin typeface="幼圆" pitchFamily="49" charset="-122"/>
                <a:ea typeface="幼圆" pitchFamily="49" charset="-122"/>
              </a:rPr>
              <a:t>★</a:t>
            </a:r>
            <a:r>
              <a:rPr lang="zh-CN" altLang="en-US" sz="2400">
                <a:latin typeface="幼圆" pitchFamily="49" charset="-122"/>
                <a:ea typeface="幼圆" pitchFamily="49" charset="-122"/>
              </a:rPr>
              <a:t>根据电路图写出电路的输出方程。</a:t>
            </a:r>
          </a:p>
        </p:txBody>
      </p:sp>
      <p:sp>
        <p:nvSpPr>
          <p:cNvPr id="16" name="标题 1"/>
          <p:cNvSpPr>
            <a:spLocks noGrp="1"/>
          </p:cNvSpPr>
          <p:nvPr>
            <p:ph type="title"/>
          </p:nvPr>
        </p:nvSpPr>
        <p:spPr>
          <a:xfrm>
            <a:off x="457200" y="274638"/>
            <a:ext cx="8229600" cy="561975"/>
          </a:xfrm>
        </p:spPr>
        <p:txBody>
          <a:bodyPr/>
          <a:lstStyle/>
          <a:p>
            <a:pPr>
              <a:defRPr/>
            </a:pPr>
            <a:r>
              <a:rPr lang="zh-CN" altLang="en-US" dirty="0"/>
              <a:t>同步时序逻辑电路的分析方法</a:t>
            </a:r>
          </a:p>
        </p:txBody>
      </p:sp>
    </p:spTree>
    <p:extLst>
      <p:ext uri="{BB962C8B-B14F-4D97-AF65-F5344CB8AC3E}">
        <p14:creationId xmlns:p14="http://schemas.microsoft.com/office/powerpoint/2010/main" val="292501058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slide(fromBottom)">
                                      <p:cBhvr>
                                        <p:cTn id="7" dur="3000"/>
                                        <p:tgtEl>
                                          <p:spTgt spid="30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076"/>
                                        </p:tgtEl>
                                        <p:attrNameLst>
                                          <p:attrName>style.visibility</p:attrName>
                                        </p:attrNameLst>
                                      </p:cBhvr>
                                      <p:to>
                                        <p:strVal val="visible"/>
                                      </p:to>
                                    </p:set>
                                    <p:animEffect transition="in" filter="slide(fromBottom)">
                                      <p:cBhvr>
                                        <p:cTn id="12" dur="3000"/>
                                        <p:tgtEl>
                                          <p:spTgt spid="307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3077"/>
                                        </p:tgtEl>
                                        <p:attrNameLst>
                                          <p:attrName>style.visibility</p:attrName>
                                        </p:attrNameLst>
                                      </p:cBhvr>
                                      <p:to>
                                        <p:strVal val="visible"/>
                                      </p:to>
                                    </p:set>
                                    <p:animEffect transition="in" filter="barn(inHorizontal)">
                                      <p:cBhvr>
                                        <p:cTn id="17" dur="3000"/>
                                        <p:tgtEl>
                                          <p:spTgt spid="307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2" fill="hold" grpId="0" nodeType="clickEffect">
                                  <p:stCondLst>
                                    <p:cond delay="0"/>
                                  </p:stCondLst>
                                  <p:childTnLst>
                                    <p:set>
                                      <p:cBhvr>
                                        <p:cTn id="21" dur="1" fill="hold">
                                          <p:stCondLst>
                                            <p:cond delay="0"/>
                                          </p:stCondLst>
                                        </p:cTn>
                                        <p:tgtEl>
                                          <p:spTgt spid="3078"/>
                                        </p:tgtEl>
                                        <p:attrNameLst>
                                          <p:attrName>style.visibility</p:attrName>
                                        </p:attrNameLst>
                                      </p:cBhvr>
                                      <p:to>
                                        <p:strVal val="visible"/>
                                      </p:to>
                                    </p:set>
                                    <p:anim calcmode="lin" valueType="num">
                                      <p:cBhvr additive="base">
                                        <p:cTn id="22" dur="2000" fill="hold"/>
                                        <p:tgtEl>
                                          <p:spTgt spid="3078"/>
                                        </p:tgtEl>
                                        <p:attrNameLst>
                                          <p:attrName>ppt_x</p:attrName>
                                        </p:attrNameLst>
                                      </p:cBhvr>
                                      <p:tavLst>
                                        <p:tav tm="0">
                                          <p:val>
                                            <p:strVal val="1+#ppt_w/2"/>
                                          </p:val>
                                        </p:tav>
                                        <p:tav tm="100000">
                                          <p:val>
                                            <p:strVal val="#ppt_x"/>
                                          </p:val>
                                        </p:tav>
                                      </p:tavLst>
                                    </p:anim>
                                    <p:anim calcmode="lin" valueType="num">
                                      <p:cBhvr additive="base">
                                        <p:cTn id="23" dur="2000" fill="hold"/>
                                        <p:tgtEl>
                                          <p:spTgt spid="3078"/>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079"/>
                                        </p:tgtEl>
                                        <p:attrNameLst>
                                          <p:attrName>style.visibility</p:attrName>
                                        </p:attrNameLst>
                                      </p:cBhvr>
                                      <p:to>
                                        <p:strVal val="visible"/>
                                      </p:to>
                                    </p:set>
                                    <p:animEffect transition="in" filter="fade">
                                      <p:cBhvr>
                                        <p:cTn id="28" dur="3000"/>
                                        <p:tgtEl>
                                          <p:spTgt spid="3079"/>
                                        </p:tgtEl>
                                      </p:cBhvr>
                                    </p:animEffect>
                                    <p:anim calcmode="lin" valueType="num">
                                      <p:cBhvr>
                                        <p:cTn id="29" dur="3000" fill="hold"/>
                                        <p:tgtEl>
                                          <p:spTgt spid="3079"/>
                                        </p:tgtEl>
                                        <p:attrNameLst>
                                          <p:attrName>ppt_x</p:attrName>
                                        </p:attrNameLst>
                                      </p:cBhvr>
                                      <p:tavLst>
                                        <p:tav tm="0">
                                          <p:val>
                                            <p:strVal val="#ppt_x"/>
                                          </p:val>
                                        </p:tav>
                                        <p:tav tm="100000">
                                          <p:val>
                                            <p:strVal val="#ppt_x"/>
                                          </p:val>
                                        </p:tav>
                                      </p:tavLst>
                                    </p:anim>
                                    <p:anim calcmode="lin" valueType="num">
                                      <p:cBhvr>
                                        <p:cTn id="30" dur="3000" fill="hold"/>
                                        <p:tgtEl>
                                          <p:spTgt spid="3079"/>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12" presetClass="entr" presetSubtype="4" fill="hold" grpId="0" nodeType="clickEffect">
                                  <p:stCondLst>
                                    <p:cond delay="0"/>
                                  </p:stCondLst>
                                  <p:childTnLst>
                                    <p:set>
                                      <p:cBhvr>
                                        <p:cTn id="34" dur="1" fill="hold">
                                          <p:stCondLst>
                                            <p:cond delay="0"/>
                                          </p:stCondLst>
                                        </p:cTn>
                                        <p:tgtEl>
                                          <p:spTgt spid="3080"/>
                                        </p:tgtEl>
                                        <p:attrNameLst>
                                          <p:attrName>style.visibility</p:attrName>
                                        </p:attrNameLst>
                                      </p:cBhvr>
                                      <p:to>
                                        <p:strVal val="visible"/>
                                      </p:to>
                                    </p:set>
                                    <p:animEffect transition="in" filter="slide(fromBottom)">
                                      <p:cBhvr>
                                        <p:cTn id="35" dur="3000"/>
                                        <p:tgtEl>
                                          <p:spTgt spid="3080"/>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2" presetClass="entr" presetSubtype="4" fill="hold" grpId="0" nodeType="clickEffect">
                                  <p:stCondLst>
                                    <p:cond delay="0"/>
                                  </p:stCondLst>
                                  <p:childTnLst>
                                    <p:set>
                                      <p:cBhvr>
                                        <p:cTn id="39" dur="1" fill="hold">
                                          <p:stCondLst>
                                            <p:cond delay="0"/>
                                          </p:stCondLst>
                                        </p:cTn>
                                        <p:tgtEl>
                                          <p:spTgt spid="3081"/>
                                        </p:tgtEl>
                                        <p:attrNameLst>
                                          <p:attrName>style.visibility</p:attrName>
                                        </p:attrNameLst>
                                      </p:cBhvr>
                                      <p:to>
                                        <p:strVal val="visible"/>
                                      </p:to>
                                    </p:set>
                                    <p:animEffect transition="in" filter="slide(fromBottom)">
                                      <p:cBhvr>
                                        <p:cTn id="40" dur="3000"/>
                                        <p:tgtEl>
                                          <p:spTgt spid="30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p:bldP spid="3076" grpId="0"/>
      <p:bldP spid="3077" grpId="0"/>
      <p:bldP spid="3078" grpId="0"/>
      <p:bldP spid="3079" grpId="0"/>
      <p:bldP spid="3080" grpId="0"/>
      <p:bldP spid="3081" grpId="0"/>
    </p:bldLst>
  </p:timing>
</p:sld>
</file>

<file path=ppt/theme/theme1.xml><?xml version="1.0" encoding="utf-8"?>
<a:theme xmlns:a="http://schemas.openxmlformats.org/drawingml/2006/main" name="上海Nordri专业商务幻灯演示设计">
  <a:themeElements>
    <a:clrScheme name="上海Nordri专业商务幻灯演示设计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80808"/>
      </a:hlink>
      <a:folHlink>
        <a:srgbClr val="000000"/>
      </a:folHlink>
    </a:clrScheme>
    <a:fontScheme name="上海Nordri专业商务幻灯演示设计">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上海Nordri专业商务幻灯演示设计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上海Nordri专业商务幻灯演示设计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上海Nordri专业商务幻灯演示设计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上海Nordri专业商务幻灯演示设计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上海Nordri专业商务幻灯演示设计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上海Nordri专业商务幻灯演示设计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上海Nordri专业商务幻灯演示设计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上海Nordri专业商务幻灯演示设计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上海Nordri专业商务幻灯演示设计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上海Nordri专业商务幻灯演示设计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上海Nordri专业商务幻灯演示设计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上海Nordri专业商务幻灯演示设计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上海Nordri专业商务幻灯演示设计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
      <a:clrScheme name="上海Nordri专业商务幻灯演示设计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8F8F8"/>
        </a:hlink>
        <a:folHlink>
          <a:srgbClr val="F8F8F8"/>
        </a:folHlink>
      </a:clrScheme>
      <a:clrMap bg1="lt1" tx1="dk1" bg2="lt2" tx2="dk2" accent1="accent1" accent2="accent2" accent3="accent3" accent4="accent4" accent5="accent5" accent6="accent6" hlink="hlink" folHlink="folHlink"/>
    </a:extraClrScheme>
    <a:extraClrScheme>
      <a:clrScheme name="上海Nordri专业商务幻灯演示设计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80808"/>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5955</TotalTime>
  <Words>5280</Words>
  <Application>Microsoft Office PowerPoint</Application>
  <PresentationFormat>全屏显示(4:3)</PresentationFormat>
  <Paragraphs>1262</Paragraphs>
  <Slides>55</Slides>
  <Notes>8</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55</vt:i4>
      </vt:variant>
    </vt:vector>
  </HeadingPairs>
  <TitlesOfParts>
    <vt:vector size="59" baseType="lpstr">
      <vt:lpstr>上海Nordri专业商务幻灯演示设计</vt:lpstr>
      <vt:lpstr>Equation</vt:lpstr>
      <vt:lpstr>公式</vt:lpstr>
      <vt:lpstr>图片</vt:lpstr>
      <vt:lpstr>PowerPoint 演示文稿</vt:lpstr>
      <vt:lpstr>时序逻辑电路概述</vt:lpstr>
      <vt:lpstr>PowerPoint 演示文稿</vt:lpstr>
      <vt:lpstr>PowerPoint 演示文稿</vt:lpstr>
      <vt:lpstr>时序逻辑电路分析举例</vt:lpstr>
      <vt:lpstr>时序逻辑电路分析举例</vt:lpstr>
      <vt:lpstr>时序逻辑电路分析举例</vt:lpstr>
      <vt:lpstr>PowerPoint 演示文稿</vt:lpstr>
      <vt:lpstr>同步时序逻辑电路的分析方法</vt:lpstr>
      <vt:lpstr>例1：分析图示电路</vt:lpstr>
      <vt:lpstr>2、列出电路状态转换真值表</vt:lpstr>
      <vt:lpstr>3、列出电路状态转换表，画出状态转换图</vt:lpstr>
      <vt:lpstr>4、由电路状态转换表画出状态转换图</vt:lpstr>
      <vt:lpstr>5、画时序图</vt:lpstr>
      <vt:lpstr>6、由状态转换图作时序电路响应序列</vt:lpstr>
      <vt:lpstr>7、根据响应序列作出时序图</vt:lpstr>
      <vt:lpstr>例2：分析图示电路  作出X＝011011101时序图。（设起始状态为0）</vt:lpstr>
      <vt:lpstr>4、功能描述（由状态转换图作响应序列）</vt:lpstr>
      <vt:lpstr>PowerPoint 演示文稿</vt:lpstr>
      <vt:lpstr>例3：试分析图示电路的逻辑功能</vt:lpstr>
      <vt:lpstr>PowerPoint 演示文稿</vt:lpstr>
      <vt:lpstr>方法二：由触发器激励函数求次态</vt:lpstr>
      <vt:lpstr>2、状态转换图</vt:lpstr>
      <vt:lpstr>PowerPoint 演示文稿</vt:lpstr>
      <vt:lpstr>同步时序逻辑电路的设计方法</vt:lpstr>
      <vt:lpstr>同步时序逻辑电路的设计方法</vt:lpstr>
      <vt:lpstr>同步时序电路的设计</vt:lpstr>
      <vt:lpstr>1、确定原始状态图、状态转换表</vt:lpstr>
      <vt:lpstr>2、确定系统状态数</vt:lpstr>
      <vt:lpstr>由原始状态图作出状态转换表</vt:lpstr>
      <vt:lpstr>2、状态化简</vt:lpstr>
      <vt:lpstr>最简状态转换图和状态表</vt:lpstr>
      <vt:lpstr>状态分配</vt:lpstr>
      <vt:lpstr>列输出和驱动方程</vt:lpstr>
      <vt:lpstr>由状态图列状态真值表</vt:lpstr>
      <vt:lpstr>采用同步方案</vt:lpstr>
      <vt:lpstr>比较，得驱动方程</vt:lpstr>
      <vt:lpstr>检查未指定状态</vt:lpstr>
      <vt:lpstr>画出完全状态转换图</vt:lpstr>
      <vt:lpstr>PowerPoint 演示文稿</vt:lpstr>
      <vt:lpstr>例2：设计一个同步5进制加法计数器。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NordriDesign</dc:creator>
  <cp:keywords>ppt幻灯设计/ppt模板设计</cp:keywords>
  <dc:description>nordridesign.com</dc:description>
  <cp:lastModifiedBy>王兰</cp:lastModifiedBy>
  <cp:revision>436</cp:revision>
  <dcterms:created xsi:type="dcterms:W3CDTF">2007-10-21T01:27:31Z</dcterms:created>
  <dcterms:modified xsi:type="dcterms:W3CDTF">2012-12-10T01:32:19Z</dcterms:modified>
</cp:coreProperties>
</file>